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76" r:id="rId3"/>
    <p:sldId id="277" r:id="rId4"/>
    <p:sldId id="278" r:id="rId5"/>
    <p:sldId id="286" r:id="rId6"/>
    <p:sldId id="291" r:id="rId7"/>
    <p:sldId id="292" r:id="rId8"/>
    <p:sldId id="293" r:id="rId9"/>
    <p:sldId id="294" r:id="rId10"/>
    <p:sldId id="288" r:id="rId11"/>
    <p:sldId id="287" r:id="rId12"/>
    <p:sldId id="290" r:id="rId13"/>
    <p:sldId id="297" r:id="rId14"/>
    <p:sldId id="298" r:id="rId15"/>
    <p:sldId id="300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52" autoAdjust="0"/>
  </p:normalViewPr>
  <p:slideViewPr>
    <p:cSldViewPr snapToGrid="0" showGuides="1">
      <p:cViewPr varScale="1">
        <p:scale>
          <a:sx n="91" d="100"/>
          <a:sy n="91" d="100"/>
        </p:scale>
        <p:origin x="355" y="3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2673039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Android Final Project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Radio Station App</a:t>
            </a:r>
            <a:br>
              <a:rPr lang="en-US" sz="4000" dirty="0">
                <a:solidFill>
                  <a:schemeClr val="accent4"/>
                </a:solidFill>
              </a:rPr>
            </a:b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Jerome Demers</a:t>
            </a:r>
            <a:br>
              <a:rPr lang="en-US" sz="11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Philippe </a:t>
            </a:r>
            <a:r>
              <a:rPr lang="en-US" sz="1100" dirty="0" err="1">
                <a:solidFill>
                  <a:schemeClr val="bg1">
                    <a:lumMod val="95000"/>
                  </a:schemeClr>
                </a:solidFill>
              </a:rPr>
              <a:t>Geukers</a:t>
            </a:r>
            <a:br>
              <a:rPr lang="en-US" sz="11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Marco Caballero</a:t>
            </a:r>
            <a:br>
              <a:rPr lang="en-US" sz="1100" dirty="0">
                <a:solidFill>
                  <a:schemeClr val="bg1">
                    <a:lumMod val="95000"/>
                  </a:schemeClr>
                </a:solidFill>
              </a:rPr>
            </a:b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8" y="1809760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7" y="104288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C25D5-D4DD-4BAD-BDFB-879B027D2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 2 – Add a song to the playlist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482C-239E-403A-B592-48A1BC9B6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second most difficult thing we had to do</a:t>
            </a:r>
          </a:p>
          <a:p>
            <a:endParaRPr lang="en-CA" dirty="0"/>
          </a:p>
          <a:p>
            <a:r>
              <a:rPr lang="en-CA" dirty="0"/>
              <a:t>Problem: Add a song from the master song table to the playlist of the user.</a:t>
            </a:r>
          </a:p>
          <a:p>
            <a:endParaRPr lang="en-CA" dirty="0"/>
          </a:p>
          <a:p>
            <a:r>
              <a:rPr lang="en-CA" dirty="0"/>
              <a:t>Solution…</a:t>
            </a:r>
          </a:p>
        </p:txBody>
      </p:sp>
    </p:spTree>
    <p:extLst>
      <p:ext uri="{BB962C8B-B14F-4D97-AF65-F5344CB8AC3E}">
        <p14:creationId xmlns:p14="http://schemas.microsoft.com/office/powerpoint/2010/main" val="2068675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04AC-E736-4006-8E6C-729612BB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Classes /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62253-2F2B-4003-B3BA-28DE2D01D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125" y="1283369"/>
            <a:ext cx="9977750" cy="495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98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5F9E-66B0-4566-8929-6AC91915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17A1A-F841-450A-9C3E-950DD0B4C5C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DAD41-00E1-487A-8BC5-C7CCA0287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652001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Added a </a:t>
            </a:r>
            <a:r>
              <a:rPr lang="en-CA" dirty="0" err="1"/>
              <a:t>SharedPreference</a:t>
            </a:r>
            <a:r>
              <a:rPr lang="en-CA" dirty="0"/>
              <a:t> to hold the username when a user logs in,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Retrieved it in the adapter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Retrieved the ID from the song using the layout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Add the song using these two variables to the added song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BFD53-7EAA-4770-8FF9-737893524F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60"/>
          <a:stretch/>
        </p:blipFill>
        <p:spPr>
          <a:xfrm>
            <a:off x="4771062" y="0"/>
            <a:ext cx="7420938" cy="697831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43DA0D-B402-44DD-A684-98579383207D}"/>
              </a:ext>
            </a:extLst>
          </p:cNvPr>
          <p:cNvCxnSpPr>
            <a:cxnSpLocks/>
          </p:cNvCxnSpPr>
          <p:nvPr/>
        </p:nvCxnSpPr>
        <p:spPr>
          <a:xfrm>
            <a:off x="4346576" y="2310063"/>
            <a:ext cx="1364413" cy="4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407A32-7444-4F6E-B68D-3FE9EF48E6FB}"/>
              </a:ext>
            </a:extLst>
          </p:cNvPr>
          <p:cNvCxnSpPr>
            <a:cxnSpLocks/>
          </p:cNvCxnSpPr>
          <p:nvPr/>
        </p:nvCxnSpPr>
        <p:spPr>
          <a:xfrm>
            <a:off x="4346576" y="3195553"/>
            <a:ext cx="1364413" cy="18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54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C25D5-D4DD-4BAD-BDFB-879B027D2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 3 – Retrieve song from the </a:t>
            </a:r>
            <a:r>
              <a:rPr lang="en-CA" dirty="0" err="1"/>
              <a:t>addedSong</a:t>
            </a:r>
            <a:r>
              <a:rPr lang="en-CA" dirty="0"/>
              <a:t>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482C-239E-403A-B592-48A1BC9B6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most difficult thing we had to do</a:t>
            </a:r>
          </a:p>
          <a:p>
            <a:endParaRPr lang="en-CA" dirty="0"/>
          </a:p>
          <a:p>
            <a:r>
              <a:rPr lang="en-CA" dirty="0"/>
              <a:t>Problem: Add a song from the master song table to the playlist of the user.</a:t>
            </a:r>
          </a:p>
          <a:p>
            <a:endParaRPr lang="en-CA" dirty="0"/>
          </a:p>
          <a:p>
            <a:r>
              <a:rPr lang="en-CA" dirty="0"/>
              <a:t>Solution…</a:t>
            </a:r>
          </a:p>
        </p:txBody>
      </p:sp>
    </p:spTree>
    <p:extLst>
      <p:ext uri="{BB962C8B-B14F-4D97-AF65-F5344CB8AC3E}">
        <p14:creationId xmlns:p14="http://schemas.microsoft.com/office/powerpoint/2010/main" val="3942139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04AC-E736-4006-8E6C-729612BB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Classes /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62253-2F2B-4003-B3BA-28DE2D01D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125" y="1283369"/>
            <a:ext cx="9977750" cy="495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55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5F9E-66B0-4566-8929-6AC91915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17A1A-F841-450A-9C3E-950DD0B4C5C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DAD41-00E1-487A-8BC5-C7CCA0287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652001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Retrieve the username from the shared preference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Retrieve the </a:t>
            </a:r>
            <a:r>
              <a:rPr lang="en-CA" dirty="0" err="1"/>
              <a:t>addedsong</a:t>
            </a:r>
            <a:r>
              <a:rPr lang="en-CA" dirty="0"/>
              <a:t> list and the song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Compare the usernames and </a:t>
            </a:r>
            <a:r>
              <a:rPr lang="en-CA" dirty="0" err="1"/>
              <a:t>songID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If they are the same, they are added to a third list called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Send the list to the adapter to be displayed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08D99A-C65A-495A-A4C3-F5F5B67BB0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598"/>
          <a:stretch/>
        </p:blipFill>
        <p:spPr>
          <a:xfrm>
            <a:off x="5183188" y="377907"/>
            <a:ext cx="7013492" cy="58197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43DA0D-B402-44DD-A684-98579383207D}"/>
              </a:ext>
            </a:extLst>
          </p:cNvPr>
          <p:cNvCxnSpPr>
            <a:cxnSpLocks/>
          </p:cNvCxnSpPr>
          <p:nvPr/>
        </p:nvCxnSpPr>
        <p:spPr>
          <a:xfrm flipV="1">
            <a:off x="4346576" y="1720768"/>
            <a:ext cx="836612" cy="589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D7BCE4-06A1-48AA-B16A-020F79A975F9}"/>
              </a:ext>
            </a:extLst>
          </p:cNvPr>
          <p:cNvCxnSpPr>
            <a:cxnSpLocks/>
          </p:cNvCxnSpPr>
          <p:nvPr/>
        </p:nvCxnSpPr>
        <p:spPr>
          <a:xfrm flipV="1">
            <a:off x="4353719" y="3043406"/>
            <a:ext cx="829469" cy="11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C20365-C20A-4DBB-BB3F-C361C6A61F02}"/>
              </a:ext>
            </a:extLst>
          </p:cNvPr>
          <p:cNvCxnSpPr>
            <a:cxnSpLocks/>
          </p:cNvCxnSpPr>
          <p:nvPr/>
        </p:nvCxnSpPr>
        <p:spPr>
          <a:xfrm flipV="1">
            <a:off x="4353719" y="2462463"/>
            <a:ext cx="829469" cy="693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CA6603-44DE-49D6-85E0-75058BE64A07}"/>
              </a:ext>
            </a:extLst>
          </p:cNvPr>
          <p:cNvCxnSpPr/>
          <p:nvPr/>
        </p:nvCxnSpPr>
        <p:spPr>
          <a:xfrm>
            <a:off x="4353719" y="4331368"/>
            <a:ext cx="1678405" cy="35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5E7ED4-2511-4B17-84FC-DF1F6646E24E}"/>
              </a:ext>
            </a:extLst>
          </p:cNvPr>
          <p:cNvCxnSpPr/>
          <p:nvPr/>
        </p:nvCxnSpPr>
        <p:spPr>
          <a:xfrm>
            <a:off x="4106779" y="4876800"/>
            <a:ext cx="1076409" cy="98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133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Requirements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Radio App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News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86017" y="386153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Sign up, Login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46071" y="3732033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Analytics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0546" y="149147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8096" y="376213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Media Player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40196" y="3662728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46910" y="599540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Shopping Cart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45892" y="529806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06606" y="1787531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13C11D0-00DC-491A-93BE-D7C33E275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953" y="5628190"/>
            <a:ext cx="377985" cy="3535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6FBECC-9749-40BA-8F8A-A4E24B55E41D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7784882" y="4004217"/>
            <a:ext cx="377985" cy="384081"/>
          </a:xfrm>
          <a:prstGeom prst="rect">
            <a:avLst/>
          </a:prstGeom>
          <a:noFill/>
        </p:spPr>
      </p:pic>
      <p:pic>
        <p:nvPicPr>
          <p:cNvPr id="6" name="Graphic 5" descr="Music">
            <a:extLst>
              <a:ext uri="{FF2B5EF4-FFF2-40B4-BE49-F238E27FC236}">
                <a16:creationId xmlns:a16="http://schemas.microsoft.com/office/drawing/2014/main" id="{358A32B1-427C-4F02-9C71-5BECE2D21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5917" y="3821236"/>
            <a:ext cx="610384" cy="610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E40AF2-5339-4404-80A7-08C55FBDF7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8660" y="1691572"/>
            <a:ext cx="539598" cy="53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we did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192973" y="2673358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772946" y="267335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429349" y="2673358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LOGIN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SIGN UP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675244" y="2886561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PLAYLIST MANAGEMENT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6255217" y="2886561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 NEWS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8901750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 SONG LIST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Register and Login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System. Unique username validation.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485023" y="3653604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Each user have a different playlist with the song they choose the add to their playlist.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6064995" y="3653604"/>
            <a:ext cx="1752042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News about the station are display there.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871152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List all the song available on the app, possibility to add them to your playlist. Possibility to view the details of the song.</a:t>
            </a:r>
          </a:p>
        </p:txBody>
      </p:sp>
      <p:pic>
        <p:nvPicPr>
          <p:cNvPr id="5" name="Graphic 4" descr="Headphones">
            <a:extLst>
              <a:ext uri="{FF2B5EF4-FFF2-40B4-BE49-F238E27FC236}">
                <a16:creationId xmlns:a16="http://schemas.microsoft.com/office/drawing/2014/main" id="{73F17DD8-3CCF-4855-B209-136094053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4334" y="2021603"/>
            <a:ext cx="753419" cy="753419"/>
          </a:xfrm>
          <a:prstGeom prst="rect">
            <a:avLst/>
          </a:prstGeom>
        </p:spPr>
      </p:pic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32A74F66-78EF-4463-A68B-94D81B6BC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6394" y="2002303"/>
            <a:ext cx="792020" cy="792020"/>
          </a:xfrm>
          <a:prstGeom prst="rect">
            <a:avLst/>
          </a:prstGeom>
        </p:spPr>
      </p:pic>
      <p:pic>
        <p:nvPicPr>
          <p:cNvPr id="12" name="Graphic 11" descr="Newspaper">
            <a:extLst>
              <a:ext uri="{FF2B5EF4-FFF2-40B4-BE49-F238E27FC236}">
                <a16:creationId xmlns:a16="http://schemas.microsoft.com/office/drawing/2014/main" id="{D4D288C2-BC03-4F88-8269-B8FBE1E2B9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64306" y="2021603"/>
            <a:ext cx="753419" cy="753419"/>
          </a:xfrm>
          <a:prstGeom prst="rect">
            <a:avLst/>
          </a:prstGeom>
        </p:spPr>
      </p:pic>
      <p:pic>
        <p:nvPicPr>
          <p:cNvPr id="15" name="Graphic 14" descr="Music">
            <a:extLst>
              <a:ext uri="{FF2B5EF4-FFF2-40B4-BE49-F238E27FC236}">
                <a16:creationId xmlns:a16="http://schemas.microsoft.com/office/drawing/2014/main" id="{F8CA03D0-EAC3-49CA-9054-6244D6B978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46648" y="2057410"/>
            <a:ext cx="681803" cy="68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14537" y="909269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6678" y="2790259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14537" y="280570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22862" y="3698330"/>
            <a:ext cx="1387944" cy="13897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95488" y="564936"/>
            <a:ext cx="1348582" cy="131099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94836" y="5277752"/>
            <a:ext cx="1367582" cy="13897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2286000" y="3599454"/>
            <a:ext cx="1928537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5802037" y="3599454"/>
            <a:ext cx="2959408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6" idx="2"/>
            <a:endCxn id="77" idx="2"/>
          </p:cNvCxnSpPr>
          <p:nvPr/>
        </p:nvCxnSpPr>
        <p:spPr>
          <a:xfrm rot="10800000" flipH="1" flipV="1">
            <a:off x="8995488" y="1220432"/>
            <a:ext cx="99348" cy="4752193"/>
          </a:xfrm>
          <a:prstGeom prst="bentConnector3">
            <a:avLst>
              <a:gd name="adj1" fmla="val -2301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4330475" y="1636171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Git Hub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804628" y="3460898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Meetings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326131" y="33532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9037384" y="4258059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Song List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9059024" y="940964"/>
            <a:ext cx="1165175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Login /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Sign Up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9182631" y="5858597"/>
            <a:ext cx="1181591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Playlist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576718" y="887706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Jerome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Phil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576718" y="2598504"/>
            <a:ext cx="1348582" cy="22339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Marco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10561766" y="5614941"/>
            <a:ext cx="1348582" cy="7107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Phil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Jerome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Marco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8CF7186-14B5-4901-92FD-D72772B6F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61385" y="2065603"/>
            <a:ext cx="1415449" cy="13987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C629114-C5DF-45E0-A301-2B81118DBCEF}"/>
              </a:ext>
            </a:extLst>
          </p:cNvPr>
          <p:cNvSpPr/>
          <p:nvPr/>
        </p:nvSpPr>
        <p:spPr>
          <a:xfrm>
            <a:off x="9069550" y="2649401"/>
            <a:ext cx="1222948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News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8C41D5-B570-42F6-8240-6EBEC0CC0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8761445" y="2764956"/>
            <a:ext cx="199940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3B65C65-581B-4975-A860-5018BBB9F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8761445" y="4377759"/>
            <a:ext cx="275939" cy="3411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FDCD59E-59A3-4F84-8D65-42A54B75FD03}"/>
              </a:ext>
            </a:extLst>
          </p:cNvPr>
          <p:cNvSpPr/>
          <p:nvPr/>
        </p:nvSpPr>
        <p:spPr>
          <a:xfrm>
            <a:off x="10576718" y="4174503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Jerome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Phil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40BE-99FE-4541-A7FF-D15E16F158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F4A45-B6AB-4E0C-9C0F-F6393DE307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 Marco</a:t>
            </a:r>
          </a:p>
        </p:txBody>
      </p:sp>
    </p:spTree>
    <p:extLst>
      <p:ext uri="{BB962C8B-B14F-4D97-AF65-F5344CB8AC3E}">
        <p14:creationId xmlns:p14="http://schemas.microsoft.com/office/powerpoint/2010/main" val="10007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B9F7-54CA-460C-AD68-35B7F5A8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6F122-B432-480F-843C-E09C8559B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Add song to the application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Add song from the application to the playlist of each user</a:t>
            </a:r>
          </a:p>
          <a:p>
            <a:r>
              <a:rPr lang="en-CA" dirty="0"/>
              <a:t>View the songs that were added to the playlist of each user</a:t>
            </a:r>
          </a:p>
        </p:txBody>
      </p:sp>
    </p:spTree>
    <p:extLst>
      <p:ext uri="{BB962C8B-B14F-4D97-AF65-F5344CB8AC3E}">
        <p14:creationId xmlns:p14="http://schemas.microsoft.com/office/powerpoint/2010/main" val="392824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747D-F2F9-421F-AA32-FE47A569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 1 – Add song to the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4EA34-0C51-4F07-BAF4-55A7AF029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458" y="1051510"/>
            <a:ext cx="6281254" cy="5589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EE56A6-17EA-4109-906A-CFC7C4065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17" y="1690688"/>
            <a:ext cx="2267574" cy="456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04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A819C-B1BD-4AFA-88C3-24EB16228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 an activity </a:t>
            </a:r>
            <a:r>
              <a:rPr lang="en-CA" dirty="0" err="1"/>
              <a:t>seperately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A125-112E-4CE5-83FC-8694C5304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5BA91-3919-4A25-AF3C-75841082D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673" y="1377333"/>
            <a:ext cx="8630654" cy="524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81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74F7-FC03-4745-B45E-3ABD3240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 an intent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9657F-D028-49FA-A799-82E4E924F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729498-E31A-410C-B88F-BA25F0BE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627" y="1326273"/>
            <a:ext cx="4912746" cy="53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53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339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Segoe UI Light</vt:lpstr>
      <vt:lpstr>Office Theme</vt:lpstr>
      <vt:lpstr>Android Final Project Radio Station App Jerome Demers Philippe Geukers Marco Caballero </vt:lpstr>
      <vt:lpstr>Project analysis slide 2</vt:lpstr>
      <vt:lpstr>Project analysis slide 3</vt:lpstr>
      <vt:lpstr>Project analysis slide 4</vt:lpstr>
      <vt:lpstr>Demonstration</vt:lpstr>
      <vt:lpstr>Functions</vt:lpstr>
      <vt:lpstr>Function 1 – Add song to the application</vt:lpstr>
      <vt:lpstr>Add an activity seperately</vt:lpstr>
      <vt:lpstr>Add an intent Activity</vt:lpstr>
      <vt:lpstr>Function 2 – Add a song to the playlist</vt:lpstr>
      <vt:lpstr>Classes / Tables</vt:lpstr>
      <vt:lpstr>Solution</vt:lpstr>
      <vt:lpstr>Function 3 – Retrieve song from the addedSong table</vt:lpstr>
      <vt:lpstr>Classes / Tables</vt:lpstr>
      <vt:lpstr>Solution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2018-12-10T04:39:21Z</dcterms:created>
  <dcterms:modified xsi:type="dcterms:W3CDTF">2018-12-10T19:54:15Z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