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9" r:id="rId2"/>
    <p:sldId id="340" r:id="rId3"/>
    <p:sldId id="259" r:id="rId4"/>
    <p:sldId id="336" r:id="rId5"/>
    <p:sldId id="295" r:id="rId6"/>
    <p:sldId id="308" r:id="rId7"/>
    <p:sldId id="297" r:id="rId8"/>
    <p:sldId id="314" r:id="rId9"/>
    <p:sldId id="329" r:id="rId10"/>
    <p:sldId id="286" r:id="rId11"/>
    <p:sldId id="330" r:id="rId12"/>
    <p:sldId id="331" r:id="rId13"/>
    <p:sldId id="333" r:id="rId14"/>
    <p:sldId id="334" r:id="rId15"/>
    <p:sldId id="299" r:id="rId16"/>
    <p:sldId id="337" r:id="rId17"/>
    <p:sldId id="338" r:id="rId18"/>
    <p:sldId id="332" r:id="rId19"/>
    <p:sldId id="2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CE0293F-2691-4A01-80F8-895B90B0690F}">
          <p14:sldIdLst>
            <p14:sldId id="339"/>
          </p14:sldIdLst>
        </p14:section>
        <p14:section name="프로젝트 수행" id="{F961D5C6-6AD8-47C9-B1C8-6DD1198C6DED}">
          <p14:sldIdLst>
            <p14:sldId id="340"/>
          </p14:sldIdLst>
        </p14:section>
        <p14:section name="안드로이드 앱" id="{B756D9A0-C8C9-48BE-A3AF-89EA96AF24B7}">
          <p14:sldIdLst>
            <p14:sldId id="259"/>
            <p14:sldId id="336"/>
            <p14:sldId id="295"/>
          </p14:sldIdLst>
        </p14:section>
        <p14:section name="웹 및 서버" id="{1E76990B-A857-4B75-8BA5-3B778323BDA6}">
          <p14:sldIdLst>
            <p14:sldId id="308"/>
            <p14:sldId id="297"/>
            <p14:sldId id="314"/>
            <p14:sldId id="329"/>
            <p14:sldId id="286"/>
            <p14:sldId id="330"/>
            <p14:sldId id="331"/>
            <p14:sldId id="333"/>
            <p14:sldId id="334"/>
          </p14:sldIdLst>
        </p14:section>
        <p14:section name="딥페이크 모델" id="{90950700-4B39-4496-8A6C-AD91580EBE68}">
          <p14:sldIdLst>
            <p14:sldId id="299"/>
            <p14:sldId id="337"/>
            <p14:sldId id="338"/>
          </p14:sldIdLst>
        </p14:section>
        <p14:section name="기타" id="{73974805-A400-4E7A-A2FA-DEA05AA61DEC}">
          <p14:sldIdLst>
            <p14:sldId id="332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90A"/>
    <a:srgbClr val="FF6699"/>
    <a:srgbClr val="FFCCCC"/>
    <a:srgbClr val="C4DCC2"/>
    <a:srgbClr val="DEEBDD"/>
    <a:srgbClr val="D6E7D5"/>
    <a:srgbClr val="931E07"/>
    <a:srgbClr val="F6C6AD"/>
    <a:srgbClr val="FF3399"/>
    <a:srgbClr val="46B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387D5-A83D-6270-6C57-4FDADF5E9B22}" v="83" dt="2025-05-10T19:00:34.440"/>
    <p1510:client id="{406A1866-FCD0-1D45-2B49-6ADC695F0AA3}" v="241" dt="2025-05-10T18:34:13.403"/>
    <p1510:client id="{E7C26598-3DA3-5B85-810A-722720496D44}" v="588" dt="2025-05-11T09:21:24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5" autoAdjust="0"/>
    <p:restoredTop sz="73278" autoAdjust="0"/>
  </p:normalViewPr>
  <p:slideViewPr>
    <p:cSldViewPr snapToGrid="0">
      <p:cViewPr varScale="1">
        <p:scale>
          <a:sx n="57" d="100"/>
          <a:sy n="57" d="100"/>
        </p:scale>
        <p:origin x="16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66FB-8CA6-48A1-8703-1D2078D1A64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E2CE2-1584-4BC8-85AD-B91CB1C55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05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aiholmez.com</a:t>
            </a:r>
            <a:r>
              <a:rPr lang="ko-KR" altLang="en-US" dirty="0"/>
              <a:t>이라는 도메인을 통해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웹에 접근 할 수 있도록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8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운영환경구성은 다음과 같습니다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클라이언트가 브라우저에서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aiholmez.com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접속하면 요청은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443(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사백사십삼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포트에서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Nginx(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엔진엑스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수신합니다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Nginx(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엔진엑스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리버스 프록시 역할을 하고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 요청을 대신 받아 내부 서버로 전달합니다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클라이언트와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백엔드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서버 사이에 위치해서 요청을 받아 내부 서버로 전달하고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응답을 다시 클라이언트에게 반환하는 방식인 리버스 프록시를 통해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Flask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서버가 외부에 직접 노출되지 않아 보안이 강화됩니다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Nginx(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엔진엑스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요청을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Gunicorn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규니콘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전달하고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Gunicorn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규니콘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내부에서 해당 주소로만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리스닝하며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접근은 차단됩니다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Gunicorn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WSGI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서버로서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Flask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앱을 실행하고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Flask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처리한 결과를 다시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반환합니다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마지막으로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Gunicorn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으로부터 받은 응답을 클라이언트에게 전달합니다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캡스톤</a:t>
            </a:r>
            <a:r>
              <a:rPr lang="en-US" altLang="ko-KR" dirty="0"/>
              <a:t>1</a:t>
            </a:r>
            <a:r>
              <a:rPr lang="ko-KR" altLang="en-US" dirty="0"/>
              <a:t> 피드백을 반영한 부분입니다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현재 개발 진행한 부분은 크롬 확장 프로그램을 사용하여 로그인을 따로 하지 않고 간편하게 </a:t>
            </a:r>
            <a:r>
              <a:rPr lang="ko-KR" altLang="en-US" dirty="0" err="1"/>
              <a:t>딥페이크</a:t>
            </a:r>
            <a:r>
              <a:rPr lang="ko-KR" altLang="en-US" dirty="0"/>
              <a:t> 여부를 확인할 수 있는 기능입니다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기존의 웹사이트에 크롬 확장설치 부분을 따로 만들어서 사용자들이 프로그램을 쉽게 설치할 수 있도록 </a:t>
            </a:r>
            <a:endParaRPr lang="en-US" altLang="ko-KR" dirty="0"/>
          </a:p>
          <a:p>
            <a:r>
              <a:rPr lang="ko-KR" altLang="en-US" dirty="0"/>
              <a:t>설치파일과 설치 과정을 안내하였습니다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80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설치하여 화면 상단에 고정하면 </a:t>
            </a:r>
            <a:endParaRPr lang="en-US" altLang="ko-KR" dirty="0"/>
          </a:p>
          <a:p>
            <a:r>
              <a:rPr lang="ko-KR" altLang="en-US" dirty="0"/>
              <a:t>이미지를 업로드하여 </a:t>
            </a:r>
            <a:r>
              <a:rPr lang="ko-KR" altLang="en-US" dirty="0" err="1"/>
              <a:t>딥페이크</a:t>
            </a:r>
            <a:r>
              <a:rPr lang="ko-KR" altLang="en-US" dirty="0"/>
              <a:t> 여부 결과를 바로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70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추후 개선 사항으로는 이미지를 다운로드 받고 첨부하는 것이 아니라 </a:t>
            </a:r>
            <a:endParaRPr lang="en-US" altLang="ko-KR" dirty="0"/>
          </a:p>
          <a:p>
            <a:r>
              <a:rPr lang="ko-KR" altLang="en-US" dirty="0"/>
              <a:t>웹페이지에서 이미지를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ko-KR" altLang="en-US" dirty="0" err="1"/>
              <a:t>딥페이크</a:t>
            </a:r>
            <a:r>
              <a:rPr lang="ko-KR" altLang="en-US" dirty="0"/>
              <a:t> 여부를 바로 확인하는 기능으로 발전시키려고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사용자의 편의를 위해 홈페이지와 확장프로그램의 </a:t>
            </a:r>
            <a:r>
              <a:rPr lang="en-US" altLang="ko-KR" dirty="0" err="1"/>
              <a:t>ux</a:t>
            </a:r>
            <a:r>
              <a:rPr lang="en-US" altLang="ko-KR" dirty="0"/>
              <a:t> </a:t>
            </a:r>
            <a:r>
              <a:rPr lang="en-US" altLang="ko-KR" dirty="0" err="1"/>
              <a:t>ui</a:t>
            </a:r>
            <a:r>
              <a:rPr lang="ko-KR" altLang="en-US" dirty="0"/>
              <a:t>를 수정할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7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ko-KR" altLang="en-US" dirty="0" err="1"/>
              <a:t>딥페이크</a:t>
            </a:r>
            <a:r>
              <a:rPr lang="ko-KR" altLang="en-US" dirty="0"/>
              <a:t> 모델 부분은 민호님이 설명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4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85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추가 질문 드리고 싶은 사항입니다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캡스톤</a:t>
            </a:r>
            <a:r>
              <a:rPr lang="en-US" altLang="ko-KR" dirty="0"/>
              <a:t>2 </a:t>
            </a:r>
            <a:r>
              <a:rPr lang="ko-KR" altLang="en-US" dirty="0"/>
              <a:t>중간발표 대비로 데모 시연이 필요할 경우 앱</a:t>
            </a:r>
            <a:r>
              <a:rPr lang="en-US" altLang="ko-KR" dirty="0"/>
              <a:t>,</a:t>
            </a:r>
            <a:r>
              <a:rPr lang="ko-KR" altLang="en-US" dirty="0"/>
              <a:t> 웹</a:t>
            </a:r>
            <a:r>
              <a:rPr lang="en-US" altLang="ko-KR" dirty="0"/>
              <a:t>,</a:t>
            </a:r>
            <a:r>
              <a:rPr lang="ko-KR" altLang="en-US" dirty="0"/>
              <a:t> 크롬 </a:t>
            </a:r>
            <a:r>
              <a:rPr lang="ko-KR" altLang="en-US" dirty="0" err="1"/>
              <a:t>익스텐션</a:t>
            </a:r>
            <a:r>
              <a:rPr lang="ko-KR" altLang="en-US" dirty="0"/>
              <a:t> 별로 각각 준비가 필요할지 여쭤보고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두번째로는 </a:t>
            </a:r>
            <a:r>
              <a:rPr lang="ko-KR" altLang="en-US" dirty="0" err="1"/>
              <a:t>캡스톤</a:t>
            </a:r>
            <a:r>
              <a:rPr lang="en-US" altLang="ko-KR" dirty="0"/>
              <a:t>1 </a:t>
            </a:r>
            <a:r>
              <a:rPr lang="ko-KR" altLang="en-US" dirty="0"/>
              <a:t>최종 발표 자료 제작을 할 때 프로젝트 개요를 넣었었는데</a:t>
            </a:r>
            <a:endParaRPr lang="en-US" altLang="ko-KR" dirty="0"/>
          </a:p>
          <a:p>
            <a:r>
              <a:rPr lang="ko-KR" altLang="en-US" dirty="0"/>
              <a:t>발표 당일에 평가하시는 교수님께서 이 부분은 생략하고 빠르게 넘어가자고 하셔서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내용에 대한 발표 자료는 간략하게 제작해도 될 지 여쭤보고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6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프로젝트를 수행한 내용을 파트별로 나누어서 발표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4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안드로이드 앱은 개발을 완료하였고 필요 없는 버튼들을 다 제거하였습니다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앱 기능은 로그인</a:t>
            </a:r>
            <a:r>
              <a:rPr lang="en-US" altLang="ko-KR" dirty="0"/>
              <a:t>, </a:t>
            </a:r>
            <a:r>
              <a:rPr lang="ko-KR" altLang="en-US" dirty="0" err="1"/>
              <a:t>파일업로드로</a:t>
            </a:r>
            <a:r>
              <a:rPr lang="ko-KR" altLang="en-US" dirty="0"/>
              <a:t> </a:t>
            </a:r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r>
              <a:rPr lang="en-US" altLang="ko-KR" dirty="0"/>
              <a:t>1</a:t>
            </a:r>
            <a:r>
              <a:rPr lang="ko-KR" altLang="en-US" dirty="0"/>
              <a:t> 때 기능과 동일합니다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0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결과화면에서는 결과 저장 기능을 활성화하여 저장이 가능하고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홈화면</a:t>
            </a:r>
            <a:r>
              <a:rPr lang="ko-KR" altLang="en-US" dirty="0"/>
              <a:t> 메뉴에서 결과 조회 부분을 터치했을 때 저장한 결과들을 확인하고 삭제할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3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안드로이드 앱의 추가 기능입니다</a:t>
            </a:r>
            <a:r>
              <a:rPr lang="en-US" altLang="ko-KR" dirty="0"/>
              <a:t>.</a:t>
            </a:r>
            <a:r>
              <a:rPr lang="ko-KR" altLang="en-US" dirty="0"/>
              <a:t> 앱을 실행한 상태로 홈버튼을 눌러서 앱을 나가고 </a:t>
            </a:r>
            <a:endParaRPr lang="en-US" altLang="ko-KR" dirty="0"/>
          </a:p>
          <a:p>
            <a:r>
              <a:rPr lang="ko-KR" altLang="en-US" dirty="0"/>
              <a:t>이미지를 스크린샷 했을 때 해당 이미지를 탐지를 할 수 있는 기능입니다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근데 이 기능은 탐지가 제대로 되지 않는다는 문제가 있어서 해당 기능의 유지 여부는 고민해봐야 하는 문제입니다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2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웹 및 서버 입니다</a:t>
            </a:r>
            <a:r>
              <a:rPr lang="en-US" altLang="ko-KR" dirty="0"/>
              <a:t>. </a:t>
            </a:r>
            <a:r>
              <a:rPr lang="ko-KR" altLang="en-US" dirty="0"/>
              <a:t>이 이미지는 </a:t>
            </a:r>
            <a:r>
              <a:rPr lang="en-US" altLang="ko-KR" dirty="0" err="1"/>
              <a:t>Ux</a:t>
            </a:r>
            <a:r>
              <a:rPr lang="en-US" altLang="ko-KR" dirty="0"/>
              <a:t> </a:t>
            </a:r>
            <a:r>
              <a:rPr lang="en-US" altLang="ko-KR" dirty="0" err="1"/>
              <a:t>ui</a:t>
            </a:r>
            <a:r>
              <a:rPr lang="ko-KR" altLang="en-US" dirty="0"/>
              <a:t>를 적용한 </a:t>
            </a:r>
            <a:r>
              <a:rPr lang="ko-KR" altLang="en-US" dirty="0" err="1"/>
              <a:t>딥페이크</a:t>
            </a:r>
            <a:r>
              <a:rPr lang="ko-KR" altLang="en-US" dirty="0"/>
              <a:t> 탐지 웹사이트의 </a:t>
            </a:r>
            <a:r>
              <a:rPr lang="ko-KR" altLang="en-US" dirty="0" err="1"/>
              <a:t>메인화면</a:t>
            </a:r>
            <a:r>
              <a:rPr lang="ko-KR" altLang="en-US" dirty="0"/>
              <a:t> 모습입니다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3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업로드 이미지 목록도 마찬가지로 </a:t>
            </a:r>
            <a:r>
              <a:rPr lang="en-US" altLang="ko-KR" dirty="0" err="1"/>
              <a:t>ux</a:t>
            </a:r>
            <a:r>
              <a:rPr lang="ko-KR" altLang="en-US" dirty="0"/>
              <a:t> </a:t>
            </a:r>
            <a:r>
              <a:rPr lang="en-US" altLang="ko-KR" dirty="0" err="1"/>
              <a:t>ui</a:t>
            </a:r>
            <a:r>
              <a:rPr lang="ko-KR" altLang="en-US" dirty="0"/>
              <a:t>를 적용하였고 </a:t>
            </a:r>
            <a:endParaRPr lang="en-US" altLang="ko-KR" dirty="0"/>
          </a:p>
          <a:p>
            <a:r>
              <a:rPr lang="ko-KR" altLang="en-US" dirty="0"/>
              <a:t>화면 상단의 이미지 버튼을 클릭하면 해당 기능을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8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15865-E1EB-4F8F-CD08-22B58F89D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4404D4-18AF-2823-6331-AB6977D44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E9F996-1DAD-44A5-9FEB-367236281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화면도 마찬가지로 </a:t>
            </a:r>
            <a:r>
              <a:rPr lang="en-US" altLang="ko-KR" dirty="0" err="1"/>
              <a:t>ux</a:t>
            </a:r>
            <a:r>
              <a:rPr lang="en-US" altLang="ko-KR" dirty="0"/>
              <a:t> </a:t>
            </a:r>
            <a:r>
              <a:rPr lang="en-US" altLang="ko-KR" dirty="0" err="1"/>
              <a:t>ui</a:t>
            </a:r>
            <a:r>
              <a:rPr lang="ko-KR" altLang="en-US" dirty="0"/>
              <a:t>를 적용 완료하였습니다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05133-ABA1-C343-F5D2-644A9B0EC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7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ko-KR" altLang="en-US" dirty="0" err="1"/>
              <a:t>계획했던대로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aws</a:t>
            </a:r>
            <a:r>
              <a:rPr lang="ko-KR" altLang="en-US" dirty="0"/>
              <a:t> </a:t>
            </a:r>
            <a:r>
              <a:rPr lang="en-US" altLang="ko-KR" dirty="0"/>
              <a:t>ec2(</a:t>
            </a:r>
            <a:r>
              <a:rPr lang="ko-KR" altLang="en-US" dirty="0" err="1"/>
              <a:t>이씨투</a:t>
            </a:r>
            <a:r>
              <a:rPr lang="en-US" altLang="ko-KR" dirty="0"/>
              <a:t>)</a:t>
            </a:r>
            <a:r>
              <a:rPr lang="ko-KR" altLang="en-US" dirty="0"/>
              <a:t> 인스턴스를 이용하여</a:t>
            </a:r>
            <a:endParaRPr lang="en-US" altLang="ko-KR" dirty="0"/>
          </a:p>
          <a:p>
            <a:r>
              <a:rPr lang="ko-KR" altLang="en-US" dirty="0"/>
              <a:t>서버를 배포 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2CE2-1584-4BC8-85AD-B91CB1C554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9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BB710-5867-060C-70E0-36B4845D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11EB4-555F-97D3-D7B0-0E437EA4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AC67D-CF7A-9229-013D-EE33D18F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08CCD-9AF1-6DE7-D71C-E3008803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AAE49-0613-41B5-50A0-401743EC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>
                <a:latin typeface="HGPMinchoE" panose="02020800000000000000" pitchFamily="18" charset="-128"/>
                <a:ea typeface="HGPMinchoE" panose="02020800000000000000" pitchFamily="18" charset="-128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6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8CF4-CF03-CBA8-6BF7-551B50AB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1E66D-8C70-C5AD-EE1C-5A627411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A9CEF-DA8A-392E-B844-A1E2CFBE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8019B-D210-1F3B-A690-9F08F0CD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5559C-F46D-C3CD-6C79-A240F627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4D2922-4C27-A52F-72BC-4DFCAE7A3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4A0BB1-FE36-046D-3931-E1875D28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BE41D-ECEE-7873-4230-99A0C546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E6A8C-9BB7-13F5-244C-D1C3A615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858AE-E564-3501-3FD6-F505085F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D98B-162D-56FD-B413-AE548CAC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8C27F-02CB-CFBE-F497-66F7D62F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0C16A-285C-AD52-EA82-46C9F663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A8410-132F-5DB5-288D-72DA26FE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F26C5-80CE-38D5-6507-68F227AC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74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6A6A7-1AE8-212B-AA76-D8B46755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92167-6360-BC49-8DD8-A7D8FBB8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F02C9-8F87-6047-0DBA-FB5D7FB1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9EC7D-1FE8-513E-10C1-5C8D6914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7E0A9-DC14-1008-EACE-3FD59EA8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28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FBE1-94EC-B4F0-0D60-42DD7ED5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481F6-EC5F-05AA-FDD7-A1227516D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FE2B4-E86F-ED03-328D-ED15B22A3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97148A-7214-6883-89D4-1D37BFD8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660DB-B01A-1746-25AB-A3C2FBB8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ea typeface="HGPMinchoE" panose="02020800000000000000" pitchFamily="18" charset="-128"/>
              </a:rPr>
              <a:t>Clarity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ED77A-EF59-8306-BE2D-8078196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78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B4851-E67E-9CBB-D468-35F295DC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02A46-0392-DB59-54FD-85067CFC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5B9B6-5452-24BE-25F3-9FCB6BF4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48FB9-2EE3-55A1-0DAC-E1419E15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787A3-E5E8-4CAF-96FD-5BE0E791A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A924F9-2BF3-08FD-F808-3AA270AC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E14A2-AE2F-1020-3E05-70A2B284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EE8140-76C7-791A-E6E9-8D0DA4F5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9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272B5-9B1D-9855-C114-E0F50684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A1845-9DF5-680F-D388-140DD467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45C228-C58B-9E5C-6205-810306B5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EF26A-48ED-5E24-6594-A8FC0EE6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1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4A3D1A-3331-0637-4286-584F904F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A9C44-E577-BCFA-7FC9-4E0FFC4D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AC51A-D5CE-FD84-44DF-73D05258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5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8644F-05DB-0842-CCEB-B63402F7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F98CC-AF10-4544-4CC2-ACA91052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6E572-F9D3-C21B-A5C9-68196D57C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9851B-15D6-C52E-203C-4109F35E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F8950-637F-C98D-9275-EF788395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BE254-238F-B5AE-CA98-7ACEB1F7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0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A9CFE-A194-6348-DDE8-B0A557C9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A4ACC-AC0D-549D-ADD5-DE6471CCB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01995-5496-5133-B3A2-AC0C07EA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D6951-4A60-41FF-87F1-50919932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60B32-DC3F-F68C-E04E-BB152A41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858CD-3003-C3EA-6C1C-A9B0D92C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1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EE948-EA2E-5DF5-E0AB-3ACC74F6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4C0F3-7C9D-4CD0-B520-16894D8A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E8593-316A-9FB8-6E90-A73E6D3F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1F96A-2A44-4995-BE4D-BA8405A17740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F9929-E1C3-14E1-5B28-F9FF92300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GPMinchoE" panose="02020800000000000000" pitchFamily="18" charset="-128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E8D3E-A010-C3EC-2F1D-7876CA537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holmez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kallongminho/Detect-deepfake-contents-by-Website/blob/main/deepfake.p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5F99-915E-7082-1677-CEA49878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0E615-A49D-AD25-8F03-F3808C05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92E4E-7978-48D4-FA7E-23150F2A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94008-EC48-F57C-46F5-ED62AF76A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F91B271-079B-9352-B22A-21568A8CB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A9FBB7F-2BB1-0544-7D93-609BF5CD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20B612-429A-EBFE-4AA8-E449DD5F1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B2FA16-852D-8687-867D-F9CE196690F3}"/>
              </a:ext>
            </a:extLst>
          </p:cNvPr>
          <p:cNvSpPr txBox="1"/>
          <p:nvPr/>
        </p:nvSpPr>
        <p:spPr>
          <a:xfrm>
            <a:off x="2388235" y="2071053"/>
            <a:ext cx="3590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https://www.aiholmez.com/</a:t>
            </a:r>
            <a:endParaRPr lang="ko-KR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7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AE1023-D745-83C6-452C-44898A17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1CA95CE-1DB2-6C05-4E13-FF217BE4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06A3A9C-810B-C8D7-8BE0-CAD54AF8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DBEF19-7283-BD2D-4BA5-31F0BDCF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3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CD22F8-DF4A-498D-410D-3B9BA5F7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2FEA5-E592-C3FA-865F-9E7AB6D6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EA0E3-6BBB-6104-C783-89505972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2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2FBAE0-8BC2-38F4-CF1B-24C08F7FA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AE611D-575D-0370-5B80-C5AE3F833644}"/>
              </a:ext>
            </a:extLst>
          </p:cNvPr>
          <p:cNvSpPr txBox="1"/>
          <p:nvPr/>
        </p:nvSpPr>
        <p:spPr>
          <a:xfrm>
            <a:off x="977225" y="5771144"/>
            <a:ext cx="42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link</a:t>
            </a:r>
            <a:endParaRPr kumimoji="1" lang="en-US" altLang="ko-KR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3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CE247-4313-E272-8570-B6CB812C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DD6604-E7B6-6899-C744-B79F52DE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03026B-75C8-8939-2E77-4C040855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2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7460-51C3-8764-11EA-C4F378D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1F98A-4786-A1AE-038A-65EEB4F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8505C8-78EB-EC2B-47FE-9FAA95D3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3133C-3AFC-B537-C19F-0EA68C80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FD9FA-65C3-1178-3C83-9380B306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9EFF7-8218-BE58-5824-EA46B96D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A1CA01-0FE3-6799-2B57-7A226DCF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B96C55-2C18-E015-5F4B-F17B0987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8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F80E903-9F9A-8AC6-703F-1698A6E5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2349818D-FBD6-530D-0EAB-F9702AC1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8403B3-0B63-426D-3C22-0954071B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9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581BAB-CE97-E5FC-8CB4-401D4F71C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4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8AFE-A55E-0EBC-7FDE-F42245166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39E863B-5FB8-98A6-1806-5B70AD13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1C3914-16DC-24A1-22EA-2F48D20E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925219-A6ED-6954-9D40-E8A39609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1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480</Words>
  <Application>Microsoft Office PowerPoint</Application>
  <PresentationFormat>와이드스크린</PresentationFormat>
  <Paragraphs>67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HGPMinchoE</vt:lpstr>
      <vt:lpstr>나눔스퀘어_ac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 Lee</dc:creator>
  <cp:lastModifiedBy>SW Lee</cp:lastModifiedBy>
  <cp:revision>1110</cp:revision>
  <dcterms:created xsi:type="dcterms:W3CDTF">2025-02-03T07:35:24Z</dcterms:created>
  <dcterms:modified xsi:type="dcterms:W3CDTF">2025-07-30T09:13:13Z</dcterms:modified>
</cp:coreProperties>
</file>