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5" r:id="rId2"/>
    <p:sldId id="296" r:id="rId3"/>
    <p:sldId id="297" r:id="rId4"/>
    <p:sldId id="303" r:id="rId5"/>
    <p:sldId id="298" r:id="rId6"/>
    <p:sldId id="299" r:id="rId7"/>
    <p:sldId id="300" r:id="rId8"/>
    <p:sldId id="301" r:id="rId9"/>
    <p:sldId id="302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F0E962"/>
    <a:srgbClr val="BFBFBF"/>
    <a:srgbClr val="46B1E1"/>
    <a:srgbClr val="3B7D23"/>
    <a:srgbClr val="D8D8D8"/>
    <a:srgbClr val="EAEAEA"/>
    <a:srgbClr val="FDFDFD"/>
    <a:srgbClr val="ECF9E7"/>
    <a:srgbClr val="045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387D5-A83D-6270-6C57-4FDADF5E9B22}" v="83" dt="2025-05-10T19:00:34.440"/>
    <p1510:client id="{406A1866-FCD0-1D45-2B49-6ADC695F0AA3}" v="241" dt="2025-05-10T18:34:13.403"/>
    <p1510:client id="{E7C26598-3DA3-5B85-810A-722720496D44}" v="588" dt="2025-05-11T09:21:24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5" autoAdjust="0"/>
    <p:restoredTop sz="84424" autoAdjust="0"/>
  </p:normalViewPr>
  <p:slideViewPr>
    <p:cSldViewPr snapToGrid="0">
      <p:cViewPr varScale="1">
        <p:scale>
          <a:sx n="69" d="100"/>
          <a:sy n="69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6FB-8CA6-48A1-8703-1D2078D1A64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E2CE2-1584-4BC8-85AD-B91CB1C554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BB710-5867-060C-70E0-36B4845D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11EB4-555F-97D3-D7B0-0E437EA4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AC67D-CF7A-9229-013D-EE33D18F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08CCD-9AF1-6DE7-D71C-E3008803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AAE49-0613-41B5-50A0-401743EC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>
                <a:latin typeface="HGPMinchoE" panose="02020800000000000000" pitchFamily="18" charset="-128"/>
                <a:ea typeface="HGPMinchoE" panose="02020800000000000000" pitchFamily="18" charset="-128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6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8CF4-CF03-CBA8-6BF7-551B50AB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1E66D-8C70-C5AD-EE1C-5A627411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A9CEF-DA8A-392E-B844-A1E2CFBE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8019B-D210-1F3B-A690-9F08F0CD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5559C-F46D-C3CD-6C79-A240F627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5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4D2922-4C27-A52F-72BC-4DFCAE7A3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4A0BB1-FE36-046D-3931-E1875D28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BE41D-ECEE-7873-4230-99A0C546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E6A8C-9BB7-13F5-244C-D1C3A615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58AE-E564-3501-3FD6-F505085F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D98B-162D-56FD-B413-AE548CAC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8C27F-02CB-CFBE-F497-66F7D62F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0C16A-285C-AD52-EA82-46C9F663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A8410-132F-5DB5-288D-72DA26F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F26C5-80CE-38D5-6507-68F227AC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74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6A6A7-1AE8-212B-AA76-D8B46755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92167-6360-BC49-8DD8-A7D8FBB8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F02C9-8F87-6047-0DBA-FB5D7FB1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9EC7D-1FE8-513E-10C1-5C8D6914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7E0A9-DC14-1008-EACE-3FD59EA8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28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FBE1-94EC-B4F0-0D60-42DD7ED5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481F6-EC5F-05AA-FDD7-A1227516D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FE2B4-E86F-ED03-328D-ED15B22A3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7148A-7214-6883-89D4-1D37BFD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660DB-B01A-1746-25AB-A3C2FBB8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ea typeface="HGPMinchoE" panose="02020800000000000000" pitchFamily="18" charset="-128"/>
              </a:rPr>
              <a:t>Clarity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ED77A-EF59-8306-BE2D-8078196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7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B4851-E67E-9CBB-D468-35F295DC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02A46-0392-DB59-54FD-85067CFC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5B9B6-5452-24BE-25F3-9FCB6BF4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A48FB9-2EE3-55A1-0DAC-E1419E15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787A3-E5E8-4CAF-96FD-5BE0E791A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A924F9-2BF3-08FD-F808-3AA270AC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E14A2-AE2F-1020-3E05-70A2B284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EE8140-76C7-791A-E6E9-8D0DA4F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9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272B5-9B1D-9855-C114-E0F50684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A1845-9DF5-680F-D388-140DD467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45C228-C58B-9E5C-6205-810306B5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EF26A-48ED-5E24-6594-A8FC0EE6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071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4A3D1A-3331-0637-4286-584F904F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A9C44-E577-BCFA-7FC9-4E0FFC4D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AC51A-D5CE-FD84-44DF-73D05258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5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644F-05DB-0842-CCEB-B63402F7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F98CC-AF10-4544-4CC2-ACA91052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6E572-F9D3-C21B-A5C9-68196D57C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9851B-15D6-C52E-203C-4109F35E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F8950-637F-C98D-9275-EF78839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BE254-238F-B5AE-CA98-7ACEB1F7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0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A9CFE-A194-6348-DDE8-B0A557C9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1A4ACC-AC0D-549D-ADD5-DE6471CCB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01995-5496-5133-B3A2-AC0C07EA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2D6951-4A60-41FF-87F1-50919932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60B32-DC3F-F68C-E04E-BB152A4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858CD-3003-C3EA-6C1C-A9B0D92C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1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EE948-EA2E-5DF5-E0AB-3ACC74F6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4C0F3-7C9D-4CD0-B520-16894D8A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E8593-316A-9FB8-6E90-A73E6D3F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1F96A-2A44-4995-BE4D-BA8405A1774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F9929-E1C3-14E1-5B28-F9FF92300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GPMinchoE" panose="02020800000000000000" pitchFamily="18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E8D3E-A010-C3EC-2F1D-7876CA537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HGPMinchoE" panose="02020800000000000000" pitchFamily="18" charset="-128"/>
                <a:ea typeface="HGPMinchoE" panose="02020800000000000000" pitchFamily="18" charset="-128"/>
                <a:cs typeface="+mn-cs"/>
              </a:rPr>
              <a:t>Clarity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4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8CE4D-8CDC-117B-51A1-DE98AE0E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2CD287-3A78-537D-E6D9-B4168576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6D7C46-7FCF-7398-5D30-126B3636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39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C7460-51C3-8764-11EA-C4F378D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1F98A-4786-A1AE-038A-65EEB4F7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8505C8-78EB-EC2B-47FE-9FAA95D3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DC69-1914-D2EC-7745-6D4208E6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F8124-5BF7-F4E1-3689-3739779B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1CB60D-568F-BFEC-66DF-FDE1A2BB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FE19E-90C0-FB31-9507-8D094F31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DB697-CBCF-6CFA-D06A-4C002AA4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CC0B8D-2189-E932-DEB4-3F478C95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2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152DD-21E2-6850-6D7C-AF45C6AD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9A7DD-3EA4-B692-E776-397CF50F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DC95A-FA2A-CC5E-D720-A65EAC16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1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5642-A3EC-1418-0292-F9D41A37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7F394-BF55-24BC-15B3-99C8C67D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A238C-A3D6-CAB9-222A-4AEB8D0E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24140-1A35-81DC-6744-FE45FAC3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B9C19-42D5-3925-AC67-03853085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0194D-B188-30AE-EDD1-9B19D1BC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9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8365E-597D-E7A1-5280-B05B0144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3378E-219D-720A-B983-94498ABF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589A2D-B6F7-0CD7-6E10-33199D01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7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3102B-BC61-2C39-9EB9-82E08831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6242D-8771-C695-E0F5-DF088DE9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E7444-C68B-9FC8-D5A8-100D9F3B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2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9526-400F-1F99-21AF-71E482A8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7688C-D190-CC4F-2175-C7739CA7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E0E7CA-58C0-5B0E-EEB6-DC16B50F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0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HGPMinchoE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 Lee</dc:creator>
  <cp:lastModifiedBy>SW Lee</cp:lastModifiedBy>
  <cp:revision>657</cp:revision>
  <dcterms:created xsi:type="dcterms:W3CDTF">2025-02-03T07:35:24Z</dcterms:created>
  <dcterms:modified xsi:type="dcterms:W3CDTF">2025-05-12T10:34:32Z</dcterms:modified>
</cp:coreProperties>
</file>