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81" d="100"/>
          <a:sy n="81" d="100"/>
        </p:scale>
        <p:origin x="1723" y="7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42775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참조변수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포인터와 참조변수의 차이점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아래의 포인터와 참조변수는 의미적으로 동일하다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 int banana = 10;</a:t>
            </a:r>
          </a:p>
          <a:p>
            <a:pPr lvl="1">
              <a:defRPr/>
            </a:pPr>
            <a:r>
              <a:rPr lang="en-US" altLang="ko-KR" dirty="0"/>
              <a:t> int*   apple  = &amp; banana;</a:t>
            </a:r>
          </a:p>
          <a:p>
            <a:pPr lvl="1">
              <a:defRPr/>
            </a:pPr>
            <a:r>
              <a:rPr lang="en-US" altLang="ko-KR" dirty="0"/>
              <a:t> int&amp;  orange = banana;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DABD68-6499-4CFB-9C55-CD81574B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7934"/>
              </p:ext>
            </p:extLst>
          </p:nvPr>
        </p:nvGraphicFramePr>
        <p:xfrm>
          <a:off x="583177" y="1376772"/>
          <a:ext cx="7977645" cy="255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215">
                  <a:extLst>
                    <a:ext uri="{9D8B030D-6E8A-4147-A177-3AD203B41FA5}">
                      <a16:colId xmlns:a16="http://schemas.microsoft.com/office/drawing/2014/main" val="3397137715"/>
                    </a:ext>
                  </a:extLst>
                </a:gridCol>
                <a:gridCol w="2659215">
                  <a:extLst>
                    <a:ext uri="{9D8B030D-6E8A-4147-A177-3AD203B41FA5}">
                      <a16:colId xmlns:a16="http://schemas.microsoft.com/office/drawing/2014/main" val="1624958545"/>
                    </a:ext>
                  </a:extLst>
                </a:gridCol>
                <a:gridCol w="2659215">
                  <a:extLst>
                    <a:ext uri="{9D8B030D-6E8A-4147-A177-3AD203B41FA5}">
                      <a16:colId xmlns:a16="http://schemas.microsoft.com/office/drawing/2014/main" val="4122612070"/>
                    </a:ext>
                  </a:extLst>
                </a:gridCol>
              </a:tblGrid>
              <a:tr h="8520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참조변수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포인터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20444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선언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변수이름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 </a:t>
                      </a:r>
                      <a:r>
                        <a:rPr lang="en-US" altLang="ko-KR" dirty="0"/>
                        <a:t>* </a:t>
                      </a:r>
                      <a:r>
                        <a:rPr lang="ko-KR" altLang="en-US" dirty="0"/>
                        <a:t>변수이름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163933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선언 시 초기화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반드시 해야함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6889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참조변수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A46C1C-91D3-4F46-9534-EBD74FF6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24" y="1052736"/>
            <a:ext cx="4391025" cy="50863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참조변수와 포인터의 사용하는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</a:t>
            </a:r>
            <a:r>
              <a:rPr lang="ko-KR" altLang="en-US" dirty="0"/>
              <a:t>용법을 비교해보자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1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구체적인 데이터 형태 대신 일반화된 데이터 형 표현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컴파일 할 때</a:t>
            </a:r>
            <a:r>
              <a:rPr lang="en-US" altLang="ko-KR" dirty="0"/>
              <a:t>, </a:t>
            </a:r>
            <a:r>
              <a:rPr lang="ko-KR" altLang="en-US" dirty="0"/>
              <a:t>데이터 형에 맞게 생성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사용 형태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template &lt;</a:t>
            </a:r>
            <a:r>
              <a:rPr lang="en-US" altLang="ko-KR" sz="2000" dirty="0" err="1"/>
              <a:t>typename</a:t>
            </a:r>
            <a:r>
              <a:rPr lang="ko-KR" altLang="en-US" sz="2000" dirty="0"/>
              <a:t> 타입이름</a:t>
            </a:r>
            <a:r>
              <a:rPr lang="en-US" altLang="ko-KR" sz="2000" dirty="0"/>
              <a:t>, …&gt;</a:t>
            </a:r>
          </a:p>
          <a:p>
            <a:pPr>
              <a:defRPr/>
            </a:pPr>
            <a:r>
              <a:rPr lang="ko-KR" altLang="en-US" dirty="0"/>
              <a:t>함수 템플릿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2-1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65C70-9811-4ABC-82A9-1DD34750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7" y="2701925"/>
            <a:ext cx="4867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클래스 템플릿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클래스 정의하는 부분 위에 템플릿 선언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클래스 사용할 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클래스이름 </a:t>
            </a:r>
            <a:r>
              <a:rPr lang="en-US" altLang="ko-KR" dirty="0"/>
              <a:t>&lt;</a:t>
            </a:r>
            <a:r>
              <a:rPr lang="ko-KR" altLang="en-US" dirty="0"/>
              <a:t>자료형</a:t>
            </a:r>
            <a:r>
              <a:rPr lang="en-US" altLang="ko-KR" dirty="0"/>
              <a:t>&gt; 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디폴트형 사용할 경우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클래스이름 </a:t>
            </a:r>
            <a:r>
              <a:rPr lang="en-US" altLang="ko-KR" dirty="0"/>
              <a:t>&lt;&gt;  </a:t>
            </a:r>
            <a:r>
              <a:rPr lang="ko-KR" altLang="en-US" dirty="0"/>
              <a:t>이름 으로 사용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2-2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DFDCDD-46A2-4C40-ACDD-49EFB1EC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28" y="1139737"/>
            <a:ext cx="4248472" cy="38622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BD957F-13C2-437A-A512-3145461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369" y="5001984"/>
            <a:ext cx="3543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템플릿의 오버로딩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템플릿을 이용해서 아래와 같이</a:t>
            </a:r>
            <a:r>
              <a:rPr lang="en-US" altLang="ko-KR" dirty="0"/>
              <a:t> </a:t>
            </a:r>
            <a:r>
              <a:rPr lang="ko-KR" altLang="en-US" dirty="0"/>
              <a:t>오버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</a:t>
            </a:r>
            <a:r>
              <a:rPr lang="ko-KR" altLang="en-US" dirty="0"/>
              <a:t>로딩이 가능하다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 예제 </a:t>
            </a:r>
            <a:r>
              <a:rPr lang="en-US" altLang="ko-KR" dirty="0"/>
              <a:t>3</a:t>
            </a:r>
            <a:r>
              <a:rPr lang="ko-KR" altLang="en-US" dirty="0"/>
              <a:t>번 해보기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264F0-658E-4517-A9FD-EBD9CDF4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75" y="1052736"/>
            <a:ext cx="4219575" cy="3952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4E007A-184E-4324-947B-CC0685EB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5052789"/>
            <a:ext cx="4216287" cy="12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예제</a:t>
            </a:r>
            <a:r>
              <a:rPr lang="en-US" altLang="ko-KR" dirty="0"/>
              <a:t>3</a:t>
            </a:r>
            <a:r>
              <a:rPr lang="ko-KR" altLang="en-US" dirty="0"/>
              <a:t>번의 </a:t>
            </a:r>
            <a:r>
              <a:rPr lang="en-US" altLang="ko-KR" dirty="0" err="1"/>
              <a:t>find_max</a:t>
            </a:r>
            <a:r>
              <a:rPr lang="ko-KR" altLang="en-US" dirty="0"/>
              <a:t>함수를 사용할 때</a:t>
            </a:r>
            <a:r>
              <a:rPr lang="en-US" altLang="ko-KR" dirty="0"/>
              <a:t>,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    위와 같이 사용하면 에러가 발생한다</a:t>
            </a:r>
            <a:r>
              <a:rPr lang="en-US" altLang="ko-KR" dirty="0"/>
              <a:t>. </a:t>
            </a:r>
            <a:r>
              <a:rPr lang="ko-KR" altLang="en-US" dirty="0"/>
              <a:t>위의 예제 </a:t>
            </a:r>
            <a:r>
              <a:rPr lang="en-US" altLang="ko-KR" dirty="0"/>
              <a:t>3</a:t>
            </a:r>
            <a:r>
              <a:rPr lang="ko-KR" altLang="en-US" dirty="0"/>
              <a:t>번을 </a:t>
            </a:r>
            <a:r>
              <a:rPr lang="en-US" altLang="ko-KR" dirty="0"/>
              <a:t> </a:t>
            </a:r>
            <a:r>
              <a:rPr lang="ko-KR" altLang="en-US" dirty="0"/>
              <a:t>에러가 발생하지 </a:t>
            </a:r>
            <a:r>
              <a:rPr lang="ko-KR" altLang="en-US" dirty="0" err="1"/>
              <a:t>않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    도록 수정하는 두가지 </a:t>
            </a:r>
            <a:r>
              <a:rPr lang="ko-KR" altLang="en-US"/>
              <a:t>방법을 생각해보자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템플릿과 참조변수를 이용해서 </a:t>
            </a:r>
            <a:r>
              <a:rPr lang="en-US" altLang="ko-KR" dirty="0"/>
              <a:t>swap</a:t>
            </a:r>
            <a:r>
              <a:rPr lang="ko-KR" altLang="en-US" dirty="0"/>
              <a:t>하는 함수를 만들어보자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sz="2000" dirty="0"/>
              <a:t>Swap</a:t>
            </a:r>
            <a:r>
              <a:rPr lang="ko-KR" altLang="en-US" sz="2000" dirty="0"/>
              <a:t>하는 함수는 두가지의 기능을 가지고있다</a:t>
            </a:r>
            <a:r>
              <a:rPr lang="en-US" altLang="ko-KR" sz="2000" dirty="0"/>
              <a:t>.</a:t>
            </a:r>
            <a:endParaRPr lang="en-US" altLang="ko-KR" sz="100" dirty="0"/>
          </a:p>
          <a:p>
            <a:pPr lvl="2">
              <a:defRPr/>
            </a:pPr>
            <a:r>
              <a:rPr lang="en-US" altLang="ko-KR" sz="2000" dirty="0"/>
              <a:t>1) </a:t>
            </a:r>
            <a:r>
              <a:rPr lang="ko-KR" altLang="en-US" sz="2000" dirty="0"/>
              <a:t>기본 타입의 </a:t>
            </a:r>
            <a:r>
              <a:rPr lang="en-US" altLang="ko-KR" sz="2000" dirty="0"/>
              <a:t>swap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2000" dirty="0"/>
              <a:t>2)</a:t>
            </a:r>
            <a:r>
              <a:rPr lang="ko-KR" altLang="en-US" sz="2000" dirty="0"/>
              <a:t> 배열의 </a:t>
            </a:r>
            <a:r>
              <a:rPr lang="en-US" altLang="ko-KR" sz="2000" dirty="0"/>
              <a:t>swap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3">
              <a:defRPr/>
            </a:pPr>
            <a:r>
              <a:rPr lang="ko-KR" altLang="en-US" sz="1800" dirty="0"/>
              <a:t>이 때 </a:t>
            </a:r>
            <a:r>
              <a:rPr lang="en-US" altLang="ko-KR" sz="1800" dirty="0"/>
              <a:t>swap</a:t>
            </a:r>
            <a:r>
              <a:rPr lang="ko-KR" altLang="en-US" sz="1800" dirty="0"/>
              <a:t>하는 두 배열의 크기는 </a:t>
            </a:r>
            <a:r>
              <a:rPr lang="ko-KR" altLang="en-US" sz="1800" dirty="0" err="1"/>
              <a:t>같아야한다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1E5C3-BAC8-4EE2-BC98-FF1DC49F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376772"/>
            <a:ext cx="3888432" cy="10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 제출 양식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실습과제 중 </a:t>
            </a:r>
            <a:r>
              <a:rPr lang="ko-KR" altLang="en-US" dirty="0">
                <a:solidFill>
                  <a:srgbClr val="FF0000"/>
                </a:solidFill>
              </a:rPr>
              <a:t>소스코드</a:t>
            </a:r>
            <a:r>
              <a:rPr lang="ko-KR" altLang="en-US" dirty="0"/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cpp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ko-KR" altLang="en-US" dirty="0">
                <a:solidFill>
                  <a:srgbClr val="FF0000"/>
                </a:solidFill>
              </a:rPr>
              <a:t>만 압축해서 이메일로 제출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보고서</a:t>
            </a:r>
            <a:r>
              <a:rPr lang="ko-KR" altLang="en-US" dirty="0"/>
              <a:t>는 수업시간 전까지</a:t>
            </a:r>
            <a:r>
              <a:rPr lang="ko-KR" altLang="en-US" dirty="0">
                <a:solidFill>
                  <a:srgbClr val="FF0000"/>
                </a:solidFill>
              </a:rPr>
              <a:t> 프린트해서 제출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실습 제출 이메일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lcs5382aa@naver.com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메일 제목 양식 </a:t>
            </a:r>
            <a:r>
              <a:rPr lang="en-US" altLang="ko-KR" dirty="0"/>
              <a:t>: C++[6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6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329</Words>
  <Application>Microsoft Office PowerPoint</Application>
  <PresentationFormat>화면 슬라이드 쇼(4:3)</PresentationFormat>
  <Paragraphs>172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Times New Roman</vt:lpstr>
      <vt:lpstr>Wingdings</vt:lpstr>
      <vt:lpstr>기본페이지</vt:lpstr>
      <vt:lpstr>C/C++ Programming 6주차</vt:lpstr>
      <vt:lpstr>Contents</vt:lpstr>
      <vt:lpstr>참조변수</vt:lpstr>
      <vt:lpstr>참조변수</vt:lpstr>
      <vt:lpstr>템플릿</vt:lpstr>
      <vt:lpstr>템플릿</vt:lpstr>
      <vt:lpstr>템플릿</vt:lpstr>
      <vt:lpstr>과제</vt:lpstr>
      <vt:lpstr>과제 제출 양식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257</cp:revision>
  <dcterms:created xsi:type="dcterms:W3CDTF">2007-05-16T01:38:22Z</dcterms:created>
  <dcterms:modified xsi:type="dcterms:W3CDTF">2019-04-11T00:28:12Z</dcterms:modified>
  <cp:version>0906.0100.01</cp:version>
</cp:coreProperties>
</file>