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485E3-F4B8-40B9-ABC7-68EF1B9C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4440E-ACFC-466A-8350-673BC4BD8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CA6A4-207B-4FB8-9457-E772EBB2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6DDDF-377D-4E16-BEE2-77477A13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8E476-546F-4A2B-8310-29DC90D2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2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29C5E-50C7-4B73-A5D4-B1391E5F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47BC6-AEE9-41D3-AA1F-31D1BEC2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C2700-9DCC-4370-97CC-B63E249B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94B74-6803-4ECF-9512-D4390349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8CCCA-5B47-4067-BDD8-E944548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6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714DC3-CB7E-4E79-B17F-A0C4AD205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A1E43-68F4-4D7D-8380-762E57A3E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03898-1D9E-4DD0-8250-2D526996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9CA62-B4F2-4E6E-BDEE-F7BDA2B4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EE941-6FF8-47DC-9AF2-B7F40B44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2FF37-9E2A-487E-A787-E37999EC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8E68E-E972-4BC3-8CD8-79CE0A87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7B10D-0DC7-4466-9220-67B6E82B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868E1-B221-4E42-B31D-D8C9C619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69D77-48FA-476F-844F-79D55532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7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323ED-F053-41FC-8298-7BDB03D5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1667B-8AFB-47F2-80B5-7F84A4FF6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BCF54-46E1-4772-8BEA-94158421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A97CC-4C05-4DC3-AA3A-3C55F0A3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9910F-11D9-4FCE-B5E4-E30F3436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9BFD2-A275-47AE-83F4-531408DD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1DB75-2138-42C4-A3EF-3BF8DD62B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F7FFFE-0167-479D-9E63-0ADBB425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EC5F2-5EE1-4138-98D2-07E3636E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91B11-F154-4718-97D7-75663632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B9B04-C644-4CE4-AB12-0CF06AA7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1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FCDC7-5DE2-49AD-B397-EF423C0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727C5-00B3-4A85-B3F1-65FD4BDE7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3D5024-06A5-481E-A740-8168A5B9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318E23-0D6F-4FDA-BB91-FF0D05B14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78CE5E-715E-436F-8650-9291DD90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68FABD-4D6A-4A98-9685-83BD70C8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F9DE93-5B24-4356-B211-065695F4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C5FD0F-F90E-41A0-A646-ADBD0349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E73E-7BB3-4395-BB50-A9D22774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4FC4A9-B6F9-4E71-98A9-54563C2E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ABAD87-A3DD-4F8F-AF27-66AFA6FC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838DE-3B74-4D4E-BEF4-0D38C353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7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41A875-FAAD-4F92-B1E1-E5EB8196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0FDB50-C004-4945-B3F5-0B0F0876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2D9422-0C3A-4C8D-BDF3-41B0C522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0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8C82D-3D60-4EB8-8C48-EBE86902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CA458-64BF-4608-A341-A3646216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89F75-4A9C-4D2D-A4CA-24DDB371D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0F4FF3-3396-472C-A1F9-BC500395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005FD-9F72-43FB-B9DD-232ADA63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B6E9C-BAF9-4E86-8D7B-9B0EBBD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4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40D4A-3CB0-4204-A3CE-C0E15C30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9521EF-660F-4613-8602-109301E60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86A6B7-547B-491E-8DF2-2BC6036A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BF97A-49C7-404C-BA19-F2207181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D0BA0-6C33-4831-9DAF-74FEAE06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F176C-B0C4-4D15-BDD8-C0409D69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9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38449E-6A25-4711-B733-0BD278C2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EB601-8FBD-4044-B62B-1A1F7305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5F214-F3A3-4E05-A8B0-4AE91362C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3039-6164-432A-8563-CEAE50C1C7DF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8AAB0-89B2-4F6A-BE3B-FD0653912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A9513-B15A-4309-95A6-D157A51B1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E166-6455-4D57-98A7-2A7F34FF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8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16DB6A-ED99-4D9B-81F3-E2A401B026F7}"/>
              </a:ext>
            </a:extLst>
          </p:cNvPr>
          <p:cNvSpPr/>
          <p:nvPr/>
        </p:nvSpPr>
        <p:spPr>
          <a:xfrm>
            <a:off x="1630390" y="2182481"/>
            <a:ext cx="1880560" cy="10092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Android-Studio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9F9ACAC-13CF-4AE5-A31C-4618E08B3903}"/>
              </a:ext>
            </a:extLst>
          </p:cNvPr>
          <p:cNvSpPr/>
          <p:nvPr/>
        </p:nvSpPr>
        <p:spPr>
          <a:xfrm>
            <a:off x="5227607" y="2182481"/>
            <a:ext cx="1926566" cy="10092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(Firebase or JSP)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7A4228-4CE4-4E95-BBBC-34C299CFA073}"/>
              </a:ext>
            </a:extLst>
          </p:cNvPr>
          <p:cNvSpPr/>
          <p:nvPr/>
        </p:nvSpPr>
        <p:spPr>
          <a:xfrm>
            <a:off x="8824824" y="2182482"/>
            <a:ext cx="1926566" cy="10092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A91272-070A-400E-9DC1-08E86EB6B68E}"/>
              </a:ext>
            </a:extLst>
          </p:cNvPr>
          <p:cNvSpPr/>
          <p:nvPr/>
        </p:nvSpPr>
        <p:spPr>
          <a:xfrm>
            <a:off x="5227607" y="4508737"/>
            <a:ext cx="1926566" cy="10092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AI 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427CE8-441D-4E54-9F0B-E9C5809F41C9}"/>
              </a:ext>
            </a:extLst>
          </p:cNvPr>
          <p:cNvCxnSpPr/>
          <p:nvPr/>
        </p:nvCxnSpPr>
        <p:spPr>
          <a:xfrm>
            <a:off x="3674852" y="2540477"/>
            <a:ext cx="1388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9EAFB3-7E0A-4C29-8194-CC09ECA49C75}"/>
              </a:ext>
            </a:extLst>
          </p:cNvPr>
          <p:cNvSpPr txBox="1"/>
          <p:nvPr/>
        </p:nvSpPr>
        <p:spPr>
          <a:xfrm>
            <a:off x="3505917" y="1650135"/>
            <a:ext cx="172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200" dirty="0">
                <a:solidFill>
                  <a:schemeClr val="accent1"/>
                </a:solidFill>
              </a:rPr>
              <a:t>로그인 등 기타 정보 전달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200" dirty="0">
                <a:solidFill>
                  <a:srgbClr val="FF0000"/>
                </a:solidFill>
              </a:rPr>
              <a:t>음성 데이터 전달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200" dirty="0">
                <a:solidFill>
                  <a:schemeClr val="accent6"/>
                </a:solidFill>
              </a:rPr>
              <a:t>실제 데이터 전달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52EB450-AC76-472B-83DF-9904749C1EC4}"/>
              </a:ext>
            </a:extLst>
          </p:cNvPr>
          <p:cNvCxnSpPr/>
          <p:nvPr/>
        </p:nvCxnSpPr>
        <p:spPr>
          <a:xfrm>
            <a:off x="7295071" y="2540477"/>
            <a:ext cx="1388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87D6AF-0AB2-491E-A887-42C66AD21C43}"/>
              </a:ext>
            </a:extLst>
          </p:cNvPr>
          <p:cNvSpPr txBox="1"/>
          <p:nvPr/>
        </p:nvSpPr>
        <p:spPr>
          <a:xfrm>
            <a:off x="7126133" y="1865870"/>
            <a:ext cx="172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200" dirty="0">
                <a:solidFill>
                  <a:schemeClr val="accent1"/>
                </a:solidFill>
              </a:rPr>
              <a:t>로그인 등 기타 정보 저장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200" dirty="0">
                <a:solidFill>
                  <a:srgbClr val="FF0000"/>
                </a:solidFill>
              </a:rPr>
              <a:t>음성 데이터 저장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D6EA69-3660-4C35-A908-A906A01FA45D}"/>
              </a:ext>
            </a:extLst>
          </p:cNvPr>
          <p:cNvCxnSpPr>
            <a:cxnSpLocks/>
          </p:cNvCxnSpPr>
          <p:nvPr/>
        </p:nvCxnSpPr>
        <p:spPr>
          <a:xfrm flipH="1">
            <a:off x="7279974" y="2770515"/>
            <a:ext cx="1419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71A2D1-E3B6-4BF6-9B97-9CBCD5295347}"/>
              </a:ext>
            </a:extLst>
          </p:cNvPr>
          <p:cNvSpPr txBox="1"/>
          <p:nvPr/>
        </p:nvSpPr>
        <p:spPr>
          <a:xfrm>
            <a:off x="7126134" y="2859808"/>
            <a:ext cx="1726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200" dirty="0">
                <a:solidFill>
                  <a:schemeClr val="accent1"/>
                </a:solidFill>
              </a:rPr>
              <a:t>데이터 반환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6D596A-E300-498E-B3AD-FF8C4714D345}"/>
              </a:ext>
            </a:extLst>
          </p:cNvPr>
          <p:cNvCxnSpPr>
            <a:cxnSpLocks/>
          </p:cNvCxnSpPr>
          <p:nvPr/>
        </p:nvCxnSpPr>
        <p:spPr>
          <a:xfrm flipH="1">
            <a:off x="3659755" y="2790794"/>
            <a:ext cx="1419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0495CF-63EF-4489-90BD-FE2481C09F0B}"/>
              </a:ext>
            </a:extLst>
          </p:cNvPr>
          <p:cNvSpPr txBox="1"/>
          <p:nvPr/>
        </p:nvSpPr>
        <p:spPr>
          <a:xfrm>
            <a:off x="3514901" y="2909485"/>
            <a:ext cx="17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200" dirty="0">
                <a:solidFill>
                  <a:schemeClr val="accent1"/>
                </a:solidFill>
              </a:rPr>
              <a:t>데이터 반환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200" dirty="0">
                <a:solidFill>
                  <a:schemeClr val="accent6"/>
                </a:solidFill>
              </a:rPr>
              <a:t>결과 데이터 전송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59A5484-F8EE-47E9-9669-620850764F20}"/>
              </a:ext>
            </a:extLst>
          </p:cNvPr>
          <p:cNvCxnSpPr>
            <a:cxnSpLocks/>
          </p:cNvCxnSpPr>
          <p:nvPr/>
        </p:nvCxnSpPr>
        <p:spPr>
          <a:xfrm>
            <a:off x="6007577" y="3321473"/>
            <a:ext cx="0" cy="1052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876C42-3A3D-4BF2-9A15-FA8EDAEA5A20}"/>
              </a:ext>
            </a:extLst>
          </p:cNvPr>
          <p:cNvCxnSpPr>
            <a:cxnSpLocks/>
          </p:cNvCxnSpPr>
          <p:nvPr/>
        </p:nvCxnSpPr>
        <p:spPr>
          <a:xfrm flipV="1">
            <a:off x="6401516" y="3321473"/>
            <a:ext cx="0" cy="1052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B8B27D-0070-406D-9524-4B7BC7CC4435}"/>
              </a:ext>
            </a:extLst>
          </p:cNvPr>
          <p:cNvSpPr txBox="1"/>
          <p:nvPr/>
        </p:nvSpPr>
        <p:spPr>
          <a:xfrm>
            <a:off x="4309611" y="3687943"/>
            <a:ext cx="174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200" dirty="0">
                <a:solidFill>
                  <a:schemeClr val="accent6"/>
                </a:solidFill>
              </a:rPr>
              <a:t>실제 데이터 전송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CC59C6-156B-422E-8508-D1D57DC64CEC}"/>
              </a:ext>
            </a:extLst>
          </p:cNvPr>
          <p:cNvSpPr txBox="1"/>
          <p:nvPr/>
        </p:nvSpPr>
        <p:spPr>
          <a:xfrm>
            <a:off x="6453273" y="3688433"/>
            <a:ext cx="174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200" dirty="0">
                <a:solidFill>
                  <a:schemeClr val="accent6"/>
                </a:solidFill>
              </a:rPr>
              <a:t>결과 데이터 전송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1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한인수</dc:creator>
  <cp:lastModifiedBy>한인수</cp:lastModifiedBy>
  <cp:revision>2</cp:revision>
  <dcterms:created xsi:type="dcterms:W3CDTF">2019-04-05T12:14:30Z</dcterms:created>
  <dcterms:modified xsi:type="dcterms:W3CDTF">2019-04-05T12:23:52Z</dcterms:modified>
</cp:coreProperties>
</file>