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7"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743"/>
    <p:restoredTop sz="94664"/>
  </p:normalViewPr>
  <p:slideViewPr>
    <p:cSldViewPr snapToGrid="0" snapToObjects="1">
      <p:cViewPr varScale="1">
        <p:scale>
          <a:sx n="66" d="100"/>
          <a:sy n="66" d="100"/>
        </p:scale>
        <p:origin x="208" y="9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6/1/19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4FAB73BC-B049-4115-A692-8D63A059BFB8}"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172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6/1/19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4988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6/1/19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49551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6/1/19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5871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6/1/19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4410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6/1/19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9464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6/1/19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1557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6/1/19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4780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6/1/19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43891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6/1/19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081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7616CA0-919D-4A49-9C8A-62FDFB3A5183}" type="datetimeFigureOut">
              <a:rPr lang="en-US" smtClean="0"/>
              <a:t>6/1/19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2371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0298CD5-6C1E-4009-B41F-6DF62E31D3BE}" type="datetimeFigureOut">
              <a:rPr lang="en-US" smtClean="0"/>
              <a:pPr/>
              <a:t>6/1/19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FAB73BC-B049-4115-A692-8D63A059BFB8}"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433381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93539-ADBC-BB44-AE2D-8DD440E37D38}"/>
              </a:ext>
            </a:extLst>
          </p:cNvPr>
          <p:cNvSpPr>
            <a:spLocks noGrp="1"/>
          </p:cNvSpPr>
          <p:nvPr>
            <p:ph type="ctrTitle"/>
          </p:nvPr>
        </p:nvSpPr>
        <p:spPr>
          <a:xfrm>
            <a:off x="411805" y="1208109"/>
            <a:ext cx="10736093" cy="1834752"/>
          </a:xfrm>
        </p:spPr>
        <p:txBody>
          <a:bodyPr/>
          <a:lstStyle/>
          <a:p>
            <a:r>
              <a:rPr lang="en-US" dirty="0"/>
              <a:t> New York’$ Airbnb     </a:t>
            </a:r>
          </a:p>
        </p:txBody>
      </p:sp>
      <p:sp>
        <p:nvSpPr>
          <p:cNvPr id="3" name="Subtitle 2">
            <a:extLst>
              <a:ext uri="{FF2B5EF4-FFF2-40B4-BE49-F238E27FC236}">
                <a16:creationId xmlns:a16="http://schemas.microsoft.com/office/drawing/2014/main" id="{7ED017DC-3ADC-6B48-94B6-F82946E033B9}"/>
              </a:ext>
            </a:extLst>
          </p:cNvPr>
          <p:cNvSpPr>
            <a:spLocks noGrp="1"/>
          </p:cNvSpPr>
          <p:nvPr>
            <p:ph type="subTitle" idx="1"/>
          </p:nvPr>
        </p:nvSpPr>
        <p:spPr>
          <a:xfrm>
            <a:off x="9557883" y="3560451"/>
            <a:ext cx="8637072" cy="977621"/>
          </a:xfrm>
        </p:spPr>
        <p:txBody>
          <a:bodyPr>
            <a:noAutofit/>
          </a:bodyPr>
          <a:lstStyle/>
          <a:p>
            <a:r>
              <a:rPr lang="en-US" sz="1600" dirty="0"/>
              <a:t>Carolina Carrillo</a:t>
            </a:r>
          </a:p>
          <a:p>
            <a:r>
              <a:rPr lang="en-US" sz="1600" dirty="0"/>
              <a:t>Denise Person</a:t>
            </a:r>
          </a:p>
          <a:p>
            <a:r>
              <a:rPr lang="en-US" sz="1600" dirty="0"/>
              <a:t>Gan </a:t>
            </a:r>
            <a:r>
              <a:rPr lang="en-US" sz="1600" dirty="0" err="1"/>
              <a:t>Jin</a:t>
            </a:r>
            <a:endParaRPr lang="en-US" sz="1600" dirty="0"/>
          </a:p>
          <a:p>
            <a:r>
              <a:rPr lang="en-US" sz="1600" dirty="0"/>
              <a:t>Geuntae Jang</a:t>
            </a:r>
          </a:p>
        </p:txBody>
      </p:sp>
      <p:sp>
        <p:nvSpPr>
          <p:cNvPr id="4" name="Title 1">
            <a:extLst>
              <a:ext uri="{FF2B5EF4-FFF2-40B4-BE49-F238E27FC236}">
                <a16:creationId xmlns:a16="http://schemas.microsoft.com/office/drawing/2014/main" id="{D6941D00-4142-3C46-BE9A-F6FBE0BEE430}"/>
              </a:ext>
            </a:extLst>
          </p:cNvPr>
          <p:cNvSpPr txBox="1">
            <a:spLocks/>
          </p:cNvSpPr>
          <p:nvPr/>
        </p:nvSpPr>
        <p:spPr>
          <a:xfrm>
            <a:off x="45396" y="4960137"/>
            <a:ext cx="7772400" cy="1463040"/>
          </a:xfrm>
          <a:prstGeom prst="rect">
            <a:avLst/>
          </a:prstGeom>
        </p:spPr>
        <p:txBody>
          <a:bodyPr vert="horz" lIns="91440" tIns="45720" rIns="91440" bIns="45720" rtlCol="0" anchor="ctr">
            <a:normAutofit/>
          </a:bodyPr>
          <a:lstStyle>
            <a:lvl1pPr algn="r" defTabSz="914400" rtl="0" eaLnBrk="1" latinLnBrk="0" hangingPunct="1">
              <a:lnSpc>
                <a:spcPct val="80000"/>
              </a:lnSpc>
              <a:spcBef>
                <a:spcPct val="0"/>
              </a:spcBef>
              <a:buNone/>
              <a:defRPr sz="5000" kern="1200" cap="all" spc="200" baseline="0">
                <a:solidFill>
                  <a:schemeClr val="tx1">
                    <a:lumMod val="95000"/>
                    <a:lumOff val="5000"/>
                  </a:schemeClr>
                </a:solidFill>
                <a:latin typeface="+mj-lt"/>
                <a:ea typeface="+mj-ea"/>
                <a:cs typeface="+mj-cs"/>
              </a:defRPr>
            </a:lvl1pPr>
          </a:lstStyle>
          <a:p>
            <a:endParaRPr lang="en-US" dirty="0"/>
          </a:p>
        </p:txBody>
      </p:sp>
      <p:sp>
        <p:nvSpPr>
          <p:cNvPr id="7" name="TextBox 6">
            <a:extLst>
              <a:ext uri="{FF2B5EF4-FFF2-40B4-BE49-F238E27FC236}">
                <a16:creationId xmlns:a16="http://schemas.microsoft.com/office/drawing/2014/main" id="{875910F0-3A05-8B43-983B-AE17D36C69E2}"/>
              </a:ext>
            </a:extLst>
          </p:cNvPr>
          <p:cNvSpPr txBox="1"/>
          <p:nvPr/>
        </p:nvSpPr>
        <p:spPr>
          <a:xfrm>
            <a:off x="651753" y="3888409"/>
            <a:ext cx="8637071" cy="1785104"/>
          </a:xfrm>
          <a:prstGeom prst="rect">
            <a:avLst/>
          </a:prstGeom>
          <a:noFill/>
        </p:spPr>
        <p:txBody>
          <a:bodyPr wrap="square" rtlCol="0">
            <a:spAutoFit/>
          </a:bodyPr>
          <a:lstStyle/>
          <a:p>
            <a:r>
              <a:rPr lang="en-US" sz="2200" dirty="0"/>
              <a:t>Project Proposal: Uncover patterns &amp; trends in </a:t>
            </a:r>
            <a:r>
              <a:rPr lang="en-US" sz="2200" dirty="0" err="1"/>
              <a:t>AirBnb</a:t>
            </a:r>
            <a:r>
              <a:rPr lang="en-US" sz="2200" dirty="0"/>
              <a:t> activity around New York. Examine each borough to see number of listings, average cost per night, population of each borough and how they compare throughout New York. We will dive deep into the data, answer related questions and draw meaningful conclusions. </a:t>
            </a:r>
          </a:p>
        </p:txBody>
      </p:sp>
    </p:spTree>
    <p:extLst>
      <p:ext uri="{BB962C8B-B14F-4D97-AF65-F5344CB8AC3E}">
        <p14:creationId xmlns:p14="http://schemas.microsoft.com/office/powerpoint/2010/main" val="1835100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42CC2-D0D7-1942-B023-477DEF0DA0D8}"/>
              </a:ext>
            </a:extLst>
          </p:cNvPr>
          <p:cNvSpPr>
            <a:spLocks noGrp="1"/>
          </p:cNvSpPr>
          <p:nvPr>
            <p:ph type="title"/>
          </p:nvPr>
        </p:nvSpPr>
        <p:spPr/>
        <p:txBody>
          <a:bodyPr/>
          <a:lstStyle/>
          <a:p>
            <a:r>
              <a:rPr lang="en-US" dirty="0"/>
              <a:t>Questions to answer</a:t>
            </a:r>
          </a:p>
        </p:txBody>
      </p:sp>
      <p:sp>
        <p:nvSpPr>
          <p:cNvPr id="3" name="Content Placeholder 2">
            <a:extLst>
              <a:ext uri="{FF2B5EF4-FFF2-40B4-BE49-F238E27FC236}">
                <a16:creationId xmlns:a16="http://schemas.microsoft.com/office/drawing/2014/main" id="{700B333F-6698-2C43-A394-470EEA436D8C}"/>
              </a:ext>
            </a:extLst>
          </p:cNvPr>
          <p:cNvSpPr>
            <a:spLocks noGrp="1"/>
          </p:cNvSpPr>
          <p:nvPr>
            <p:ph idx="1"/>
          </p:nvPr>
        </p:nvSpPr>
        <p:spPr/>
        <p:txBody>
          <a:bodyPr>
            <a:normAutofit fontScale="92500" lnSpcReduction="10000"/>
          </a:bodyPr>
          <a:lstStyle/>
          <a:p>
            <a:r>
              <a:rPr lang="en-US" dirty="0"/>
              <a:t>What conclusions can we draw from the Data? </a:t>
            </a:r>
          </a:p>
          <a:p>
            <a:pPr lvl="1"/>
            <a:r>
              <a:rPr lang="en-US" dirty="0"/>
              <a:t>Does cost differentiate depending on location? In relation to supply, demand and other factors.</a:t>
            </a:r>
          </a:p>
          <a:p>
            <a:pPr lvl="1"/>
            <a:r>
              <a:rPr lang="en-US" dirty="0"/>
              <a:t>Dive into New York’s Zip codes to compare population, foot traffic, tourist destinations, and etc. and see what the data says. </a:t>
            </a:r>
          </a:p>
          <a:p>
            <a:pPr lvl="1"/>
            <a:r>
              <a:rPr lang="en-US" dirty="0"/>
              <a:t>Look to see whether amount of reviews, cancelations, and types of housing impact the prices of the locations. </a:t>
            </a:r>
          </a:p>
          <a:p>
            <a:pPr lvl="1"/>
            <a:r>
              <a:rPr lang="en-US" dirty="0"/>
              <a:t>Focus on the causes of different prices (availability, location, season). </a:t>
            </a:r>
          </a:p>
          <a:p>
            <a:pPr lvl="2"/>
            <a:r>
              <a:rPr lang="en-US" dirty="0"/>
              <a:t>Dive into variance analysis, regression analysis, &amp; others as needed.  </a:t>
            </a:r>
          </a:p>
          <a:p>
            <a:pPr marL="457200" lvl="1" indent="0">
              <a:buNone/>
            </a:pPr>
            <a:endParaRPr lang="en-US" dirty="0"/>
          </a:p>
          <a:p>
            <a:pPr marL="457200" lvl="1" indent="0">
              <a:buNone/>
            </a:pPr>
            <a:r>
              <a:rPr lang="en-US" dirty="0"/>
              <a:t>We will use data provided by </a:t>
            </a:r>
            <a:r>
              <a:rPr lang="en-US" dirty="0" err="1"/>
              <a:t>insideAirBnb</a:t>
            </a:r>
            <a:r>
              <a:rPr lang="en-US" dirty="0"/>
              <a:t> &amp; New York statistics, such as </a:t>
            </a:r>
            <a:r>
              <a:rPr lang="en-US" dirty="0" err="1"/>
              <a:t>OpenDataNetWork</a:t>
            </a:r>
            <a:endParaRPr lang="en-US" dirty="0"/>
          </a:p>
          <a:p>
            <a:pPr marL="457200" lvl="1" indent="0">
              <a:buNone/>
            </a:pPr>
            <a:endParaRPr lang="en-US" dirty="0"/>
          </a:p>
        </p:txBody>
      </p:sp>
    </p:spTree>
    <p:extLst>
      <p:ext uri="{BB962C8B-B14F-4D97-AF65-F5344CB8AC3E}">
        <p14:creationId xmlns:p14="http://schemas.microsoft.com/office/powerpoint/2010/main" val="2194215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8B356-9BA5-1F4D-A6F7-74840F9B1211}"/>
              </a:ext>
            </a:extLst>
          </p:cNvPr>
          <p:cNvSpPr>
            <a:spLocks noGrp="1"/>
          </p:cNvSpPr>
          <p:nvPr>
            <p:ph type="title"/>
          </p:nvPr>
        </p:nvSpPr>
        <p:spPr/>
        <p:txBody>
          <a:bodyPr/>
          <a:lstStyle/>
          <a:p>
            <a:r>
              <a:rPr lang="en-US" dirty="0"/>
              <a:t>Breakdown of tasks </a:t>
            </a:r>
          </a:p>
        </p:txBody>
      </p:sp>
      <p:sp>
        <p:nvSpPr>
          <p:cNvPr id="3" name="Content Placeholder 2">
            <a:extLst>
              <a:ext uri="{FF2B5EF4-FFF2-40B4-BE49-F238E27FC236}">
                <a16:creationId xmlns:a16="http://schemas.microsoft.com/office/drawing/2014/main" id="{EBDD6F15-FA02-AC42-8CAC-EDB5D4870B78}"/>
              </a:ext>
            </a:extLst>
          </p:cNvPr>
          <p:cNvSpPr>
            <a:spLocks noGrp="1"/>
          </p:cNvSpPr>
          <p:nvPr>
            <p:ph idx="1"/>
          </p:nvPr>
        </p:nvSpPr>
        <p:spPr/>
        <p:txBody>
          <a:bodyPr>
            <a:normAutofit lnSpcReduction="10000"/>
          </a:bodyPr>
          <a:lstStyle/>
          <a:p>
            <a:r>
              <a:rPr lang="en-US" dirty="0"/>
              <a:t>Carolina Carrillo</a:t>
            </a:r>
          </a:p>
          <a:p>
            <a:pPr lvl="1"/>
            <a:r>
              <a:rPr lang="en-US" dirty="0"/>
              <a:t>Data research, brainstorming, manipulation, presentation,, coding &amp; sourcing, editing</a:t>
            </a:r>
          </a:p>
          <a:p>
            <a:r>
              <a:rPr lang="en-US" dirty="0"/>
              <a:t>Denise Person</a:t>
            </a:r>
          </a:p>
          <a:p>
            <a:pPr lvl="1"/>
            <a:r>
              <a:rPr lang="en-US" dirty="0"/>
              <a:t>Data research &amp; manipulation, brainstorming, presentation, coding &amp; sourcing, editing</a:t>
            </a:r>
          </a:p>
          <a:p>
            <a:r>
              <a:rPr lang="en-US" dirty="0"/>
              <a:t>Gan </a:t>
            </a:r>
            <a:r>
              <a:rPr lang="en-US" dirty="0" err="1"/>
              <a:t>Jin</a:t>
            </a:r>
            <a:endParaRPr lang="en-US" dirty="0"/>
          </a:p>
          <a:p>
            <a:pPr lvl="1"/>
            <a:r>
              <a:rPr lang="en-US" dirty="0"/>
              <a:t>Data manipulation, hard coding, research and brainstorming, presentation, editing</a:t>
            </a:r>
          </a:p>
          <a:p>
            <a:r>
              <a:rPr lang="en-US" dirty="0"/>
              <a:t>Geuntae Jang</a:t>
            </a:r>
          </a:p>
          <a:p>
            <a:pPr lvl="1"/>
            <a:r>
              <a:rPr lang="en-US" dirty="0"/>
              <a:t>Project proposal, group set up, hard coding and research, brainstorming, PowerPoint, editing</a:t>
            </a:r>
          </a:p>
        </p:txBody>
      </p:sp>
    </p:spTree>
    <p:extLst>
      <p:ext uri="{BB962C8B-B14F-4D97-AF65-F5344CB8AC3E}">
        <p14:creationId xmlns:p14="http://schemas.microsoft.com/office/powerpoint/2010/main" val="260936571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{4D1A3DE9-9F1A-4D42-BA8C-109CC1F70382}tf10001119</Template>
  <TotalTime>85</TotalTime>
  <Words>256</Words>
  <Application>Microsoft Macintosh PowerPoint</Application>
  <PresentationFormat>Widescreen</PresentationFormat>
  <Paragraphs>24</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Gill Sans MT</vt:lpstr>
      <vt:lpstr>Gallery</vt:lpstr>
      <vt:lpstr> New York’$ Airbnb     </vt:lpstr>
      <vt:lpstr>Questions to answer</vt:lpstr>
      <vt:lpstr>Breakdown of tasks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New York’$ Airbnb     </dc:title>
  <dc:creator>Geuntae Jang</dc:creator>
  <cp:lastModifiedBy>Geuntae Jang</cp:lastModifiedBy>
  <cp:revision>10</cp:revision>
  <dcterms:created xsi:type="dcterms:W3CDTF">2019-06-01T15:35:32Z</dcterms:created>
  <dcterms:modified xsi:type="dcterms:W3CDTF">2019-06-01T17:01:31Z</dcterms:modified>
</cp:coreProperties>
</file>