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62" r:id="rId3"/>
    <p:sldId id="266" r:id="rId4"/>
    <p:sldId id="267" r:id="rId5"/>
    <p:sldId id="268" r:id="rId6"/>
    <p:sldId id="271" r:id="rId7"/>
    <p:sldId id="272" r:id="rId8"/>
    <p:sldId id="273" r:id="rId9"/>
    <p:sldId id="274" r:id="rId10"/>
    <p:sldId id="275" r:id="rId11"/>
    <p:sldId id="27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nkyu kim" userId="dc278ce4807ce9c0" providerId="LiveId" clId="{570C2349-0979-4A34-80B8-3FD7FB78CA4C}"/>
    <pc:docChg chg="addSld modSld sldOrd">
      <pc:chgData name="seonkyu kim" userId="dc278ce4807ce9c0" providerId="LiveId" clId="{570C2349-0979-4A34-80B8-3FD7FB78CA4C}" dt="2018-04-05T02:13:47.658" v="23" actId="1076"/>
      <pc:docMkLst>
        <pc:docMk/>
      </pc:docMkLst>
      <pc:sldChg chg="addSp modSp">
        <pc:chgData name="seonkyu kim" userId="dc278ce4807ce9c0" providerId="LiveId" clId="{570C2349-0979-4A34-80B8-3FD7FB78CA4C}" dt="2018-04-05T02:13:39.519" v="20" actId="20577"/>
        <pc:sldMkLst>
          <pc:docMk/>
          <pc:sldMk cId="908353265" sldId="262"/>
        </pc:sldMkLst>
        <pc:spChg chg="add mod">
          <ac:chgData name="seonkyu kim" userId="dc278ce4807ce9c0" providerId="LiveId" clId="{570C2349-0979-4A34-80B8-3FD7FB78CA4C}" dt="2018-04-05T02:13:39.519" v="20" actId="20577"/>
          <ac:spMkLst>
            <pc:docMk/>
            <pc:sldMk cId="908353265" sldId="262"/>
            <ac:spMk id="8" creationId="{944C0A04-FEA2-4E8E-B28D-B9F14D127BB0}"/>
          </ac:spMkLst>
        </pc:spChg>
      </pc:sldChg>
      <pc:sldChg chg="addSp modSp add ord">
        <pc:chgData name="seonkyu kim" userId="dc278ce4807ce9c0" providerId="LiveId" clId="{570C2349-0979-4A34-80B8-3FD7FB78CA4C}" dt="2018-04-05T02:13:47.658" v="23" actId="1076"/>
        <pc:sldMkLst>
          <pc:docMk/>
          <pc:sldMk cId="3722832779" sldId="278"/>
        </pc:sldMkLst>
        <pc:spChg chg="add mod">
          <ac:chgData name="seonkyu kim" userId="dc278ce4807ce9c0" providerId="LiveId" clId="{570C2349-0979-4A34-80B8-3FD7FB78CA4C}" dt="2018-04-05T02:13:36.477" v="17" actId="1076"/>
          <ac:spMkLst>
            <pc:docMk/>
            <pc:sldMk cId="3722832779" sldId="278"/>
            <ac:spMk id="2" creationId="{1675E869-FC2F-48A9-A6E2-CA35AF5DB57A}"/>
          </ac:spMkLst>
        </pc:spChg>
        <pc:picChg chg="add mod">
          <ac:chgData name="seonkyu kim" userId="dc278ce4807ce9c0" providerId="LiveId" clId="{570C2349-0979-4A34-80B8-3FD7FB78CA4C}" dt="2018-04-05T02:13:47.658" v="23" actId="1076"/>
          <ac:picMkLst>
            <pc:docMk/>
            <pc:sldMk cId="3722832779" sldId="278"/>
            <ac:picMk id="4" creationId="{B7C9E213-5FBC-4630-B485-C5F86B21857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48ED7-9232-4B43-9B60-7BFF34969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108930-8B3A-4023-B89D-2B0740698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51E19-AF9D-46F5-9981-F946FA58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FC978-10C6-48AE-AB32-951165D27EDD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08D343-63F1-494B-B59C-F71592A6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3B50D-0A01-488F-BFCF-9F5C4E3C7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F8EF-7D0E-417C-92A9-C11385C76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62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C70F7-8199-4B46-8BF3-4F39A99A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8FA68F-F94D-4243-8A5E-5EE15CE45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F2435-2111-45C9-A218-7D0782387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FC978-10C6-48AE-AB32-951165D27EDD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A2211-646E-439C-A492-6020ACC76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ACC872-9B83-4ED9-815E-4C59E98E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F8EF-7D0E-417C-92A9-C11385C76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79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0DE9D3-64CC-400B-A47A-A26A86C56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BA77F7-F914-4E3B-9510-78E9D6DF1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A6887A-1A8E-4134-A83B-FE3A8AC6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FC978-10C6-48AE-AB32-951165D27EDD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EB8B1-3C77-4EDE-83D7-44CC3AE3C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1108EE-81D2-4FD3-B168-BA247A29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F8EF-7D0E-417C-92A9-C11385C76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54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92409-2313-459D-91A4-A0BD4388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2F5AC-0694-49F1-B35D-BD18FC760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0B35AF-A5A2-4DEF-9252-3C673AD9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FC978-10C6-48AE-AB32-951165D27EDD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07E32A-E1E9-4209-8988-6D953E0E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7EF1D-8314-45E0-A8F3-5D38A56F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F8EF-7D0E-417C-92A9-C11385C76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40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2C864-9D0C-4618-B16F-ED139054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79D85-8D2D-4BF9-96E0-547B606E5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54E148-00F4-4360-BB4D-454FEFC6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FC978-10C6-48AE-AB32-951165D27EDD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4CD6F-75B6-427A-9D49-3B9347FF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A53CB4-6D75-4207-B3BC-B7A3D6E7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F8EF-7D0E-417C-92A9-C11385C76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56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613A3-7117-4AA6-9CEE-46D5A5BC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4AC57D-DAF2-45ED-B966-7782E781B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27161E-7113-47CB-9FD4-BCF8B6EEE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EFBDDA-C2F1-4E97-A913-4F981583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FC978-10C6-48AE-AB32-951165D27EDD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0CEBB0-4AE0-4371-BFDF-03A004E7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A02C32-EE8A-4356-94B4-5615AF51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F8EF-7D0E-417C-92A9-C11385C76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72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BE652-34EA-4AF5-8D82-0F057695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D2B993-B8E2-418C-AAF4-ECEF0ADF9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63A815-84FC-4393-97EB-E1F2ACFCC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B03180-1C55-4129-B1C4-0ECE75816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4F1EA6-5723-4079-A3E9-9834F9210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E42D86-4E43-40C6-9D73-852A4A7A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FC978-10C6-48AE-AB32-951165D27EDD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3BFD80-B676-4899-86D7-DBB70FF5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15C0B1-8836-4718-AB1E-C82A33AA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F8EF-7D0E-417C-92A9-C11385C76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9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D3E9C-81A5-4302-9041-D9531F99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8E4D8F-9251-4B45-AB63-9C150B15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FC978-10C6-48AE-AB32-951165D27EDD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6867DD-880F-4464-810C-ADA6DD35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DED55E-DE25-44C9-A341-896E0A6F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F8EF-7D0E-417C-92A9-C11385C76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31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8AE352-EDF6-40E3-B118-D395C9DB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FC978-10C6-48AE-AB32-951165D27EDD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417BF7-B99C-4D8B-8EFE-91BF5A8C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8EFA79-A68E-451F-8C9E-C71C0828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F8EF-7D0E-417C-92A9-C11385C76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28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A8A0-2781-4B83-8593-CD110035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7EBC3-F8F6-4F88-9FE9-91A6FDF3F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F27241-9FBE-4DEB-8B4D-3DC2E35E5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30B760-7476-478E-A1B3-90FE9A2E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FC978-10C6-48AE-AB32-951165D27EDD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CC0E96-B678-49F5-B878-B59107D0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8EC49C-1127-4871-937B-0827E9C9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F8EF-7D0E-417C-92A9-C11385C76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58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60F23-183E-44BF-AF7F-873029DC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E2B01B-284E-4980-9817-78B9837AC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F168EB-5382-46D8-9725-F4D80F417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CECE78-C1C6-43EC-A886-D8B9FE06D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FC978-10C6-48AE-AB32-951165D27EDD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DE526-E3BB-41D1-8C83-754D4CE9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961244-0AE0-4954-A83C-472AAB2B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F8EF-7D0E-417C-92A9-C11385C76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17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F5ACFC-3F85-4322-B2A0-29E2F975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CBE507-0433-444F-8BEA-F1CD8564B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BE21AE-235C-4032-A87C-576A1CFED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FC978-10C6-48AE-AB32-951165D27EDD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5E8102-C7F6-4304-B1CD-F97AFC7CE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7F742B-5778-48E0-8C5E-D5D2FF81B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0F8EF-7D0E-417C-92A9-C11385C76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71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75E869-FC2F-48A9-A6E2-CA35AF5DB57A}"/>
              </a:ext>
            </a:extLst>
          </p:cNvPr>
          <p:cNvSpPr txBox="1"/>
          <p:nvPr/>
        </p:nvSpPr>
        <p:spPr>
          <a:xfrm>
            <a:off x="1029809" y="807867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방법 </a:t>
            </a:r>
            <a:r>
              <a:rPr lang="en-US" altLang="ko-KR" dirty="0"/>
              <a:t>1]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C9E213-5FBC-4630-B485-C5F86B218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953" y="1552074"/>
            <a:ext cx="6814094" cy="486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3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D0DF6CC-27C7-4488-94EC-4A70A87A7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806" y="0"/>
            <a:ext cx="9654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7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0DD8AA-D677-413A-AF64-B2BEA80505FC}"/>
              </a:ext>
            </a:extLst>
          </p:cNvPr>
          <p:cNvSpPr txBox="1"/>
          <p:nvPr/>
        </p:nvSpPr>
        <p:spPr>
          <a:xfrm>
            <a:off x="3224267" y="1959136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 다시 시작할 때 </a:t>
            </a:r>
            <a:r>
              <a:rPr lang="ko-KR" altLang="en-US" dirty="0" err="1"/>
              <a:t>해주어야될</a:t>
            </a:r>
            <a:r>
              <a:rPr lang="ko-KR" altLang="en-US" dirty="0"/>
              <a:t> 작업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C91216-7856-4C06-8098-12B7DE6C24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" t="86667" r="79276"/>
          <a:stretch/>
        </p:blipFill>
        <p:spPr>
          <a:xfrm>
            <a:off x="3224267" y="3050636"/>
            <a:ext cx="2141621" cy="914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029FFB-452E-43E4-A00E-1C3E4678D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67" y="2603815"/>
            <a:ext cx="5144218" cy="17147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F2BBE40-A431-484D-91F4-1D5B261D6F1E}"/>
              </a:ext>
            </a:extLst>
          </p:cNvPr>
          <p:cNvCxnSpPr>
            <a:cxnSpLocks/>
          </p:cNvCxnSpPr>
          <p:nvPr/>
        </p:nvCxnSpPr>
        <p:spPr>
          <a:xfrm>
            <a:off x="5132475" y="3727778"/>
            <a:ext cx="1392382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4CDD7F-BEC1-4F96-93F3-8ECB34762702}"/>
              </a:ext>
            </a:extLst>
          </p:cNvPr>
          <p:cNvSpPr txBox="1"/>
          <p:nvPr/>
        </p:nvSpPr>
        <p:spPr>
          <a:xfrm>
            <a:off x="6524857" y="3543112"/>
            <a:ext cx="152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address </a:t>
            </a:r>
            <a:r>
              <a:rPr lang="ko-KR" altLang="en-US" dirty="0"/>
              <a:t>수정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3985966-635C-471F-9D21-8CA7D97B40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67" y="4240383"/>
            <a:ext cx="5410955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10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C08C72-BEEE-4E3F-830E-5DED128F3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075" y="1804737"/>
            <a:ext cx="4715533" cy="38105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BFB224B-3635-4CCC-8DCB-1F4226848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075" y="2702605"/>
            <a:ext cx="5449060" cy="2095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75C260-B8E8-4AFF-BF80-E4122CFAD6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075" y="3549316"/>
            <a:ext cx="5410955" cy="2000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D14CB18-EF2F-441F-804A-EE0128C930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075" y="4386501"/>
            <a:ext cx="5144218" cy="1714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6C0EF3-8547-47AB-8670-2B8D5A012ECE}"/>
              </a:ext>
            </a:extLst>
          </p:cNvPr>
          <p:cNvSpPr txBox="1"/>
          <p:nvPr/>
        </p:nvSpPr>
        <p:spPr>
          <a:xfrm>
            <a:off x="3116179" y="1804737"/>
            <a:ext cx="3626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C0A04-FEA2-4E8E-B28D-B9F14D127BB0}"/>
              </a:ext>
            </a:extLst>
          </p:cNvPr>
          <p:cNvSpPr txBox="1"/>
          <p:nvPr/>
        </p:nvSpPr>
        <p:spPr>
          <a:xfrm>
            <a:off x="1029809" y="807867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방법 </a:t>
            </a:r>
            <a:r>
              <a:rPr lang="en-US" altLang="ko-KR" dirty="0"/>
              <a:t>2]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835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D4D9063-8EE5-4581-B6E3-77524A015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0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66165E-7A3A-4A76-87A2-1F95C9FBE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B3703C5-66CE-4443-915E-83377D48E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169" y="1487933"/>
            <a:ext cx="5410955" cy="20005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ABE1EE2-E3BF-4DC1-BEE7-2475FF154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169" y="2142903"/>
            <a:ext cx="5210902" cy="27721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04027C-1665-4402-9D20-CD82C6EAB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169" y="5369982"/>
            <a:ext cx="5144218" cy="181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AB44E1-153D-4DC1-AACD-D2FAC952F48E}"/>
              </a:ext>
            </a:extLst>
          </p:cNvPr>
          <p:cNvSpPr txBox="1"/>
          <p:nvPr/>
        </p:nvSpPr>
        <p:spPr>
          <a:xfrm>
            <a:off x="3127949" y="1411383"/>
            <a:ext cx="36260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403074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8C01C6-CA5E-4EFF-9F4F-18745ED29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0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642F857-67B4-4DD1-8A26-8C0CC5929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40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D3E4727-020A-4988-8185-0F34D20F8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58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5BE9687-C5CB-4029-9CFB-84C6CB490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416" y="2462077"/>
            <a:ext cx="7297168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47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30</Words>
  <Application>Microsoft Office PowerPoint</Application>
  <PresentationFormat>와이드스크린</PresentationFormat>
  <Paragraphs>29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seonkyu kim</dc:creator>
  <cp:lastModifiedBy>seonkyu kim</cp:lastModifiedBy>
  <cp:revision>3</cp:revision>
  <dcterms:created xsi:type="dcterms:W3CDTF">2018-03-29T03:32:27Z</dcterms:created>
  <dcterms:modified xsi:type="dcterms:W3CDTF">2018-04-05T02:13:48Z</dcterms:modified>
</cp:coreProperties>
</file>