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sn94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" y="1052736"/>
            <a:ext cx="910772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280" y="36401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시작시키기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9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sn94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8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280" y="36401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Running</a:t>
            </a:r>
            <a:r>
              <a:rPr lang="ko-KR" altLang="en-US" dirty="0" smtClean="0"/>
              <a:t>상태 확인 및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7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sn94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78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280" y="364014"/>
            <a:ext cx="53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–I KEY_FILE_PATH </a:t>
            </a:r>
            <a:r>
              <a:rPr lang="en-US" altLang="ko-KR" dirty="0" err="1" smtClean="0"/>
              <a:t>ubuntu@PUBLIC_IP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1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sn94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8" y="1052736"/>
            <a:ext cx="9147648" cy="480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280" y="364014"/>
            <a:ext cx="400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중간에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입력 후 연결 성공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4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sn94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142"/>
            <a:ext cx="9144000" cy="483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280" y="36401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연결종료방법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10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sn94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66" y="1056214"/>
            <a:ext cx="9170166" cy="482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280" y="36401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연결종료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2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sn94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048"/>
            <a:ext cx="9144000" cy="48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280" y="364014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가장 중요한 단계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학습 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중지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종료하면 스토리지도 삭제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7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seonkyu kim</cp:lastModifiedBy>
  <cp:revision>2</cp:revision>
  <dcterms:created xsi:type="dcterms:W3CDTF">2006-10-05T04:04:58Z</dcterms:created>
  <dcterms:modified xsi:type="dcterms:W3CDTF">2018-03-27T02:43:38Z</dcterms:modified>
</cp:coreProperties>
</file>