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19FFC-3008-4A10-8452-BBD869CE7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E6579A-A563-4828-B863-BBD76AD13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D327B-98C7-4594-8926-A25FE921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631A7-54E0-444A-AA3D-B532AB62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CB685-4DAE-41D2-BE69-A87F7492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026F-769E-4AFF-9C8C-C8C61EDC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AD5A0-7B99-4659-80F1-E95A4086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6B64-4112-49CC-9773-7C6BAFE5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C118B-74AE-44A9-B496-A1E7EFE1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04F65-7974-4851-A952-3C8E3E77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C55142-1E3C-4BFB-A666-77FB68530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70E7-8412-4A4B-8801-F978D9DD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93645-6C2D-438B-B66E-EFE15350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D2C0F-04D0-4012-9E81-DCED642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A9647-B4F3-44E4-95FE-51000BBE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4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E8349-52E2-437A-A69B-F83F3582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061E4-8A4E-483A-B72E-B1A98C35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D3C8-4B41-442B-BC9C-7A2D0F61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F5065-86A0-4CB0-AF5D-6A25652D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62687-B33D-44A3-B530-1899EC4E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67F9D-0CAE-456E-A415-2431EEAA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F99E2-65DC-4E7F-AD81-69F1924D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01507-779F-421C-A4A9-AB40975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D54A9-A5EB-4470-B150-8AF870B1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0B389-32A3-47F2-8D66-3B4119B6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740E0-A00A-4E36-A8EE-BC14DC6C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AA396-B1EA-499E-AA54-167DA9069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0F6E1-752B-46C5-89A6-D5B34BF5C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AA106-31CE-4515-AD10-02215C4A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BFE5-AB0E-4690-AAC6-75BA0072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3172A-AA80-4571-A34C-789B10EE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5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9891A-2753-46EB-AD2C-FA5AEAF3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BDFAC-7236-4104-8FC9-01458A241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8947C-6692-4BA8-9101-4918C283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CAB1B1-BC8C-4A4E-A0C0-B43F34BA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4D6543-CC44-44CB-941D-D6975F643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070A00-EED6-4B24-A858-A82B1E62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E299B-5B24-4B22-95E7-AE6BC7AC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DD0DC-BF39-44AD-8FFE-F9EC2268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05D1-34C7-4F83-B145-9F4239B3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B7FE09-D94A-4A83-90B5-D6C839AB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973B8-17A7-4418-87AF-D21D8E60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13CCE2-CBCB-4802-AB0D-15310C8D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0634B3-E910-4D4A-8ED7-072709EB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A93063-1B3B-4C0A-B429-B3A45840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2EC6B-0369-4D87-9671-520E6DE5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1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50A3B-25AA-404A-B316-E30C55B7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6C6CD-E5F8-4F6E-BB6F-8D5A7127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BC4CD-D225-45A1-A196-BE4D1E83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FF567-8651-4AD4-9B5D-C2906D6E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3CC5A-CE4C-44B9-8F3E-5C8ACCA5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EF379-1405-4D94-A974-77F78FFD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389FC-CCBC-4723-85E0-6314AA09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59656-677C-4ED8-ABF0-D9EBAF132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F33C8-269A-4DF1-B472-CADA6ECE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85519-8BD4-416C-98D8-CEB662A5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E6369-48BB-401B-B7B0-9AE99263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BCB5C-D0C0-4562-B40D-61B1A3D9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331FD0-6E56-4748-8BEB-2CEB20F4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057F1-19EB-4235-841E-9C1D7F70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080BB-D3E1-4E87-9DC1-99BC0D8FE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3DF1-87CE-4C65-9AD2-C8E5C929D7AE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61AFF-D66D-4970-949D-C0B8BBF01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2859F-DB70-493A-83E8-C754A8674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2E34-24A3-4582-B8B8-DBFBC0ABA0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98F852-AACB-4361-AFD0-958B17096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85" y="1644245"/>
            <a:ext cx="2905530" cy="1162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60E72-FB4E-4E8B-86A2-42EC95D0FB15}"/>
              </a:ext>
            </a:extLst>
          </p:cNvPr>
          <p:cNvSpPr txBox="1"/>
          <p:nvPr/>
        </p:nvSpPr>
        <p:spPr>
          <a:xfrm>
            <a:off x="3937518" y="979714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 환경 구성 </a:t>
            </a:r>
            <a:r>
              <a:rPr lang="en-US" altLang="ko-KR" dirty="0"/>
              <a:t>– pip | pip3 install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DCE60-36AC-4EC1-BDB9-CE494B0BCD32}"/>
              </a:ext>
            </a:extLst>
          </p:cNvPr>
          <p:cNvSpPr txBox="1"/>
          <p:nvPr/>
        </p:nvSpPr>
        <p:spPr>
          <a:xfrm>
            <a:off x="4546723" y="3550299"/>
            <a:ext cx="248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Tensorflow-gpu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501DE8-D786-4361-AF88-9083AD367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41" y="4203989"/>
            <a:ext cx="387721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396CE-74AD-4C13-840F-110B9ADDD315}"/>
              </a:ext>
            </a:extLst>
          </p:cNvPr>
          <p:cNvSpPr txBox="1"/>
          <p:nvPr/>
        </p:nvSpPr>
        <p:spPr>
          <a:xfrm>
            <a:off x="4562214" y="597160"/>
            <a:ext cx="306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CUDA &amp; </a:t>
            </a:r>
            <a:r>
              <a:rPr lang="en-US" altLang="ko-KR" dirty="0" err="1"/>
              <a:t>CuDNN</a:t>
            </a:r>
            <a:r>
              <a:rPr lang="en-US" altLang="ko-KR" dirty="0"/>
              <a:t> download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607B21-B43E-4147-A695-3D1B458F5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0" y="2042077"/>
            <a:ext cx="3741665" cy="2773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4232F1-87A2-4ED4-9008-539EA8C19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75" y="2042076"/>
            <a:ext cx="4410870" cy="2773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73C028-0A5C-437D-AF05-16A8D86910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17"/>
          <a:stretch/>
        </p:blipFill>
        <p:spPr>
          <a:xfrm>
            <a:off x="8602745" y="2042075"/>
            <a:ext cx="3213128" cy="2773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70A759-52FC-4F45-9176-84BBA07EED8D}"/>
              </a:ext>
            </a:extLst>
          </p:cNvPr>
          <p:cNvSpPr txBox="1"/>
          <p:nvPr/>
        </p:nvSpPr>
        <p:spPr>
          <a:xfrm>
            <a:off x="1847611" y="4926563"/>
            <a:ext cx="94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[CUDA]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B0B1C-2395-4AAC-8F47-68AD5A54A86D}"/>
              </a:ext>
            </a:extLst>
          </p:cNvPr>
          <p:cNvSpPr txBox="1"/>
          <p:nvPr/>
        </p:nvSpPr>
        <p:spPr>
          <a:xfrm>
            <a:off x="7629785" y="492656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CuDNN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EFFEC3-B8B2-4829-BD6E-8F769D2B0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8" y="5705742"/>
            <a:ext cx="1071712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F3865B-6DC5-45BD-8EB7-646EC19A2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1768870"/>
            <a:ext cx="10069330" cy="8383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4E9E50-A7AF-48A4-A4F3-D90CC36F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0" y="4640118"/>
            <a:ext cx="4782217" cy="371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8C74E3-E04D-4D85-BE5D-8A5D56A27CAF}"/>
              </a:ext>
            </a:extLst>
          </p:cNvPr>
          <p:cNvSpPr txBox="1"/>
          <p:nvPr/>
        </p:nvSpPr>
        <p:spPr>
          <a:xfrm>
            <a:off x="5351661" y="905069"/>
            <a:ext cx="14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CUDA install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5D282-1835-471A-A11D-DAD26B87A0F7}"/>
              </a:ext>
            </a:extLst>
          </p:cNvPr>
          <p:cNvSpPr txBox="1"/>
          <p:nvPr/>
        </p:nvSpPr>
        <p:spPr>
          <a:xfrm>
            <a:off x="5263880" y="3629351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CuDNN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seonkyu kim</dc:creator>
  <cp:lastModifiedBy>seonkyu kim</cp:lastModifiedBy>
  <cp:revision>1</cp:revision>
  <dcterms:created xsi:type="dcterms:W3CDTF">2018-04-05T01:59:19Z</dcterms:created>
  <dcterms:modified xsi:type="dcterms:W3CDTF">2018-04-05T02:04:38Z</dcterms:modified>
</cp:coreProperties>
</file>