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383625" cy="30275213"/>
  <p:notesSz cx="6858000" cy="9144000"/>
  <p:embeddedFontLst>
    <p:embeddedFont>
      <p:font typeface="나눔바른고딕" panose="020B0603020101020101" pitchFamily="50" charset="-127"/>
      <p:regular r:id="rId4"/>
      <p:bold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2817215" rtl="0" eaLnBrk="1" latinLnBrk="1" hangingPunct="1">
      <a:defRPr sz="5544" kern="1200">
        <a:solidFill>
          <a:schemeClr val="tx1"/>
        </a:solidFill>
        <a:latin typeface="+mn-lt"/>
        <a:ea typeface="+mn-ea"/>
        <a:cs typeface="+mn-cs"/>
      </a:defRPr>
    </a:lvl1pPr>
    <a:lvl2pPr marL="1408606" algn="l" defTabSz="2817215" rtl="0" eaLnBrk="1" latinLnBrk="1" hangingPunct="1">
      <a:defRPr sz="5544" kern="1200">
        <a:solidFill>
          <a:schemeClr val="tx1"/>
        </a:solidFill>
        <a:latin typeface="+mn-lt"/>
        <a:ea typeface="+mn-ea"/>
        <a:cs typeface="+mn-cs"/>
      </a:defRPr>
    </a:lvl2pPr>
    <a:lvl3pPr marL="2817215" algn="l" defTabSz="2817215" rtl="0" eaLnBrk="1" latinLnBrk="1" hangingPunct="1">
      <a:defRPr sz="5544" kern="1200">
        <a:solidFill>
          <a:schemeClr val="tx1"/>
        </a:solidFill>
        <a:latin typeface="+mn-lt"/>
        <a:ea typeface="+mn-ea"/>
        <a:cs typeface="+mn-cs"/>
      </a:defRPr>
    </a:lvl3pPr>
    <a:lvl4pPr marL="4225824" algn="l" defTabSz="2817215" rtl="0" eaLnBrk="1" latinLnBrk="1" hangingPunct="1">
      <a:defRPr sz="5544" kern="1200">
        <a:solidFill>
          <a:schemeClr val="tx1"/>
        </a:solidFill>
        <a:latin typeface="+mn-lt"/>
        <a:ea typeface="+mn-ea"/>
        <a:cs typeface="+mn-cs"/>
      </a:defRPr>
    </a:lvl4pPr>
    <a:lvl5pPr marL="5634430" algn="l" defTabSz="2817215" rtl="0" eaLnBrk="1" latinLnBrk="1" hangingPunct="1">
      <a:defRPr sz="5544" kern="1200">
        <a:solidFill>
          <a:schemeClr val="tx1"/>
        </a:solidFill>
        <a:latin typeface="+mn-lt"/>
        <a:ea typeface="+mn-ea"/>
        <a:cs typeface="+mn-cs"/>
      </a:defRPr>
    </a:lvl5pPr>
    <a:lvl6pPr marL="7043039" algn="l" defTabSz="2817215" rtl="0" eaLnBrk="1" latinLnBrk="1" hangingPunct="1">
      <a:defRPr sz="5544" kern="1200">
        <a:solidFill>
          <a:schemeClr val="tx1"/>
        </a:solidFill>
        <a:latin typeface="+mn-lt"/>
        <a:ea typeface="+mn-ea"/>
        <a:cs typeface="+mn-cs"/>
      </a:defRPr>
    </a:lvl6pPr>
    <a:lvl7pPr marL="8451645" algn="l" defTabSz="2817215" rtl="0" eaLnBrk="1" latinLnBrk="1" hangingPunct="1">
      <a:defRPr sz="5544" kern="1200">
        <a:solidFill>
          <a:schemeClr val="tx1"/>
        </a:solidFill>
        <a:latin typeface="+mn-lt"/>
        <a:ea typeface="+mn-ea"/>
        <a:cs typeface="+mn-cs"/>
      </a:defRPr>
    </a:lvl7pPr>
    <a:lvl8pPr marL="9860255" algn="l" defTabSz="2817215" rtl="0" eaLnBrk="1" latinLnBrk="1" hangingPunct="1">
      <a:defRPr sz="5544" kern="1200">
        <a:solidFill>
          <a:schemeClr val="tx1"/>
        </a:solidFill>
        <a:latin typeface="+mn-lt"/>
        <a:ea typeface="+mn-ea"/>
        <a:cs typeface="+mn-cs"/>
      </a:defRPr>
    </a:lvl8pPr>
    <a:lvl9pPr marL="11268861" algn="l" defTabSz="2817215" rtl="0" eaLnBrk="1" latinLnBrk="1" hangingPunct="1">
      <a:defRPr sz="55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>
      <p:cViewPr varScale="1">
        <p:scale>
          <a:sx n="24" d="100"/>
          <a:sy n="24" d="100"/>
        </p:scale>
        <p:origin x="2574" y="78"/>
      </p:cViewPr>
      <p:guideLst>
        <p:guide orient="horz" pos="9536"/>
        <p:guide pos="6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5804C-8002-B34C-89F3-A7A277537E43}" type="datetimeFigureOut">
              <a:rPr kumimoji="1" lang="ko-KR" altLang="en-US" smtClean="0"/>
              <a:t>2018-05-28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7AB42-7846-5849-B171-E1E421C741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99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17724" rtl="0" eaLnBrk="1" latinLnBrk="1" hangingPunct="1">
      <a:defRPr sz="3698" kern="1200">
        <a:solidFill>
          <a:schemeClr val="tx1"/>
        </a:solidFill>
        <a:latin typeface="+mn-lt"/>
        <a:ea typeface="+mn-ea"/>
        <a:cs typeface="+mn-cs"/>
      </a:defRPr>
    </a:lvl1pPr>
    <a:lvl2pPr marL="1408862" algn="l" defTabSz="2817724" rtl="0" eaLnBrk="1" latinLnBrk="1" hangingPunct="1">
      <a:defRPr sz="3698" kern="1200">
        <a:solidFill>
          <a:schemeClr val="tx1"/>
        </a:solidFill>
        <a:latin typeface="+mn-lt"/>
        <a:ea typeface="+mn-ea"/>
        <a:cs typeface="+mn-cs"/>
      </a:defRPr>
    </a:lvl2pPr>
    <a:lvl3pPr marL="2817724" algn="l" defTabSz="2817724" rtl="0" eaLnBrk="1" latinLnBrk="1" hangingPunct="1">
      <a:defRPr sz="3698" kern="1200">
        <a:solidFill>
          <a:schemeClr val="tx1"/>
        </a:solidFill>
        <a:latin typeface="+mn-lt"/>
        <a:ea typeface="+mn-ea"/>
        <a:cs typeface="+mn-cs"/>
      </a:defRPr>
    </a:lvl3pPr>
    <a:lvl4pPr marL="4226585" algn="l" defTabSz="2817724" rtl="0" eaLnBrk="1" latinLnBrk="1" hangingPunct="1">
      <a:defRPr sz="3698" kern="1200">
        <a:solidFill>
          <a:schemeClr val="tx1"/>
        </a:solidFill>
        <a:latin typeface="+mn-lt"/>
        <a:ea typeface="+mn-ea"/>
        <a:cs typeface="+mn-cs"/>
      </a:defRPr>
    </a:lvl4pPr>
    <a:lvl5pPr marL="5635447" algn="l" defTabSz="2817724" rtl="0" eaLnBrk="1" latinLnBrk="1" hangingPunct="1">
      <a:defRPr sz="3698" kern="1200">
        <a:solidFill>
          <a:schemeClr val="tx1"/>
        </a:solidFill>
        <a:latin typeface="+mn-lt"/>
        <a:ea typeface="+mn-ea"/>
        <a:cs typeface="+mn-cs"/>
      </a:defRPr>
    </a:lvl5pPr>
    <a:lvl6pPr marL="7044309" algn="l" defTabSz="2817724" rtl="0" eaLnBrk="1" latinLnBrk="1" hangingPunct="1">
      <a:defRPr sz="3698" kern="1200">
        <a:solidFill>
          <a:schemeClr val="tx1"/>
        </a:solidFill>
        <a:latin typeface="+mn-lt"/>
        <a:ea typeface="+mn-ea"/>
        <a:cs typeface="+mn-cs"/>
      </a:defRPr>
    </a:lvl6pPr>
    <a:lvl7pPr marL="8453171" algn="l" defTabSz="2817724" rtl="0" eaLnBrk="1" latinLnBrk="1" hangingPunct="1">
      <a:defRPr sz="3698" kern="1200">
        <a:solidFill>
          <a:schemeClr val="tx1"/>
        </a:solidFill>
        <a:latin typeface="+mn-lt"/>
        <a:ea typeface="+mn-ea"/>
        <a:cs typeface="+mn-cs"/>
      </a:defRPr>
    </a:lvl7pPr>
    <a:lvl8pPr marL="9862033" algn="l" defTabSz="2817724" rtl="0" eaLnBrk="1" latinLnBrk="1" hangingPunct="1">
      <a:defRPr sz="3698" kern="1200">
        <a:solidFill>
          <a:schemeClr val="tx1"/>
        </a:solidFill>
        <a:latin typeface="+mn-lt"/>
        <a:ea typeface="+mn-ea"/>
        <a:cs typeface="+mn-cs"/>
      </a:defRPr>
    </a:lvl8pPr>
    <a:lvl9pPr marL="11270894" algn="l" defTabSz="2817724" rtl="0" eaLnBrk="1" latinLnBrk="1" hangingPunct="1">
      <a:defRPr sz="3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3772" y="9404948"/>
            <a:ext cx="18176081" cy="64895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7544" y="17155955"/>
            <a:ext cx="14968538" cy="7736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18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36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54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73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91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109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12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146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503128" y="1212419"/>
            <a:ext cx="4811316" cy="258320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181" y="1212419"/>
            <a:ext cx="14077553" cy="258320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160" y="19454630"/>
            <a:ext cx="18176081" cy="6012995"/>
          </a:xfrm>
        </p:spPr>
        <p:txBody>
          <a:bodyPr anchor="t"/>
          <a:lstStyle>
            <a:lvl1pPr algn="l">
              <a:defRPr sz="17659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160" y="12831933"/>
            <a:ext cx="18176081" cy="6622701"/>
          </a:xfrm>
        </p:spPr>
        <p:txBody>
          <a:bodyPr anchor="b"/>
          <a:lstStyle>
            <a:lvl1pPr marL="0" indent="0">
              <a:buNone/>
              <a:defRPr sz="8830">
                <a:solidFill>
                  <a:schemeClr val="tx1">
                    <a:tint val="75000"/>
                  </a:schemeClr>
                </a:solidFill>
              </a:defRPr>
            </a:lvl1pPr>
            <a:lvl2pPr marL="2018283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2pPr>
            <a:lvl3pPr marL="4036562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3pPr>
            <a:lvl4pPr marL="6054845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4pPr>
            <a:lvl5pPr marL="8073128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5pPr>
            <a:lvl6pPr marL="10091407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6pPr>
            <a:lvl7pPr marL="12109690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7pPr>
            <a:lvl8pPr marL="14127973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8pPr>
            <a:lvl9pPr marL="16146253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181" y="7064219"/>
            <a:ext cx="9444434" cy="19980241"/>
          </a:xfrm>
        </p:spPr>
        <p:txBody>
          <a:bodyPr/>
          <a:lstStyle>
            <a:lvl1pPr>
              <a:defRPr sz="12360"/>
            </a:lvl1pPr>
            <a:lvl2pPr>
              <a:defRPr sz="10596"/>
            </a:lvl2pPr>
            <a:lvl3pPr>
              <a:defRPr sz="8830"/>
            </a:lvl3pPr>
            <a:lvl4pPr>
              <a:defRPr sz="7946"/>
            </a:lvl4pPr>
            <a:lvl5pPr>
              <a:defRPr sz="7946"/>
            </a:lvl5pPr>
            <a:lvl6pPr>
              <a:defRPr sz="7946"/>
            </a:lvl6pPr>
            <a:lvl7pPr>
              <a:defRPr sz="7946"/>
            </a:lvl7pPr>
            <a:lvl8pPr>
              <a:defRPr sz="7946"/>
            </a:lvl8pPr>
            <a:lvl9pPr>
              <a:defRPr sz="7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70010" y="7064219"/>
            <a:ext cx="9444434" cy="19980241"/>
          </a:xfrm>
        </p:spPr>
        <p:txBody>
          <a:bodyPr/>
          <a:lstStyle>
            <a:lvl1pPr>
              <a:defRPr sz="12360"/>
            </a:lvl1pPr>
            <a:lvl2pPr>
              <a:defRPr sz="10596"/>
            </a:lvl2pPr>
            <a:lvl3pPr>
              <a:defRPr sz="8830"/>
            </a:lvl3pPr>
            <a:lvl4pPr>
              <a:defRPr sz="7946"/>
            </a:lvl4pPr>
            <a:lvl5pPr>
              <a:defRPr sz="7946"/>
            </a:lvl5pPr>
            <a:lvl6pPr>
              <a:defRPr sz="7946"/>
            </a:lvl6pPr>
            <a:lvl7pPr>
              <a:defRPr sz="7946"/>
            </a:lvl7pPr>
            <a:lvl8pPr>
              <a:defRPr sz="7946"/>
            </a:lvl8pPr>
            <a:lvl9pPr>
              <a:defRPr sz="7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186" y="6776887"/>
            <a:ext cx="9448148" cy="2824284"/>
          </a:xfrm>
        </p:spPr>
        <p:txBody>
          <a:bodyPr anchor="b"/>
          <a:lstStyle>
            <a:lvl1pPr marL="0" indent="0">
              <a:buNone/>
              <a:defRPr sz="10596" b="1"/>
            </a:lvl1pPr>
            <a:lvl2pPr marL="2018283" indent="0">
              <a:buNone/>
              <a:defRPr sz="8830" b="1"/>
            </a:lvl2pPr>
            <a:lvl3pPr marL="4036562" indent="0">
              <a:buNone/>
              <a:defRPr sz="7946" b="1"/>
            </a:lvl3pPr>
            <a:lvl4pPr marL="6054845" indent="0">
              <a:buNone/>
              <a:defRPr sz="7063" b="1"/>
            </a:lvl4pPr>
            <a:lvl5pPr marL="8073128" indent="0">
              <a:buNone/>
              <a:defRPr sz="7063" b="1"/>
            </a:lvl5pPr>
            <a:lvl6pPr marL="10091407" indent="0">
              <a:buNone/>
              <a:defRPr sz="7063" b="1"/>
            </a:lvl6pPr>
            <a:lvl7pPr marL="12109690" indent="0">
              <a:buNone/>
              <a:defRPr sz="7063" b="1"/>
            </a:lvl7pPr>
            <a:lvl8pPr marL="14127973" indent="0">
              <a:buNone/>
              <a:defRPr sz="7063" b="1"/>
            </a:lvl8pPr>
            <a:lvl9pPr marL="16146253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186" y="9601167"/>
            <a:ext cx="9448148" cy="17443290"/>
          </a:xfrm>
        </p:spPr>
        <p:txBody>
          <a:bodyPr/>
          <a:lstStyle>
            <a:lvl1pPr>
              <a:defRPr sz="10596"/>
            </a:lvl1pPr>
            <a:lvl2pPr>
              <a:defRPr sz="8830"/>
            </a:lvl2pPr>
            <a:lvl3pPr>
              <a:defRPr sz="7946"/>
            </a:lvl3pPr>
            <a:lvl4pPr>
              <a:defRPr sz="7063"/>
            </a:lvl4pPr>
            <a:lvl5pPr>
              <a:defRPr sz="7063"/>
            </a:lvl5pPr>
            <a:lvl6pPr>
              <a:defRPr sz="7063"/>
            </a:lvl6pPr>
            <a:lvl7pPr>
              <a:defRPr sz="7063"/>
            </a:lvl7pPr>
            <a:lvl8pPr>
              <a:defRPr sz="7063"/>
            </a:lvl8pPr>
            <a:lvl9pPr>
              <a:defRPr sz="70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2590" y="6776887"/>
            <a:ext cx="9451858" cy="2824284"/>
          </a:xfrm>
        </p:spPr>
        <p:txBody>
          <a:bodyPr anchor="b"/>
          <a:lstStyle>
            <a:lvl1pPr marL="0" indent="0">
              <a:buNone/>
              <a:defRPr sz="10596" b="1"/>
            </a:lvl1pPr>
            <a:lvl2pPr marL="2018283" indent="0">
              <a:buNone/>
              <a:defRPr sz="8830" b="1"/>
            </a:lvl2pPr>
            <a:lvl3pPr marL="4036562" indent="0">
              <a:buNone/>
              <a:defRPr sz="7946" b="1"/>
            </a:lvl3pPr>
            <a:lvl4pPr marL="6054845" indent="0">
              <a:buNone/>
              <a:defRPr sz="7063" b="1"/>
            </a:lvl4pPr>
            <a:lvl5pPr marL="8073128" indent="0">
              <a:buNone/>
              <a:defRPr sz="7063" b="1"/>
            </a:lvl5pPr>
            <a:lvl6pPr marL="10091407" indent="0">
              <a:buNone/>
              <a:defRPr sz="7063" b="1"/>
            </a:lvl6pPr>
            <a:lvl7pPr marL="12109690" indent="0">
              <a:buNone/>
              <a:defRPr sz="7063" b="1"/>
            </a:lvl7pPr>
            <a:lvl8pPr marL="14127973" indent="0">
              <a:buNone/>
              <a:defRPr sz="7063" b="1"/>
            </a:lvl8pPr>
            <a:lvl9pPr marL="16146253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2590" y="9601167"/>
            <a:ext cx="9451858" cy="17443290"/>
          </a:xfrm>
        </p:spPr>
        <p:txBody>
          <a:bodyPr/>
          <a:lstStyle>
            <a:lvl1pPr>
              <a:defRPr sz="10596"/>
            </a:lvl1pPr>
            <a:lvl2pPr>
              <a:defRPr sz="8830"/>
            </a:lvl2pPr>
            <a:lvl3pPr>
              <a:defRPr sz="7946"/>
            </a:lvl3pPr>
            <a:lvl4pPr>
              <a:defRPr sz="7063"/>
            </a:lvl4pPr>
            <a:lvl5pPr>
              <a:defRPr sz="7063"/>
            </a:lvl5pPr>
            <a:lvl6pPr>
              <a:defRPr sz="7063"/>
            </a:lvl6pPr>
            <a:lvl7pPr>
              <a:defRPr sz="7063"/>
            </a:lvl7pPr>
            <a:lvl8pPr>
              <a:defRPr sz="7063"/>
            </a:lvl8pPr>
            <a:lvl9pPr>
              <a:defRPr sz="70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186" y="1205402"/>
            <a:ext cx="7035066" cy="5129968"/>
          </a:xfrm>
        </p:spPr>
        <p:txBody>
          <a:bodyPr anchor="b"/>
          <a:lstStyle>
            <a:lvl1pPr algn="l">
              <a:defRPr sz="883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0406" y="1205405"/>
            <a:ext cx="11954042" cy="25839057"/>
          </a:xfrm>
        </p:spPr>
        <p:txBody>
          <a:bodyPr/>
          <a:lstStyle>
            <a:lvl1pPr>
              <a:defRPr sz="14126"/>
            </a:lvl1pPr>
            <a:lvl2pPr>
              <a:defRPr sz="12360"/>
            </a:lvl2pPr>
            <a:lvl3pPr>
              <a:defRPr sz="10596"/>
            </a:lvl3pPr>
            <a:lvl4pPr>
              <a:defRPr sz="8830"/>
            </a:lvl4pPr>
            <a:lvl5pPr>
              <a:defRPr sz="8830"/>
            </a:lvl5pPr>
            <a:lvl6pPr>
              <a:defRPr sz="8830"/>
            </a:lvl6pPr>
            <a:lvl7pPr>
              <a:defRPr sz="8830"/>
            </a:lvl7pPr>
            <a:lvl8pPr>
              <a:defRPr sz="8830"/>
            </a:lvl8pPr>
            <a:lvl9pPr>
              <a:defRPr sz="883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186" y="6335371"/>
            <a:ext cx="7035066" cy="20709089"/>
          </a:xfrm>
        </p:spPr>
        <p:txBody>
          <a:bodyPr/>
          <a:lstStyle>
            <a:lvl1pPr marL="0" indent="0">
              <a:buNone/>
              <a:defRPr sz="6180"/>
            </a:lvl1pPr>
            <a:lvl2pPr marL="2018283" indent="0">
              <a:buNone/>
              <a:defRPr sz="5297"/>
            </a:lvl2pPr>
            <a:lvl3pPr marL="4036562" indent="0">
              <a:buNone/>
              <a:defRPr sz="4413"/>
            </a:lvl3pPr>
            <a:lvl4pPr marL="6054845" indent="0">
              <a:buNone/>
              <a:defRPr sz="3973"/>
            </a:lvl4pPr>
            <a:lvl5pPr marL="8073128" indent="0">
              <a:buNone/>
              <a:defRPr sz="3973"/>
            </a:lvl5pPr>
            <a:lvl6pPr marL="10091407" indent="0">
              <a:buNone/>
              <a:defRPr sz="3973"/>
            </a:lvl6pPr>
            <a:lvl7pPr marL="12109690" indent="0">
              <a:buNone/>
              <a:defRPr sz="3973"/>
            </a:lvl7pPr>
            <a:lvl8pPr marL="14127973" indent="0">
              <a:buNone/>
              <a:defRPr sz="3973"/>
            </a:lvl8pPr>
            <a:lvl9pPr marL="16146253" indent="0">
              <a:buNone/>
              <a:defRPr sz="397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340" y="21192649"/>
            <a:ext cx="12830175" cy="2501914"/>
          </a:xfrm>
        </p:spPr>
        <p:txBody>
          <a:bodyPr anchor="b"/>
          <a:lstStyle>
            <a:lvl1pPr algn="l">
              <a:defRPr sz="883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340" y="2705145"/>
            <a:ext cx="12830175" cy="18165128"/>
          </a:xfrm>
        </p:spPr>
        <p:txBody>
          <a:bodyPr/>
          <a:lstStyle>
            <a:lvl1pPr marL="0" indent="0">
              <a:buNone/>
              <a:defRPr sz="14126"/>
            </a:lvl1pPr>
            <a:lvl2pPr marL="2018283" indent="0">
              <a:buNone/>
              <a:defRPr sz="12360"/>
            </a:lvl2pPr>
            <a:lvl3pPr marL="4036562" indent="0">
              <a:buNone/>
              <a:defRPr sz="10596"/>
            </a:lvl3pPr>
            <a:lvl4pPr marL="6054845" indent="0">
              <a:buNone/>
              <a:defRPr sz="8830"/>
            </a:lvl4pPr>
            <a:lvl5pPr marL="8073128" indent="0">
              <a:buNone/>
              <a:defRPr sz="8830"/>
            </a:lvl5pPr>
            <a:lvl6pPr marL="10091407" indent="0">
              <a:buNone/>
              <a:defRPr sz="8830"/>
            </a:lvl6pPr>
            <a:lvl7pPr marL="12109690" indent="0">
              <a:buNone/>
              <a:defRPr sz="8830"/>
            </a:lvl7pPr>
            <a:lvl8pPr marL="14127973" indent="0">
              <a:buNone/>
              <a:defRPr sz="8830"/>
            </a:lvl8pPr>
            <a:lvl9pPr marL="16146253" indent="0">
              <a:buNone/>
              <a:defRPr sz="883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340" y="23694563"/>
            <a:ext cx="12830175" cy="3553129"/>
          </a:xfrm>
        </p:spPr>
        <p:txBody>
          <a:bodyPr/>
          <a:lstStyle>
            <a:lvl1pPr marL="0" indent="0">
              <a:buNone/>
              <a:defRPr sz="6180"/>
            </a:lvl1pPr>
            <a:lvl2pPr marL="2018283" indent="0">
              <a:buNone/>
              <a:defRPr sz="5297"/>
            </a:lvl2pPr>
            <a:lvl3pPr marL="4036562" indent="0">
              <a:buNone/>
              <a:defRPr sz="4413"/>
            </a:lvl3pPr>
            <a:lvl4pPr marL="6054845" indent="0">
              <a:buNone/>
              <a:defRPr sz="3973"/>
            </a:lvl4pPr>
            <a:lvl5pPr marL="8073128" indent="0">
              <a:buNone/>
              <a:defRPr sz="3973"/>
            </a:lvl5pPr>
            <a:lvl6pPr marL="10091407" indent="0">
              <a:buNone/>
              <a:defRPr sz="3973"/>
            </a:lvl6pPr>
            <a:lvl7pPr marL="12109690" indent="0">
              <a:buNone/>
              <a:defRPr sz="3973"/>
            </a:lvl7pPr>
            <a:lvl8pPr marL="14127973" indent="0">
              <a:buNone/>
              <a:defRPr sz="3973"/>
            </a:lvl8pPr>
            <a:lvl9pPr marL="16146253" indent="0">
              <a:buNone/>
              <a:defRPr sz="397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181" y="1212411"/>
            <a:ext cx="19245263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181" y="7064219"/>
            <a:ext cx="19245263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181" y="28060644"/>
            <a:ext cx="498951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6072" y="28060644"/>
            <a:ext cx="67714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4931" y="28060644"/>
            <a:ext cx="498951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36562" rtl="0" eaLnBrk="1" latinLnBrk="1" hangingPunct="1">
        <a:spcBef>
          <a:spcPct val="0"/>
        </a:spcBef>
        <a:buNone/>
        <a:defRPr sz="194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3712" indent="-1513712" algn="l" defTabSz="4036562" rtl="0" eaLnBrk="1" latinLnBrk="1" hangingPunct="1">
        <a:spcBef>
          <a:spcPct val="20000"/>
        </a:spcBef>
        <a:buFont typeface="Arial" pitchFamily="34" charset="0"/>
        <a:buChar char="•"/>
        <a:defRPr sz="14126" kern="1200">
          <a:solidFill>
            <a:schemeClr val="tx1"/>
          </a:solidFill>
          <a:latin typeface="+mn-lt"/>
          <a:ea typeface="+mn-ea"/>
          <a:cs typeface="+mn-cs"/>
        </a:defRPr>
      </a:lvl1pPr>
      <a:lvl2pPr marL="3279706" indent="-1261424" algn="l" defTabSz="4036562" rtl="0" eaLnBrk="1" latinLnBrk="1" hangingPunct="1">
        <a:spcBef>
          <a:spcPct val="20000"/>
        </a:spcBef>
        <a:buFont typeface="Arial" pitchFamily="34" charset="0"/>
        <a:buChar char="–"/>
        <a:defRPr sz="12360" kern="1200">
          <a:solidFill>
            <a:schemeClr val="tx1"/>
          </a:solidFill>
          <a:latin typeface="+mn-lt"/>
          <a:ea typeface="+mn-ea"/>
          <a:cs typeface="+mn-cs"/>
        </a:defRPr>
      </a:lvl2pPr>
      <a:lvl3pPr marL="5045704" indent="-1009141" algn="l" defTabSz="4036562" rtl="0" eaLnBrk="1" latinLnBrk="1" hangingPunct="1">
        <a:spcBef>
          <a:spcPct val="20000"/>
        </a:spcBef>
        <a:buFont typeface="Arial" pitchFamily="34" charset="0"/>
        <a:buChar char="•"/>
        <a:defRPr sz="10596" kern="1200">
          <a:solidFill>
            <a:schemeClr val="tx1"/>
          </a:solidFill>
          <a:latin typeface="+mn-lt"/>
          <a:ea typeface="+mn-ea"/>
          <a:cs typeface="+mn-cs"/>
        </a:defRPr>
      </a:lvl3pPr>
      <a:lvl4pPr marL="7063983" indent="-1009141" algn="l" defTabSz="4036562" rtl="0" eaLnBrk="1" latinLnBrk="1" hangingPunct="1">
        <a:spcBef>
          <a:spcPct val="20000"/>
        </a:spcBef>
        <a:buFont typeface="Arial" pitchFamily="34" charset="0"/>
        <a:buChar char="–"/>
        <a:defRPr sz="8830" kern="1200">
          <a:solidFill>
            <a:schemeClr val="tx1"/>
          </a:solidFill>
          <a:latin typeface="+mn-lt"/>
          <a:ea typeface="+mn-ea"/>
          <a:cs typeface="+mn-cs"/>
        </a:defRPr>
      </a:lvl4pPr>
      <a:lvl5pPr marL="9082269" indent="-1009141" algn="l" defTabSz="4036562" rtl="0" eaLnBrk="1" latinLnBrk="1" hangingPunct="1">
        <a:spcBef>
          <a:spcPct val="20000"/>
        </a:spcBef>
        <a:buFont typeface="Arial" pitchFamily="34" charset="0"/>
        <a:buChar char="»"/>
        <a:defRPr sz="8830" kern="1200">
          <a:solidFill>
            <a:schemeClr val="tx1"/>
          </a:solidFill>
          <a:latin typeface="+mn-lt"/>
          <a:ea typeface="+mn-ea"/>
          <a:cs typeface="+mn-cs"/>
        </a:defRPr>
      </a:lvl5pPr>
      <a:lvl6pPr marL="11100546" indent="-1009141" algn="l" defTabSz="4036562" rtl="0" eaLnBrk="1" latinLnBrk="1" hangingPunct="1">
        <a:spcBef>
          <a:spcPct val="20000"/>
        </a:spcBef>
        <a:buFont typeface="Arial" pitchFamily="34" charset="0"/>
        <a:buChar char="•"/>
        <a:defRPr sz="8830" kern="1200">
          <a:solidFill>
            <a:schemeClr val="tx1"/>
          </a:solidFill>
          <a:latin typeface="+mn-lt"/>
          <a:ea typeface="+mn-ea"/>
          <a:cs typeface="+mn-cs"/>
        </a:defRPr>
      </a:lvl6pPr>
      <a:lvl7pPr marL="13118829" indent="-1009141" algn="l" defTabSz="4036562" rtl="0" eaLnBrk="1" latinLnBrk="1" hangingPunct="1">
        <a:spcBef>
          <a:spcPct val="20000"/>
        </a:spcBef>
        <a:buFont typeface="Arial" pitchFamily="34" charset="0"/>
        <a:buChar char="•"/>
        <a:defRPr sz="8830" kern="1200">
          <a:solidFill>
            <a:schemeClr val="tx1"/>
          </a:solidFill>
          <a:latin typeface="+mn-lt"/>
          <a:ea typeface="+mn-ea"/>
          <a:cs typeface="+mn-cs"/>
        </a:defRPr>
      </a:lvl7pPr>
      <a:lvl8pPr marL="15137111" indent="-1009141" algn="l" defTabSz="4036562" rtl="0" eaLnBrk="1" latinLnBrk="1" hangingPunct="1">
        <a:spcBef>
          <a:spcPct val="20000"/>
        </a:spcBef>
        <a:buFont typeface="Arial" pitchFamily="34" charset="0"/>
        <a:buChar char="•"/>
        <a:defRPr sz="8830" kern="1200">
          <a:solidFill>
            <a:schemeClr val="tx1"/>
          </a:solidFill>
          <a:latin typeface="+mn-lt"/>
          <a:ea typeface="+mn-ea"/>
          <a:cs typeface="+mn-cs"/>
        </a:defRPr>
      </a:lvl8pPr>
      <a:lvl9pPr marL="17155391" indent="-1009141" algn="l" defTabSz="4036562" rtl="0" eaLnBrk="1" latinLnBrk="1" hangingPunct="1">
        <a:spcBef>
          <a:spcPct val="20000"/>
        </a:spcBef>
        <a:buFont typeface="Arial" pitchFamily="34" charset="0"/>
        <a:buChar char="•"/>
        <a:defRPr sz="88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036562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283" algn="l" defTabSz="4036562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562" algn="l" defTabSz="4036562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4845" algn="l" defTabSz="4036562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128" algn="l" defTabSz="4036562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407" algn="l" defTabSz="4036562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09690" algn="l" defTabSz="4036562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7973" algn="l" defTabSz="4036562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253" algn="l" defTabSz="4036562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jpeg"/><Relationship Id="rId30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A4E79649-7C85-4438-A03C-997A082DB628}"/>
              </a:ext>
            </a:extLst>
          </p:cNvPr>
          <p:cNvSpPr/>
          <p:nvPr/>
        </p:nvSpPr>
        <p:spPr>
          <a:xfrm>
            <a:off x="211931" y="-1"/>
            <a:ext cx="20959763" cy="30275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944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630424" y="1841921"/>
            <a:ext cx="19054328" cy="27522922"/>
          </a:xfrm>
          <a:prstGeom prst="roundRect">
            <a:avLst>
              <a:gd name="adj" fmla="val 1348"/>
            </a:avLst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944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164651" y="1376148"/>
            <a:ext cx="19054328" cy="27522922"/>
          </a:xfrm>
          <a:prstGeom prst="roundRect">
            <a:avLst>
              <a:gd name="adj" fmla="val 1348"/>
            </a:avLst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944" dirty="0"/>
          </a:p>
        </p:txBody>
      </p:sp>
      <p:sp>
        <p:nvSpPr>
          <p:cNvPr id="4" name="TextBox 3"/>
          <p:cNvSpPr txBox="1"/>
          <p:nvPr/>
        </p:nvSpPr>
        <p:spPr>
          <a:xfrm>
            <a:off x="3414298" y="4932385"/>
            <a:ext cx="3552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458" dirty="0">
                <a:solidFill>
                  <a:srgbClr val="4D4D4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 Font</a:t>
            </a:r>
            <a:endParaRPr lang="ko-KR" altLang="en-US" sz="6000" b="1" spc="458" dirty="0">
              <a:solidFill>
                <a:srgbClr val="4D4D4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299" y="6028337"/>
            <a:ext cx="4045082" cy="468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45" spc="306" dirty="0">
                <a:solidFill>
                  <a:srgbClr val="BA969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나만의 손글씨 </a:t>
            </a:r>
            <a:r>
              <a:rPr lang="ko-KR" altLang="en-US" sz="2445" spc="428" dirty="0">
                <a:solidFill>
                  <a:srgbClr val="BA969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</a:t>
            </a:r>
            <a:r>
              <a:rPr lang="ko-KR" altLang="en-US" sz="2445" spc="306" dirty="0">
                <a:solidFill>
                  <a:srgbClr val="BA969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6999" y="10529094"/>
            <a:ext cx="3266407" cy="562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56" b="1" spc="306" dirty="0">
                <a:solidFill>
                  <a:srgbClr val="4D4D4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INFO</a:t>
            </a:r>
            <a:endParaRPr lang="ko-KR" altLang="en-US" sz="3056" b="1" spc="306" dirty="0">
              <a:solidFill>
                <a:srgbClr val="4D4D4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4905" y="16303208"/>
            <a:ext cx="2965620" cy="562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56" b="1" spc="306" dirty="0">
                <a:solidFill>
                  <a:srgbClr val="4D4D4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 TO USE</a:t>
            </a:r>
            <a:endParaRPr lang="ko-KR" altLang="en-US" sz="3056" b="1" spc="306" dirty="0">
              <a:solidFill>
                <a:srgbClr val="4D4D4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Straight Connector 56"/>
          <p:cNvCxnSpPr>
            <a:cxnSpLocks/>
          </p:cNvCxnSpPr>
          <p:nvPr/>
        </p:nvCxnSpPr>
        <p:spPr>
          <a:xfrm>
            <a:off x="1957835" y="16583451"/>
            <a:ext cx="1320300" cy="0"/>
          </a:xfrm>
          <a:prstGeom prst="line">
            <a:avLst/>
          </a:prstGeom>
          <a:ln w="25400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24535" y="17257971"/>
            <a:ext cx="6113319" cy="229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834" spc="245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손글씨체로 정해진 문구 작성</a:t>
            </a:r>
            <a:endParaRPr kumimoji="1" lang="en-US" altLang="ko-KR" sz="1834" spc="245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spcBef>
                <a:spcPts val="306"/>
              </a:spcBef>
              <a:spcAft>
                <a:spcPts val="306"/>
              </a:spcAft>
            </a:pPr>
            <a:r>
              <a:rPr lang="ko-KR" altLang="en-US" sz="1834" b="1" spc="245" dirty="0">
                <a:solidFill>
                  <a:srgbClr val="4D4D4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↓</a:t>
            </a:r>
            <a:endParaRPr kumimoji="1" lang="en-US" altLang="ko-KR" sz="1834" b="1" spc="245" dirty="0">
              <a:solidFill>
                <a:srgbClr val="4D4D4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kumimoji="1" lang="en-US" altLang="ko-KR" sz="1834" spc="245" dirty="0" err="1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MyFont</a:t>
            </a:r>
            <a:r>
              <a:rPr kumimoji="1" lang="ko-KR" altLang="en-US" sz="1834" spc="245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웹사이트에 이미지 전송</a:t>
            </a:r>
            <a:endParaRPr kumimoji="1" lang="en-US" altLang="ko-KR" sz="1834" spc="245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spcBef>
                <a:spcPts val="306"/>
              </a:spcBef>
              <a:spcAft>
                <a:spcPts val="306"/>
              </a:spcAft>
            </a:pPr>
            <a:r>
              <a:rPr lang="ko-KR" altLang="en-US" sz="1834" b="1" spc="245" dirty="0">
                <a:solidFill>
                  <a:srgbClr val="4D4D4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↓</a:t>
            </a:r>
            <a:endParaRPr kumimoji="1" lang="en-US" altLang="ko-KR" sz="1834" b="1" spc="245" dirty="0">
              <a:solidFill>
                <a:srgbClr val="4D4D4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kumimoji="1" lang="ko-KR" altLang="en-US" sz="1834" spc="245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웹에서 이미지를 업로드함</a:t>
            </a:r>
            <a:endParaRPr kumimoji="1" lang="en-US" altLang="ko-KR" sz="1834" spc="245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spcBef>
                <a:spcPts val="306"/>
              </a:spcBef>
              <a:spcAft>
                <a:spcPts val="306"/>
              </a:spcAft>
            </a:pPr>
            <a:r>
              <a:rPr lang="ko-KR" altLang="en-US" sz="1834" b="1" spc="245" dirty="0">
                <a:solidFill>
                  <a:srgbClr val="4D4D4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↓</a:t>
            </a:r>
            <a:endParaRPr kumimoji="1" lang="en-US" altLang="ko-KR" sz="1834" b="1" spc="245" dirty="0">
              <a:solidFill>
                <a:srgbClr val="4D4D4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kumimoji="1" lang="ko-KR" altLang="en-US" sz="1834" spc="245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생성된 글씨 폰트를 이용하여 문구 작성</a:t>
            </a:r>
            <a:endParaRPr kumimoji="1" lang="en-US" altLang="ko-KR" sz="1834" spc="245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Straight Connector 60"/>
          <p:cNvCxnSpPr/>
          <p:nvPr/>
        </p:nvCxnSpPr>
        <p:spPr>
          <a:xfrm>
            <a:off x="8968692" y="1715157"/>
            <a:ext cx="0" cy="26755803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1"/>
          <p:cNvCxnSpPr/>
          <p:nvPr/>
        </p:nvCxnSpPr>
        <p:spPr>
          <a:xfrm>
            <a:off x="9845720" y="4316983"/>
            <a:ext cx="2268251" cy="0"/>
          </a:xfrm>
          <a:prstGeom prst="line">
            <a:avLst/>
          </a:prstGeom>
          <a:ln w="25400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429024" y="3989840"/>
            <a:ext cx="4441152" cy="562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56" b="1" spc="306" dirty="0">
                <a:solidFill>
                  <a:srgbClr val="4D4D4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CORE TECHNOLOGY</a:t>
            </a:r>
            <a:endParaRPr lang="ko-KR" altLang="en-US" sz="3056" b="1" spc="306" dirty="0">
              <a:solidFill>
                <a:srgbClr val="4D4D4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77907" y="11838712"/>
            <a:ext cx="5343386" cy="562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56" b="1" spc="306" dirty="0">
                <a:solidFill>
                  <a:srgbClr val="4D4D4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ARCHITECTURE</a:t>
            </a:r>
            <a:endParaRPr lang="ko-KR" altLang="en-US" sz="3056" b="1" spc="306" dirty="0">
              <a:solidFill>
                <a:srgbClr val="4D4D4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42606" y="21055736"/>
            <a:ext cx="4302460" cy="562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56" b="1" spc="306" dirty="0">
                <a:solidFill>
                  <a:srgbClr val="4D4D4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GENERATED IMAGE</a:t>
            </a:r>
            <a:endParaRPr lang="ko-KR" altLang="en-US" sz="3056" b="1" spc="306" dirty="0">
              <a:solidFill>
                <a:srgbClr val="4D4D4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Straight Connector 72"/>
          <p:cNvCxnSpPr/>
          <p:nvPr/>
        </p:nvCxnSpPr>
        <p:spPr>
          <a:xfrm>
            <a:off x="9845721" y="21316390"/>
            <a:ext cx="2210277" cy="0"/>
          </a:xfrm>
          <a:prstGeom prst="line">
            <a:avLst/>
          </a:prstGeom>
          <a:ln w="25400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84"/>
          <p:cNvCxnSpPr/>
          <p:nvPr/>
        </p:nvCxnSpPr>
        <p:spPr>
          <a:xfrm>
            <a:off x="17141508" y="4328099"/>
            <a:ext cx="2268251" cy="0"/>
          </a:xfrm>
          <a:prstGeom prst="line">
            <a:avLst/>
          </a:prstGeom>
          <a:ln w="25400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4"/>
          <p:cNvCxnSpPr/>
          <p:nvPr/>
        </p:nvCxnSpPr>
        <p:spPr>
          <a:xfrm>
            <a:off x="17180076" y="21316390"/>
            <a:ext cx="2210277" cy="0"/>
          </a:xfrm>
          <a:prstGeom prst="line">
            <a:avLst/>
          </a:prstGeom>
          <a:ln w="25400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41" y="1715156"/>
            <a:ext cx="6173799" cy="3201731"/>
          </a:xfrm>
          <a:prstGeom prst="rect">
            <a:avLst/>
          </a:prstGeom>
        </p:spPr>
      </p:pic>
      <p:pic>
        <p:nvPicPr>
          <p:cNvPr id="26" name="그림 5">
            <a:extLst>
              <a:ext uri="{FF2B5EF4-FFF2-40B4-BE49-F238E27FC236}">
                <a16:creationId xmlns:a16="http://schemas.microsoft.com/office/drawing/2014/main" id="{95240A2A-701A-4CD5-9C59-02208CFEA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148" y="22101678"/>
            <a:ext cx="4577908" cy="2497042"/>
          </a:xfrm>
          <a:prstGeom prst="rect">
            <a:avLst/>
          </a:prstGeom>
          <a:ln w="6350">
            <a:noFill/>
          </a:ln>
        </p:spPr>
      </p:pic>
      <p:pic>
        <p:nvPicPr>
          <p:cNvPr id="27" name="그림 8">
            <a:extLst>
              <a:ext uri="{FF2B5EF4-FFF2-40B4-BE49-F238E27FC236}">
                <a16:creationId xmlns:a16="http://schemas.microsoft.com/office/drawing/2014/main" id="{F38A9EFA-F4F7-4291-841F-19F48103F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0324" y="22087222"/>
            <a:ext cx="4646010" cy="2534187"/>
          </a:xfrm>
          <a:prstGeom prst="rect">
            <a:avLst/>
          </a:prstGeom>
        </p:spPr>
      </p:pic>
      <p:pic>
        <p:nvPicPr>
          <p:cNvPr id="28" name="Picture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151" y="25612856"/>
            <a:ext cx="4604742" cy="2511678"/>
          </a:xfrm>
          <a:prstGeom prst="rect">
            <a:avLst/>
          </a:prstGeom>
        </p:spPr>
      </p:pic>
      <p:pic>
        <p:nvPicPr>
          <p:cNvPr id="29" name="그림 2">
            <a:extLst>
              <a:ext uri="{FF2B5EF4-FFF2-40B4-BE49-F238E27FC236}">
                <a16:creationId xmlns:a16="http://schemas.microsoft.com/office/drawing/2014/main" id="{37D85FF9-C401-4F75-A692-BCF4F89B2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20324" y="25613179"/>
            <a:ext cx="4635760" cy="25285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027749" y="27830012"/>
            <a:ext cx="4020903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45" spc="245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210 </a:t>
            </a:r>
            <a:r>
              <a:rPr kumimoji="1" lang="ko-KR" altLang="en-US" sz="2445" spc="245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그린나래</a:t>
            </a:r>
            <a:endParaRPr kumimoji="1" lang="en-US" altLang="ko-KR" sz="2445" spc="245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31884" y="27812509"/>
            <a:ext cx="4020903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45" spc="245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210 </a:t>
            </a:r>
            <a:r>
              <a:rPr kumimoji="1" lang="ko-KR" altLang="en-US" sz="2445" spc="245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덩실덩실</a:t>
            </a:r>
            <a:endParaRPr kumimoji="1" lang="en-US" altLang="ko-KR" sz="2445" spc="245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55903" y="24292186"/>
            <a:ext cx="4020903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45" spc="245" dirty="0" err="1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야놀자</a:t>
            </a:r>
            <a:r>
              <a:rPr kumimoji="1" lang="ko-KR" altLang="en-US" sz="2445" spc="245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45" spc="245" dirty="0" err="1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야체</a:t>
            </a:r>
            <a:endParaRPr kumimoji="1" lang="en-US" altLang="ko-KR" sz="2445" spc="245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047667" y="24292186"/>
            <a:ext cx="4020903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45" spc="245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한나는 열한살</a:t>
            </a:r>
            <a:endParaRPr kumimoji="1" lang="en-US" altLang="ko-KR" sz="2445" spc="245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4" name="Group 140"/>
          <p:cNvGrpSpPr/>
          <p:nvPr/>
        </p:nvGrpSpPr>
        <p:grpSpPr>
          <a:xfrm>
            <a:off x="10035346" y="4872662"/>
            <a:ext cx="1568471" cy="4384502"/>
            <a:chOff x="3484447" y="731336"/>
            <a:chExt cx="1388998" cy="3882805"/>
          </a:xfrm>
        </p:grpSpPr>
        <p:pic>
          <p:nvPicPr>
            <p:cNvPr id="35" name="그림 6">
              <a:extLst>
                <a:ext uri="{FF2B5EF4-FFF2-40B4-BE49-F238E27FC236}">
                  <a16:creationId xmlns:a16="http://schemas.microsoft.com/office/drawing/2014/main" id="{DE608BA8-8CAF-784B-BDF7-E52C04871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84447" y="731336"/>
              <a:ext cx="584200" cy="533400"/>
            </a:xfrm>
            <a:prstGeom prst="rect">
              <a:avLst/>
            </a:prstGeom>
          </p:spPr>
        </p:pic>
        <p:pic>
          <p:nvPicPr>
            <p:cNvPr id="36" name="그림 8">
              <a:extLst>
                <a:ext uri="{FF2B5EF4-FFF2-40B4-BE49-F238E27FC236}">
                  <a16:creationId xmlns:a16="http://schemas.microsoft.com/office/drawing/2014/main" id="{C8CAB111-AF95-9643-8105-78CCC44B1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9140" y="731336"/>
              <a:ext cx="609600" cy="546100"/>
            </a:xfrm>
            <a:prstGeom prst="rect">
              <a:avLst/>
            </a:prstGeom>
          </p:spPr>
        </p:pic>
        <p:pic>
          <p:nvPicPr>
            <p:cNvPr id="37" name="그림 10">
              <a:extLst>
                <a:ext uri="{FF2B5EF4-FFF2-40B4-BE49-F238E27FC236}">
                  <a16:creationId xmlns:a16="http://schemas.microsoft.com/office/drawing/2014/main" id="{88478F7E-E8DA-3C43-9314-DB619641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84447" y="1319099"/>
              <a:ext cx="571500" cy="711200"/>
            </a:xfrm>
            <a:prstGeom prst="rect">
              <a:avLst/>
            </a:prstGeom>
          </p:spPr>
        </p:pic>
        <p:pic>
          <p:nvPicPr>
            <p:cNvPr id="38" name="그림 12">
              <a:extLst>
                <a:ext uri="{FF2B5EF4-FFF2-40B4-BE49-F238E27FC236}">
                  <a16:creationId xmlns:a16="http://schemas.microsoft.com/office/drawing/2014/main" id="{2B36E2E6-72EA-B249-81B0-FD40E8695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25745" y="1371866"/>
              <a:ext cx="647700" cy="584200"/>
            </a:xfrm>
            <a:prstGeom prst="rect">
              <a:avLst/>
            </a:prstGeom>
          </p:spPr>
        </p:pic>
        <p:pic>
          <p:nvPicPr>
            <p:cNvPr id="39" name="그림 14">
              <a:extLst>
                <a:ext uri="{FF2B5EF4-FFF2-40B4-BE49-F238E27FC236}">
                  <a16:creationId xmlns:a16="http://schemas.microsoft.com/office/drawing/2014/main" id="{C6F66E5C-5EAD-A047-86A0-D418C8360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84447" y="1944845"/>
              <a:ext cx="622300" cy="685800"/>
            </a:xfrm>
            <a:prstGeom prst="rect">
              <a:avLst/>
            </a:prstGeom>
          </p:spPr>
        </p:pic>
        <p:pic>
          <p:nvPicPr>
            <p:cNvPr id="40" name="그림 16">
              <a:extLst>
                <a:ext uri="{FF2B5EF4-FFF2-40B4-BE49-F238E27FC236}">
                  <a16:creationId xmlns:a16="http://schemas.microsoft.com/office/drawing/2014/main" id="{3795E606-70A7-C949-A59F-04A0353A2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63845" y="1992715"/>
              <a:ext cx="571500" cy="558800"/>
            </a:xfrm>
            <a:prstGeom prst="rect">
              <a:avLst/>
            </a:prstGeom>
          </p:spPr>
        </p:pic>
        <p:pic>
          <p:nvPicPr>
            <p:cNvPr id="41" name="그림 18">
              <a:extLst>
                <a:ext uri="{FF2B5EF4-FFF2-40B4-BE49-F238E27FC236}">
                  <a16:creationId xmlns:a16="http://schemas.microsoft.com/office/drawing/2014/main" id="{7EC4D555-0D26-1C43-A829-BC53B7D77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484447" y="2630645"/>
              <a:ext cx="558800" cy="660400"/>
            </a:xfrm>
            <a:prstGeom prst="rect">
              <a:avLst/>
            </a:prstGeom>
          </p:spPr>
        </p:pic>
        <p:pic>
          <p:nvPicPr>
            <p:cNvPr id="42" name="그림 20">
              <a:extLst>
                <a:ext uri="{FF2B5EF4-FFF2-40B4-BE49-F238E27FC236}">
                  <a16:creationId xmlns:a16="http://schemas.microsoft.com/office/drawing/2014/main" id="{AC398B0E-C49E-5247-B087-D826E0573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38445" y="2694145"/>
              <a:ext cx="622301" cy="533399"/>
            </a:xfrm>
            <a:prstGeom prst="rect">
              <a:avLst/>
            </a:prstGeom>
          </p:spPr>
        </p:pic>
        <p:pic>
          <p:nvPicPr>
            <p:cNvPr id="43" name="그림 22">
              <a:extLst>
                <a:ext uri="{FF2B5EF4-FFF2-40B4-BE49-F238E27FC236}">
                  <a16:creationId xmlns:a16="http://schemas.microsoft.com/office/drawing/2014/main" id="{21F28BA2-5D74-3C4A-B9F0-B35A09516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97147" y="3271679"/>
              <a:ext cx="609600" cy="660400"/>
            </a:xfrm>
            <a:prstGeom prst="rect">
              <a:avLst/>
            </a:prstGeom>
          </p:spPr>
        </p:pic>
        <p:pic>
          <p:nvPicPr>
            <p:cNvPr id="44" name="그림 24">
              <a:extLst>
                <a:ext uri="{FF2B5EF4-FFF2-40B4-BE49-F238E27FC236}">
                  <a16:creationId xmlns:a16="http://schemas.microsoft.com/office/drawing/2014/main" id="{7E4CC1CE-D930-E941-9F98-58EDDD07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248215" y="3270059"/>
              <a:ext cx="622300" cy="609600"/>
            </a:xfrm>
            <a:prstGeom prst="rect">
              <a:avLst/>
            </a:prstGeom>
          </p:spPr>
        </p:pic>
        <p:pic>
          <p:nvPicPr>
            <p:cNvPr id="45" name="그림 26">
              <a:extLst>
                <a:ext uri="{FF2B5EF4-FFF2-40B4-BE49-F238E27FC236}">
                  <a16:creationId xmlns:a16="http://schemas.microsoft.com/office/drawing/2014/main" id="{38D93383-B546-6D4E-993B-4EE86A1B8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82195" y="3928341"/>
              <a:ext cx="571500" cy="685800"/>
            </a:xfrm>
            <a:prstGeom prst="rect">
              <a:avLst/>
            </a:prstGeom>
          </p:spPr>
        </p:pic>
        <p:pic>
          <p:nvPicPr>
            <p:cNvPr id="46" name="그림 28">
              <a:extLst>
                <a:ext uri="{FF2B5EF4-FFF2-40B4-BE49-F238E27FC236}">
                  <a16:creationId xmlns:a16="http://schemas.microsoft.com/office/drawing/2014/main" id="{C8FDC971-26D3-4344-ADC3-6F76F2E15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215975" y="3916130"/>
              <a:ext cx="635000" cy="6477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CA7D502-D81D-463C-8E75-CADD39CDCE9B}"/>
              </a:ext>
            </a:extLst>
          </p:cNvPr>
          <p:cNvSpPr txBox="1"/>
          <p:nvPr/>
        </p:nvSpPr>
        <p:spPr>
          <a:xfrm>
            <a:off x="2024536" y="11517012"/>
            <a:ext cx="6169912" cy="293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45" b="1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나의 손글씨가 폰트로 만들어진다면 </a:t>
            </a:r>
            <a:r>
              <a:rPr lang="en-US" altLang="ko-KR" sz="2445" b="1" dirty="0">
                <a:solidFill>
                  <a:srgbClr val="3333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“</a:t>
            </a:r>
          </a:p>
          <a:p>
            <a:pPr algn="ctr">
              <a:spcBef>
                <a:spcPts val="306"/>
              </a:spcBef>
            </a:pPr>
            <a:endParaRPr lang="ko-KR" altLang="en-US" sz="2445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" altLang="ko-KR" sz="1834" spc="50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MyFont</a:t>
            </a:r>
            <a:r>
              <a:rPr lang="ko-KR" altLang="en-US" sz="1834" spc="50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사용자의 </a:t>
            </a:r>
            <a:r>
              <a:rPr lang="ko-KR" altLang="en-US" sz="1834" b="1" spc="5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손글씨</a:t>
            </a:r>
            <a:r>
              <a:rPr lang="ko-KR" altLang="en-US" sz="1834" spc="50" dirty="0" err="1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ko-KR" altLang="en-US" sz="1834" spc="50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작성한 자</a:t>
            </a:r>
            <a:r>
              <a:rPr lang="en-US" altLang="ko-KR" sz="1834" spc="50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34" spc="50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모음 일부를 입력 받</a:t>
            </a:r>
            <a:r>
              <a:rPr lang="ko-KR" altLang="en-US" sz="1834" spc="31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아서 그 이외의</a:t>
            </a:r>
            <a:r>
              <a:rPr lang="en-US" altLang="ko-KR" sz="1834" spc="31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34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r>
              <a:rPr lang="en-US" altLang="ko-KR" sz="1834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34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모음을 </a:t>
            </a:r>
            <a:r>
              <a:rPr lang="ko-KR" altLang="en-US" sz="1834" b="1" spc="3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ko-KR" altLang="en-US" sz="1834" spc="31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해낸다</a:t>
            </a:r>
            <a:r>
              <a:rPr lang="en-US" altLang="ko-KR" sz="1834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834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34" spc="31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받은 자</a:t>
            </a:r>
            <a:r>
              <a:rPr lang="en-US" altLang="ko-KR" sz="1834" spc="31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34" spc="31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모음</a:t>
            </a:r>
            <a:r>
              <a:rPr lang="ko-KR" altLang="en-US" sz="1834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과 생성해 낸 자</a:t>
            </a:r>
            <a:r>
              <a:rPr lang="en-US" altLang="ko-KR" sz="1834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34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모음 이미지로 </a:t>
            </a:r>
            <a:r>
              <a:rPr lang="ko-KR" altLang="en-US" sz="1834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폰트를 제작</a:t>
            </a:r>
            <a:r>
              <a:rPr lang="ko-KR" altLang="en-US" sz="1834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834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834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306"/>
              </a:spcBef>
            </a:pPr>
            <a:r>
              <a:rPr lang="ko-KR" altLang="en-US" sz="2445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2445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45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글씨체의 폰트</a:t>
            </a:r>
            <a:r>
              <a:rPr lang="ko-KR" altLang="en-US" sz="2445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45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2445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45" spc="-150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받은 글자</a:t>
            </a:r>
            <a:r>
              <a:rPr lang="ko-KR" altLang="en-US" sz="2445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45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2445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45" b="1" spc="-1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생성한</a:t>
            </a:r>
            <a:r>
              <a:rPr lang="ko-KR" altLang="en-US" sz="2445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글자</a:t>
            </a:r>
            <a:endParaRPr lang="en-US" altLang="ko-KR" sz="2445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spcBef>
                <a:spcPts val="306"/>
              </a:spcBef>
            </a:pPr>
            <a:r>
              <a:rPr lang="en-US" altLang="ko-KR" sz="2445" b="1" u="sng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45" b="1" u="sng" dirty="0" err="1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DiscoGAN</a:t>
            </a:r>
            <a:r>
              <a:rPr lang="ko-KR" altLang="en-US" sz="2445" b="1" u="sng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머신러닝</a:t>
            </a:r>
            <a:r>
              <a:rPr lang="en-US" altLang="ko-KR" sz="2445" b="1" u="sng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cxnSp>
        <p:nvCxnSpPr>
          <p:cNvPr id="48" name="Straight Connector 56">
            <a:extLst>
              <a:ext uri="{FF2B5EF4-FFF2-40B4-BE49-F238E27FC236}">
                <a16:creationId xmlns:a16="http://schemas.microsoft.com/office/drawing/2014/main" id="{25DC20E3-9B19-4743-BA09-0C74D776A132}"/>
              </a:ext>
            </a:extLst>
          </p:cNvPr>
          <p:cNvCxnSpPr>
            <a:cxnSpLocks/>
          </p:cNvCxnSpPr>
          <p:nvPr/>
        </p:nvCxnSpPr>
        <p:spPr>
          <a:xfrm>
            <a:off x="6836961" y="16583451"/>
            <a:ext cx="1320300" cy="0"/>
          </a:xfrm>
          <a:prstGeom prst="line">
            <a:avLst/>
          </a:prstGeom>
          <a:ln w="25400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10"/>
          <p:cNvCxnSpPr/>
          <p:nvPr/>
        </p:nvCxnSpPr>
        <p:spPr>
          <a:xfrm>
            <a:off x="1954456" y="10855950"/>
            <a:ext cx="1191849" cy="0"/>
          </a:xfrm>
          <a:prstGeom prst="line">
            <a:avLst/>
          </a:prstGeom>
          <a:ln w="25400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D9EE2F-C71E-4CAF-93EE-D4D932BF84AE}"/>
              </a:ext>
            </a:extLst>
          </p:cNvPr>
          <p:cNvCxnSpPr/>
          <p:nvPr/>
        </p:nvCxnSpPr>
        <p:spPr>
          <a:xfrm>
            <a:off x="6965413" y="10855950"/>
            <a:ext cx="1191849" cy="0"/>
          </a:xfrm>
          <a:prstGeom prst="line">
            <a:avLst/>
          </a:prstGeom>
          <a:ln w="25400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0"/>
          <p:cNvCxnSpPr/>
          <p:nvPr/>
        </p:nvCxnSpPr>
        <p:spPr>
          <a:xfrm>
            <a:off x="7063158" y="5496769"/>
            <a:ext cx="1094104" cy="0"/>
          </a:xfrm>
          <a:prstGeom prst="line">
            <a:avLst/>
          </a:prstGeom>
          <a:ln w="25400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"/>
          <p:cNvCxnSpPr/>
          <p:nvPr/>
        </p:nvCxnSpPr>
        <p:spPr>
          <a:xfrm>
            <a:off x="1958240" y="5476626"/>
            <a:ext cx="1094104" cy="0"/>
          </a:xfrm>
          <a:prstGeom prst="line">
            <a:avLst/>
          </a:prstGeom>
          <a:ln w="25400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AFAC2B9-1409-4A7A-B81F-12CD393736C4}"/>
              </a:ext>
            </a:extLst>
          </p:cNvPr>
          <p:cNvSpPr txBox="1"/>
          <p:nvPr/>
        </p:nvSpPr>
        <p:spPr>
          <a:xfrm>
            <a:off x="4375324" y="25376216"/>
            <a:ext cx="1417247" cy="562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56" b="1" spc="306" dirty="0">
                <a:solidFill>
                  <a:srgbClr val="4D4D4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</a:t>
            </a:r>
            <a:endParaRPr lang="ko-KR" altLang="en-US" sz="3056" b="1" spc="306" dirty="0">
              <a:solidFill>
                <a:srgbClr val="4D4D4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6" name="Straight Connector 10">
            <a:extLst>
              <a:ext uri="{FF2B5EF4-FFF2-40B4-BE49-F238E27FC236}">
                <a16:creationId xmlns:a16="http://schemas.microsoft.com/office/drawing/2014/main" id="{9E264761-920C-4812-A787-FB07C1BC113E}"/>
              </a:ext>
            </a:extLst>
          </p:cNvPr>
          <p:cNvCxnSpPr>
            <a:cxnSpLocks/>
          </p:cNvCxnSpPr>
          <p:nvPr/>
        </p:nvCxnSpPr>
        <p:spPr>
          <a:xfrm>
            <a:off x="1954102" y="25700458"/>
            <a:ext cx="1925789" cy="0"/>
          </a:xfrm>
          <a:prstGeom prst="line">
            <a:avLst/>
          </a:prstGeom>
          <a:ln w="25400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0">
            <a:extLst>
              <a:ext uri="{FF2B5EF4-FFF2-40B4-BE49-F238E27FC236}">
                <a16:creationId xmlns:a16="http://schemas.microsoft.com/office/drawing/2014/main" id="{67DE7861-8CF7-4F3F-84AB-451DB00D0D48}"/>
              </a:ext>
            </a:extLst>
          </p:cNvPr>
          <p:cNvCxnSpPr>
            <a:cxnSpLocks/>
          </p:cNvCxnSpPr>
          <p:nvPr/>
        </p:nvCxnSpPr>
        <p:spPr>
          <a:xfrm>
            <a:off x="6239548" y="25692540"/>
            <a:ext cx="1925789" cy="0"/>
          </a:xfrm>
          <a:prstGeom prst="line">
            <a:avLst/>
          </a:prstGeom>
          <a:ln w="25400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92"/>
          <p:cNvCxnSpPr/>
          <p:nvPr/>
        </p:nvCxnSpPr>
        <p:spPr>
          <a:xfrm>
            <a:off x="17608416" y="12115892"/>
            <a:ext cx="1800024" cy="0"/>
          </a:xfrm>
          <a:prstGeom prst="line">
            <a:avLst/>
          </a:prstGeom>
          <a:ln w="25400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7"/>
          <p:cNvCxnSpPr/>
          <p:nvPr/>
        </p:nvCxnSpPr>
        <p:spPr>
          <a:xfrm>
            <a:off x="9844401" y="12115895"/>
            <a:ext cx="1800024" cy="0"/>
          </a:xfrm>
          <a:prstGeom prst="line">
            <a:avLst/>
          </a:prstGeom>
          <a:ln w="25400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5F995DB-F692-44C4-9880-151BD7935DE6}"/>
              </a:ext>
            </a:extLst>
          </p:cNvPr>
          <p:cNvSpPr txBox="1"/>
          <p:nvPr/>
        </p:nvSpPr>
        <p:spPr>
          <a:xfrm>
            <a:off x="11591866" y="4836404"/>
            <a:ext cx="7816567" cy="217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6"/>
              </a:spcBef>
              <a:spcAft>
                <a:spcPts val="306"/>
              </a:spcAft>
            </a:pPr>
            <a:r>
              <a:rPr lang="en-US" altLang="ko-KR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Disco GAN</a:t>
            </a:r>
            <a:r>
              <a:rPr lang="ko-KR" altLang="en-US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알기 전에 </a:t>
            </a:r>
            <a:r>
              <a:rPr lang="en-US" altLang="ko-KR" sz="1834" b="1" spc="-3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</a:t>
            </a:r>
            <a:r>
              <a:rPr lang="ko-KR" altLang="en-US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 먼저 알아야 한다</a:t>
            </a:r>
            <a:r>
              <a:rPr lang="en-US" altLang="ko-KR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GAN</a:t>
            </a:r>
            <a:r>
              <a:rPr lang="ko-KR" altLang="en-US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Generative</a:t>
            </a:r>
          </a:p>
          <a:p>
            <a:pPr>
              <a:spcBef>
                <a:spcPts val="306"/>
              </a:spcBef>
              <a:spcAft>
                <a:spcPts val="306"/>
              </a:spcAft>
            </a:pPr>
            <a:r>
              <a:rPr lang="en-US" altLang="ko-KR" sz="1834" spc="6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Networks </a:t>
            </a:r>
            <a:r>
              <a:rPr lang="ko-KR" altLang="en-US" sz="1834" spc="6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약자이다</a:t>
            </a:r>
            <a:r>
              <a:rPr lang="en-US" altLang="ko-KR" sz="1834" spc="6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34" spc="6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이름에서 보이듯이 서로 </a:t>
            </a:r>
            <a:r>
              <a:rPr lang="ko-KR" altLang="en-US" sz="1834" b="1" spc="6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대립</a:t>
            </a:r>
            <a:r>
              <a:rPr lang="ko-KR" altLang="en-US" sz="1834" spc="6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하여서</a:t>
            </a:r>
            <a:endParaRPr lang="en-US" altLang="ko-KR" sz="1834" spc="61" dirty="0">
              <a:solidFill>
                <a:srgbClr val="87878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306"/>
              </a:spcBef>
              <a:spcAft>
                <a:spcPts val="306"/>
              </a:spcAft>
            </a:pPr>
            <a:r>
              <a:rPr lang="ko-KR" altLang="en-US" sz="1834" spc="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싸우는 </a:t>
            </a:r>
            <a:r>
              <a:rPr lang="en-US" altLang="ko-KR" sz="1834" spc="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Network</a:t>
            </a:r>
            <a:r>
              <a:rPr lang="ko-KR" altLang="en-US" sz="1834" spc="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인데</a:t>
            </a:r>
            <a:r>
              <a:rPr lang="en-US" altLang="ko-KR" sz="1834" spc="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834" b="1" spc="3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Generator</a:t>
            </a:r>
            <a:r>
              <a:rPr lang="en-US" altLang="ko-KR" sz="1834" spc="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34" spc="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834" b="1" spc="3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Discriminator</a:t>
            </a:r>
            <a:r>
              <a:rPr lang="en-US" altLang="ko-KR" sz="1834" spc="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34" spc="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대립하는 구조이다</a:t>
            </a:r>
            <a:r>
              <a:rPr lang="en-US" altLang="ko-KR" sz="1834" spc="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306"/>
              </a:spcBef>
              <a:spcAft>
                <a:spcPts val="306"/>
              </a:spcAft>
            </a:pPr>
            <a:r>
              <a:rPr lang="en-US" altLang="ko-KR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Generator</a:t>
            </a:r>
            <a:r>
              <a:rPr lang="ko-KR" altLang="en-US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가짜</a:t>
            </a:r>
            <a:r>
              <a:rPr lang="ko-KR" altLang="en-US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</a:t>
            </a:r>
            <a:r>
              <a:rPr lang="ko-KR" altLang="en-US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생성하고 </a:t>
            </a:r>
            <a:r>
              <a:rPr lang="en-US" altLang="ko-KR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Discriminator</a:t>
            </a:r>
            <a:r>
              <a:rPr lang="ko-KR" altLang="en-US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Generato</a:t>
            </a:r>
            <a:r>
              <a:rPr lang="en-US" altLang="ko-KR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ko-KR" altLang="en-US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생성한</a:t>
            </a:r>
            <a:endParaRPr lang="en-US" altLang="ko-KR" sz="1834" spc="-31" dirty="0">
              <a:solidFill>
                <a:srgbClr val="87878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306"/>
              </a:spcBef>
              <a:spcAft>
                <a:spcPts val="306"/>
              </a:spcAft>
            </a:pPr>
            <a:r>
              <a:rPr lang="ko-KR" altLang="en-US" sz="1834" spc="-6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데이터가</a:t>
            </a:r>
            <a:r>
              <a:rPr lang="ko-KR" altLang="en-US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34" spc="-6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진짜</a:t>
            </a:r>
            <a:r>
              <a:rPr lang="ko-KR" altLang="en-US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34" spc="-6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데이터인지</a:t>
            </a:r>
            <a:r>
              <a:rPr lang="ko-KR" altLang="en-US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34" spc="-6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가짜</a:t>
            </a:r>
            <a:r>
              <a:rPr lang="ko-KR" altLang="en-US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데이터인지 구분한다</a:t>
            </a:r>
            <a:r>
              <a:rPr lang="en-US" altLang="ko-KR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과정을 통해 </a:t>
            </a:r>
            <a:r>
              <a:rPr lang="en-US" altLang="ko-KR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Generator</a:t>
            </a:r>
          </a:p>
          <a:p>
            <a:pPr>
              <a:spcBef>
                <a:spcPts val="306"/>
              </a:spcBef>
              <a:spcAft>
                <a:spcPts val="306"/>
              </a:spcAft>
            </a:pPr>
            <a:r>
              <a:rPr lang="ko-KR" altLang="en-US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진짜 데이터와 같은 가짜 데이터를 만들 수 있도록 학습한다</a:t>
            </a:r>
            <a:r>
              <a:rPr lang="en-US" altLang="ko-KR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834" dirty="0">
              <a:solidFill>
                <a:srgbClr val="87878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AEA0A5-457F-4C8E-B444-7C766A111BD3}"/>
              </a:ext>
            </a:extLst>
          </p:cNvPr>
          <p:cNvSpPr txBox="1"/>
          <p:nvPr/>
        </p:nvSpPr>
        <p:spPr>
          <a:xfrm>
            <a:off x="11600507" y="7228618"/>
            <a:ext cx="7807915" cy="1811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6"/>
              </a:spcBef>
              <a:spcAft>
                <a:spcPts val="306"/>
              </a:spcAft>
            </a:pPr>
            <a:r>
              <a:rPr lang="en-US" altLang="ko-KR" sz="1834" b="1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DiscoGAN</a:t>
            </a:r>
            <a:r>
              <a:rPr lang="ko-KR" altLang="en-US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 </a:t>
            </a:r>
            <a:r>
              <a:rPr lang="en-US" altLang="ko-KR" sz="1834" dirty="0" err="1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DiscoveryGAN</a:t>
            </a:r>
            <a:r>
              <a:rPr lang="ko-KR" altLang="en-US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준말이다</a:t>
            </a:r>
            <a:r>
              <a:rPr lang="en-US" altLang="ko-KR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834" dirty="0" err="1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DiscoGAN</a:t>
            </a:r>
            <a:r>
              <a:rPr lang="ko-KR" altLang="en-US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어떠한 </a:t>
            </a:r>
            <a:r>
              <a:rPr lang="ko-KR" altLang="en-US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특징을 가진</a:t>
            </a:r>
            <a:endParaRPr lang="en-US" altLang="ko-KR" sz="1834" spc="-31" dirty="0">
              <a:solidFill>
                <a:srgbClr val="87878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306"/>
              </a:spcBef>
              <a:spcAft>
                <a:spcPts val="306"/>
              </a:spcAft>
            </a:pPr>
            <a:r>
              <a:rPr lang="ko-KR" altLang="en-US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</a:t>
            </a:r>
            <a:r>
              <a:rPr lang="ko-KR" altLang="en-US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가지고 </a:t>
            </a:r>
            <a:r>
              <a:rPr lang="ko-KR" altLang="en-US" sz="1834" b="1" spc="-3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특징은 유지한 채 </a:t>
            </a:r>
            <a:r>
              <a:rPr lang="ko-KR" altLang="en-US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영역의</a:t>
            </a:r>
            <a:r>
              <a:rPr lang="ko-KR" altLang="en-US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물체로 만드는 것이다</a:t>
            </a:r>
            <a:r>
              <a:rPr lang="en-US" altLang="ko-KR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34" spc="-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</a:t>
            </a:r>
            <a:endParaRPr lang="en-US" altLang="ko-KR" sz="1834" spc="-31" dirty="0">
              <a:solidFill>
                <a:srgbClr val="87878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306"/>
              </a:spcBef>
              <a:spcAft>
                <a:spcPts val="306"/>
              </a:spcAft>
            </a:pPr>
            <a:r>
              <a:rPr lang="ko-KR" altLang="en-US" sz="1834" spc="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가방과 </a:t>
            </a:r>
            <a:r>
              <a:rPr lang="ko-KR" altLang="en-US" sz="1834" spc="6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운동화로 학습된 모델에 </a:t>
            </a:r>
            <a:r>
              <a:rPr lang="ko-KR" altLang="en-US" sz="1834" b="1" spc="6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파란색</a:t>
            </a:r>
            <a:r>
              <a:rPr lang="ko-KR" altLang="en-US" sz="1834" spc="6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가죽 가방의 이미지를 넣으면 </a:t>
            </a:r>
            <a:r>
              <a:rPr lang="ko-KR" altLang="en-US" sz="1834" b="1" spc="6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파란색</a:t>
            </a:r>
            <a:endParaRPr lang="en-US" altLang="ko-KR" sz="1834" b="1" spc="61" dirty="0">
              <a:solidFill>
                <a:srgbClr val="87878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306"/>
              </a:spcBef>
              <a:spcAft>
                <a:spcPts val="306"/>
              </a:spcAft>
            </a:pPr>
            <a:r>
              <a:rPr lang="ko-KR" altLang="en-US" sz="1834" spc="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운동화의 이미지를 생성한다</a:t>
            </a:r>
            <a:r>
              <a:rPr lang="en-US" altLang="ko-KR" sz="1834" spc="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34" spc="31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이와 같이 특징은 유치한 채 형태만 바꾸는 것에</a:t>
            </a:r>
            <a:endParaRPr lang="en-US" altLang="ko-KR" sz="1834" spc="31" dirty="0">
              <a:solidFill>
                <a:srgbClr val="87878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306"/>
              </a:spcBef>
              <a:spcAft>
                <a:spcPts val="306"/>
              </a:spcAft>
            </a:pPr>
            <a:r>
              <a:rPr lang="ko-KR" altLang="en-US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최적화된 </a:t>
            </a:r>
            <a:r>
              <a:rPr lang="en-US" altLang="ko-KR" sz="1834" dirty="0" err="1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DiscoGAN</a:t>
            </a:r>
            <a:r>
              <a:rPr lang="ko-KR" altLang="en-US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 Font </a:t>
            </a:r>
            <a:r>
              <a:rPr lang="ko-KR" altLang="en-US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프로젝트에 적합하다</a:t>
            </a:r>
            <a:r>
              <a:rPr lang="en-US" altLang="ko-KR" sz="1834" dirty="0">
                <a:solidFill>
                  <a:srgbClr val="8787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834" dirty="0">
              <a:solidFill>
                <a:srgbClr val="87878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5EEFF6FC-125A-4825-AE95-6086BB53195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078" y="2559984"/>
            <a:ext cx="1576881" cy="15768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92F044-0F40-4532-A943-D5332F50610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6" y="9286397"/>
            <a:ext cx="1233444" cy="106781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07C7CE5-9B76-4498-AE9C-87B90248A390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71" y="23833254"/>
            <a:ext cx="1509574" cy="150957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B045205-88A9-4E63-8332-0EE41C39A983}"/>
              </a:ext>
            </a:extLst>
          </p:cNvPr>
          <p:cNvSpPr txBox="1"/>
          <p:nvPr/>
        </p:nvSpPr>
        <p:spPr>
          <a:xfrm>
            <a:off x="2935020" y="21271760"/>
            <a:ext cx="4276620" cy="562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56" b="1" spc="306" dirty="0">
                <a:solidFill>
                  <a:srgbClr val="4D4D4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 PLAN</a:t>
            </a:r>
            <a:endParaRPr lang="ko-KR" altLang="en-US" sz="3056" b="1" spc="306" dirty="0">
              <a:solidFill>
                <a:srgbClr val="4D4D4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8" name="Straight Connector 78">
            <a:extLst>
              <a:ext uri="{FF2B5EF4-FFF2-40B4-BE49-F238E27FC236}">
                <a16:creationId xmlns:a16="http://schemas.microsoft.com/office/drawing/2014/main" id="{10933B9A-48E3-4EDA-9349-F2C72143B293}"/>
              </a:ext>
            </a:extLst>
          </p:cNvPr>
          <p:cNvCxnSpPr>
            <a:cxnSpLocks/>
          </p:cNvCxnSpPr>
          <p:nvPr/>
        </p:nvCxnSpPr>
        <p:spPr>
          <a:xfrm>
            <a:off x="1956528" y="21591477"/>
            <a:ext cx="675288" cy="0"/>
          </a:xfrm>
          <a:prstGeom prst="line">
            <a:avLst/>
          </a:prstGeom>
          <a:ln w="25400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9AEE629-DB29-465D-A261-FB359BECEE4A}"/>
              </a:ext>
            </a:extLst>
          </p:cNvPr>
          <p:cNvSpPr txBox="1"/>
          <p:nvPr/>
        </p:nvSpPr>
        <p:spPr>
          <a:xfrm>
            <a:off x="1978050" y="22243354"/>
            <a:ext cx="6184307" cy="131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4003" indent="-524003">
              <a:buFont typeface="Wingdings" panose="05000000000000000000" pitchFamily="2" charset="2"/>
              <a:buChar char="§"/>
            </a:pPr>
            <a:r>
              <a:rPr kumimoji="1" lang="ko-KR" altLang="en-US" sz="1834" spc="245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일반인도 손쉽게 자신의 </a:t>
            </a:r>
            <a:r>
              <a:rPr kumimoji="1" lang="ko-KR" altLang="en-US" sz="1834" spc="245" dirty="0" err="1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손글씨</a:t>
            </a:r>
            <a:r>
              <a:rPr kumimoji="1" lang="ko-KR" altLang="en-US" sz="1834" spc="245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폰트 제작 가능</a:t>
            </a:r>
            <a:endParaRPr kumimoji="1" lang="en-US" altLang="ko-KR" sz="1834" spc="245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24003" indent="-524003">
              <a:buFont typeface="Wingdings" panose="05000000000000000000" pitchFamily="2" charset="2"/>
              <a:buChar char="§"/>
            </a:pPr>
            <a:endParaRPr kumimoji="1" lang="en-US" altLang="ko-KR" sz="1223" spc="245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24003" indent="-524003">
              <a:buFont typeface="Wingdings" panose="05000000000000000000" pitchFamily="2" charset="2"/>
              <a:buChar char="§"/>
            </a:pPr>
            <a:r>
              <a:rPr kumimoji="1" lang="ko-KR" altLang="en-US" sz="1834" spc="245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연예인의 손글씨를 상품으로 판매 가능</a:t>
            </a:r>
            <a:endParaRPr kumimoji="1" lang="en-US" altLang="ko-KR" sz="1834" spc="245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24003" indent="-524003">
              <a:buFont typeface="Wingdings" panose="05000000000000000000" pitchFamily="2" charset="2"/>
              <a:buChar char="§"/>
            </a:pPr>
            <a:endParaRPr kumimoji="1" lang="en-US" altLang="ko-KR" sz="1223" spc="245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24003" indent="-524003">
              <a:buFont typeface="Wingdings" panose="05000000000000000000" pitchFamily="2" charset="2"/>
              <a:buChar char="§"/>
            </a:pPr>
            <a:r>
              <a:rPr kumimoji="1" lang="ko-KR" altLang="en-US" sz="1834" spc="245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폰트의 다양화</a:t>
            </a:r>
            <a:endParaRPr kumimoji="1" lang="en-US" altLang="ko-KR" sz="1834" spc="245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Straight Connector 78">
            <a:extLst>
              <a:ext uri="{FF2B5EF4-FFF2-40B4-BE49-F238E27FC236}">
                <a16:creationId xmlns:a16="http://schemas.microsoft.com/office/drawing/2014/main" id="{26CB442A-27A3-480C-A33E-D76B888C7DDB}"/>
              </a:ext>
            </a:extLst>
          </p:cNvPr>
          <p:cNvCxnSpPr>
            <a:cxnSpLocks/>
          </p:cNvCxnSpPr>
          <p:nvPr/>
        </p:nvCxnSpPr>
        <p:spPr>
          <a:xfrm>
            <a:off x="7491678" y="21591477"/>
            <a:ext cx="675288" cy="0"/>
          </a:xfrm>
          <a:prstGeom prst="line">
            <a:avLst/>
          </a:prstGeom>
          <a:ln w="25400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12362A8-6CB6-4CA7-B5CD-03C54715C17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96" y="14704227"/>
            <a:ext cx="1602386" cy="160238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6ABAA40F-C75B-475C-ACEE-82DD3F15380D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113" y="19837253"/>
            <a:ext cx="1383638" cy="1383638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368778D-96C7-46B7-8652-F5DB7F401AA8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552" y="10227089"/>
            <a:ext cx="1505992" cy="1505992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8BC6D6C2-4B52-44C0-B2EA-FC65C713369F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02" y="19523371"/>
            <a:ext cx="1641347" cy="1641347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id="{3D7034E6-2F16-4AED-AB0E-F2255E08E47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592" y="13123730"/>
            <a:ext cx="9454017" cy="5292991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EE3C7628-D1AE-4547-9DC6-30BA25776D1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98" y="26268738"/>
            <a:ext cx="1078019" cy="143736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7AF1CC46-278F-4027-857E-CEB84441D53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74" y="26262095"/>
            <a:ext cx="1078019" cy="1437357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973ED9A-73B2-4D6C-AD21-930816598EC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58" y="26287075"/>
            <a:ext cx="1059284" cy="1412373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B35CEDD4-CBD7-4258-AA89-33D994953BA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731" y="26273539"/>
            <a:ext cx="1059067" cy="1412091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1704CED-DC93-4E8A-A2EE-3984A12BD86C}"/>
              </a:ext>
            </a:extLst>
          </p:cNvPr>
          <p:cNvSpPr txBox="1"/>
          <p:nvPr/>
        </p:nvSpPr>
        <p:spPr>
          <a:xfrm>
            <a:off x="2410162" y="27713149"/>
            <a:ext cx="861582" cy="656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34" spc="61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장</a:t>
            </a:r>
            <a:endParaRPr lang="en-US" altLang="ko-KR" sz="1834" spc="61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834" spc="122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황용환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80C37E-3FC9-4EE2-AA76-A5069A66AAFD}"/>
              </a:ext>
            </a:extLst>
          </p:cNvPr>
          <p:cNvSpPr txBox="1"/>
          <p:nvPr/>
        </p:nvSpPr>
        <p:spPr>
          <a:xfrm>
            <a:off x="3888880" y="27705960"/>
            <a:ext cx="861582" cy="656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34" spc="61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원</a:t>
            </a:r>
            <a:endParaRPr lang="en-US" altLang="ko-KR" sz="1834" spc="61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834" spc="122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김선규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BE9768-630C-4933-BCF8-DE23EBC100DC}"/>
              </a:ext>
            </a:extLst>
          </p:cNvPr>
          <p:cNvSpPr txBox="1"/>
          <p:nvPr/>
        </p:nvSpPr>
        <p:spPr>
          <a:xfrm>
            <a:off x="5410516" y="27698176"/>
            <a:ext cx="861582" cy="656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34" spc="61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원</a:t>
            </a:r>
            <a:endParaRPr lang="en-US" altLang="ko-KR" sz="1834" spc="61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834" spc="122" dirty="0" err="1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오근택</a:t>
            </a:r>
            <a:endParaRPr lang="ko-KR" altLang="en-US" sz="1834" spc="122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7B27E8F-7EAD-4D53-9661-154983CF6577}"/>
              </a:ext>
            </a:extLst>
          </p:cNvPr>
          <p:cNvSpPr txBox="1"/>
          <p:nvPr/>
        </p:nvSpPr>
        <p:spPr>
          <a:xfrm>
            <a:off x="6976154" y="27683512"/>
            <a:ext cx="861582" cy="656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34" spc="61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원</a:t>
            </a:r>
            <a:endParaRPr lang="en-US" altLang="ko-KR" sz="1834" spc="61" dirty="0">
              <a:solidFill>
                <a:srgbClr val="7777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834" spc="122" dirty="0">
                <a:solidFill>
                  <a:srgbClr val="7777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이상욱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772CEDE3-3BDB-4659-8612-3809096038C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41" y="26260146"/>
            <a:ext cx="1073419" cy="14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4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236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나눔바른고딕</vt:lpstr>
      <vt:lpstr>Arial</vt:lpstr>
      <vt:lpstr>Wingdings</vt:lpstr>
      <vt:lpstr>맑은 고딕</vt:lpstr>
      <vt:lpstr>Office 테마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8</cp:revision>
  <dcterms:created xsi:type="dcterms:W3CDTF">2006-10-05T04:04:58Z</dcterms:created>
  <dcterms:modified xsi:type="dcterms:W3CDTF">2018-05-28T07:44:56Z</dcterms:modified>
</cp:coreProperties>
</file>