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/>
    <p:restoredTop sz="94629"/>
  </p:normalViewPr>
  <p:slideViewPr>
    <p:cSldViewPr snapToGrid="0" snapToObjects="1">
      <p:cViewPr varScale="1">
        <p:scale>
          <a:sx n="58" d="100"/>
          <a:sy n="58" d="100"/>
        </p:scale>
        <p:origin x="224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CBAC9-7214-2944-9C4C-89BF7DE0F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CDD87F-00C6-1944-976B-885914B76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CE337-0109-8A44-94C7-48C2CF17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945-BF00-D749-9190-805E0E09CB9D}" type="datetimeFigureOut">
              <a:rPr kumimoji="1" lang="ko-KR" altLang="en-US" smtClean="0"/>
              <a:t>2018. 4. 18.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0D1C2-7A65-A14C-96C1-02C99463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586D2-4732-1B48-B845-ADF22249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AF6-8852-7C4B-B111-EC2AE73DF2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70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2C7CD-0DA0-7F45-A6B5-AFCF4FBD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69C723-12AC-1640-89E3-BEE0EDEFE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ED479-C49E-A841-AD8F-A716560E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945-BF00-D749-9190-805E0E09CB9D}" type="datetimeFigureOut">
              <a:rPr kumimoji="1" lang="ko-KR" altLang="en-US" smtClean="0"/>
              <a:t>2018. 4. 18.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9DC03-3067-D248-86AE-A207AF9E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FF3CE-7279-6C4B-8F2C-4C32E15F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AF6-8852-7C4B-B111-EC2AE73DF2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811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174F0C-1C01-EF44-8424-9EA6C1580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BF9A19-3AA6-0B4E-A027-E2F67C23C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888B6-3E82-3C4C-8260-961317D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945-BF00-D749-9190-805E0E09CB9D}" type="datetimeFigureOut">
              <a:rPr kumimoji="1" lang="ko-KR" altLang="en-US" smtClean="0"/>
              <a:t>2018. 4. 18.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2A1C4-BAB8-314D-BDBF-5A47913F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FA787-CE88-8540-B5D7-7CF3D60F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AF6-8852-7C4B-B111-EC2AE73DF2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85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E6A91-4617-884A-8CCC-8A130059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A9E0D-350C-EE46-BFCF-7A126B4E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6D4C8-976E-814E-A4BA-6A41355D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945-BF00-D749-9190-805E0E09CB9D}" type="datetimeFigureOut">
              <a:rPr kumimoji="1" lang="ko-KR" altLang="en-US" smtClean="0"/>
              <a:t>2018. 4. 18.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B05E8-C564-E144-825F-A32C57D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93A12-9003-4442-A3DD-101E5D74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AF6-8852-7C4B-B111-EC2AE73DF2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928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54188-BD52-B54B-BA62-25F8103D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BF1097-C622-1D4D-9950-BA5110733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CEC78-056D-D84A-ADD2-F6CFFA62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945-BF00-D749-9190-805E0E09CB9D}" type="datetimeFigureOut">
              <a:rPr kumimoji="1" lang="ko-KR" altLang="en-US" smtClean="0"/>
              <a:t>2018. 4. 18.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0AFB6-2E31-CB49-82DD-C9D7A16B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09A3B-A9A3-824F-93AA-6C977448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AF6-8852-7C4B-B111-EC2AE73DF2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410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7AE33-6302-374D-852B-16C96450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3903E-B935-C449-9184-943C6E2C6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C7B04-35CB-C146-8042-1CE33C9F3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A38108-F79D-B546-98BB-6ADA78D2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945-BF00-D749-9190-805E0E09CB9D}" type="datetimeFigureOut">
              <a:rPr kumimoji="1" lang="ko-KR" altLang="en-US" smtClean="0"/>
              <a:t>2018. 4. 18.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C9DE5C-07DD-A549-86C4-036E05A7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7A0B6-8E12-474F-A085-2CCD7662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AF6-8852-7C4B-B111-EC2AE73DF2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533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FA2D9-0253-B643-A05E-EDDCB838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D22FB-AC34-A848-9D56-82289539E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EFB85-D239-3041-BB4B-9D94433B7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7C8F0B-FFE2-0441-9AF6-91F62596F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278156-50A8-7D48-B766-AA0A4190A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963CC4-9E69-774C-8035-B8772F24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945-BF00-D749-9190-805E0E09CB9D}" type="datetimeFigureOut">
              <a:rPr kumimoji="1" lang="ko-KR" altLang="en-US" smtClean="0"/>
              <a:t>2018. 4. 18.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82ECC9-44EA-E741-995C-4DA0A695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68EACA-19F4-D549-8B0D-91D6DDCE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AF6-8852-7C4B-B111-EC2AE73DF2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365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592D-6F6E-5644-A34C-4D27F403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FDD407-B6B9-DB44-824F-E3D65605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945-BF00-D749-9190-805E0E09CB9D}" type="datetimeFigureOut">
              <a:rPr kumimoji="1" lang="ko-KR" altLang="en-US" smtClean="0"/>
              <a:t>2018. 4. 18.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C82C58-3688-1648-8C6D-C761667E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7655DA-4054-4542-9DE4-1DDA38DA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AF6-8852-7C4B-B111-EC2AE73DF2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666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3C4FF-83B1-D948-85D5-32C4707D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945-BF00-D749-9190-805E0E09CB9D}" type="datetimeFigureOut">
              <a:rPr kumimoji="1" lang="ko-KR" altLang="en-US" smtClean="0"/>
              <a:t>2018. 4. 18.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A1884E-083C-E84E-A32F-0B77EA5B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C57477-1FAA-574B-AD80-DE62F7D5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AF6-8852-7C4B-B111-EC2AE73DF2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447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18F60-3821-6D41-8B0D-8AC123BA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BA939-1FB2-2243-9C9A-016D00D8C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E455A6-342B-DF40-B84B-1DCFC686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B47541-8F22-3043-82BD-D99F9B75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945-BF00-D749-9190-805E0E09CB9D}" type="datetimeFigureOut">
              <a:rPr kumimoji="1" lang="ko-KR" altLang="en-US" smtClean="0"/>
              <a:t>2018. 4. 18.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A538B-C25E-1C4D-AA24-8EA38F68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73DDC-2051-3F4D-8535-753156AC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AF6-8852-7C4B-B111-EC2AE73DF2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195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4226F-08AF-1A46-B773-FC531519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4CE0BD-5293-5C46-85F6-7B8649825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13A3EA-3E34-3943-8EF2-BC4712887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3AC1A-58A5-FC48-8EB2-B9C47946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0945-BF00-D749-9190-805E0E09CB9D}" type="datetimeFigureOut">
              <a:rPr kumimoji="1" lang="ko-KR" altLang="en-US" smtClean="0"/>
              <a:t>2018. 4. 18.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B9C85-117A-9645-9A70-FF554CB1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879EF-45D1-094D-A495-EA690E3D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1AF6-8852-7C4B-B111-EC2AE73DF2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061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B6B430-926E-0D41-ABFA-86761A10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5FAAA-2106-DC48-8C9F-A9F6D15EC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57D36-7095-EF4E-95B0-5503AACB7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0945-BF00-D749-9190-805E0E09CB9D}" type="datetimeFigureOut">
              <a:rPr kumimoji="1" lang="ko-KR" altLang="en-US" smtClean="0"/>
              <a:t>2018. 4. 18.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4BBB6-572C-B249-AE50-E853E1336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374AB-FE48-1641-8205-36FFCB6B2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1AF6-8852-7C4B-B111-EC2AE73DF2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79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43657-AD37-7B48-9F9A-974816E53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302" y="1657621"/>
            <a:ext cx="9144000" cy="2387600"/>
          </a:xfrm>
        </p:spPr>
        <p:txBody>
          <a:bodyPr/>
          <a:lstStyle/>
          <a:p>
            <a:r>
              <a:rPr kumimoji="1" lang="en-US" altLang="ko-KR" dirty="0" err="1"/>
              <a:t>Rotation.py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사용 법</a:t>
            </a:r>
          </a:p>
        </p:txBody>
      </p:sp>
    </p:spTree>
    <p:extLst>
      <p:ext uri="{BB962C8B-B14F-4D97-AF65-F5344CB8AC3E}">
        <p14:creationId xmlns:p14="http://schemas.microsoft.com/office/powerpoint/2010/main" val="405692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4E7C36-5BEC-8E42-8C77-71DE777CC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59" y="485078"/>
            <a:ext cx="12025041" cy="2994102"/>
          </a:xfrm>
          <a:prstGeom prst="rect">
            <a:avLst/>
          </a:prstGeom>
        </p:spPr>
      </p:pic>
      <p:sp>
        <p:nvSpPr>
          <p:cNvPr id="6" name="텍스트상자 5">
            <a:extLst>
              <a:ext uri="{FF2B5EF4-FFF2-40B4-BE49-F238E27FC236}">
                <a16:creationId xmlns:a16="http://schemas.microsoft.com/office/drawing/2014/main" id="{5B3EC9B8-E859-AA42-8820-563EEB3842C8}"/>
              </a:ext>
            </a:extLst>
          </p:cNvPr>
          <p:cNvSpPr txBox="1"/>
          <p:nvPr/>
        </p:nvSpPr>
        <p:spPr>
          <a:xfrm>
            <a:off x="669074" y="4681282"/>
            <a:ext cx="11274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--</a:t>
            </a:r>
            <a:r>
              <a:rPr kumimoji="1" lang="en-US" altLang="ko-KR" sz="2000" dirty="0" err="1"/>
              <a:t>src</a:t>
            </a:r>
            <a:r>
              <a:rPr kumimoji="1" lang="en-US" altLang="ko-KR" sz="2000" dirty="0"/>
              <a:t> : </a:t>
            </a:r>
            <a:r>
              <a:rPr kumimoji="1" lang="ko-KR" altLang="en-US" sz="2000" dirty="0"/>
              <a:t>폴더 </a:t>
            </a:r>
            <a:r>
              <a:rPr kumimoji="1" lang="en-US" altLang="ko-KR" sz="2000" dirty="0"/>
              <a:t>a</a:t>
            </a:r>
            <a:r>
              <a:rPr kumimoji="1" lang="ko-KR" altLang="en-US" sz="2000" dirty="0"/>
              <a:t> 에 있는 모든 </a:t>
            </a:r>
            <a:r>
              <a:rPr kumimoji="1" lang="en-US" altLang="ko-KR" sz="2000" dirty="0"/>
              <a:t>jpg</a:t>
            </a:r>
            <a:r>
              <a:rPr kumimoji="1" lang="ko-KR" altLang="en-US" sz="2000" dirty="0"/>
              <a:t> 형식의 이미지 파일을 회전한다</a:t>
            </a:r>
            <a:r>
              <a:rPr kumimoji="1" lang="en-US" altLang="ko-KR" sz="2000" dirty="0"/>
              <a:t>.</a:t>
            </a:r>
          </a:p>
          <a:p>
            <a:r>
              <a:rPr kumimoji="1" lang="en-US" altLang="ko-KR" sz="2000" dirty="0"/>
              <a:t>--</a:t>
            </a:r>
            <a:r>
              <a:rPr kumimoji="1" lang="en-US" altLang="ko-KR" sz="2000" dirty="0" err="1"/>
              <a:t>dst</a:t>
            </a:r>
            <a:r>
              <a:rPr kumimoji="1" lang="en-US" altLang="ko-KR" sz="2000" dirty="0"/>
              <a:t> : </a:t>
            </a:r>
            <a:r>
              <a:rPr kumimoji="1" lang="ko-KR" altLang="en-US" sz="2000" dirty="0"/>
              <a:t>회전한 결과를 담을 폴더이다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폴더가 만들어저 있지 않는다면 폴더를 만든다</a:t>
            </a:r>
            <a:r>
              <a:rPr kumimoji="1" lang="en-US" altLang="ko-KR" sz="2000" dirty="0"/>
              <a:t>.</a:t>
            </a:r>
          </a:p>
          <a:p>
            <a:r>
              <a:rPr kumimoji="1" lang="en-US" altLang="ko-KR" sz="2000" dirty="0"/>
              <a:t>--degree : </a:t>
            </a:r>
            <a:r>
              <a:rPr kumimoji="1" lang="ko-KR" altLang="en-US" sz="2000" dirty="0"/>
              <a:t>회전할 각도를 입력하면 된다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양수는 오른쪽으로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음수는 오른쪽으로 회전한다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</p:txBody>
      </p:sp>
      <p:sp>
        <p:nvSpPr>
          <p:cNvPr id="7" name="텍스트상자 6">
            <a:extLst>
              <a:ext uri="{FF2B5EF4-FFF2-40B4-BE49-F238E27FC236}">
                <a16:creationId xmlns:a16="http://schemas.microsoft.com/office/drawing/2014/main" id="{26D38C1B-E5AC-3741-958F-9993388AA925}"/>
              </a:ext>
            </a:extLst>
          </p:cNvPr>
          <p:cNvSpPr txBox="1"/>
          <p:nvPr/>
        </p:nvSpPr>
        <p:spPr>
          <a:xfrm>
            <a:off x="669074" y="3818621"/>
            <a:ext cx="1120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명령어 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python </a:t>
            </a:r>
            <a:r>
              <a:rPr kumimoji="1" lang="en-US" altLang="ko-KR" sz="2800" dirty="0" err="1"/>
              <a:t>rotation.py</a:t>
            </a:r>
            <a:r>
              <a:rPr kumimoji="1" lang="en-US" altLang="ko-KR" sz="2800" dirty="0"/>
              <a:t> --</a:t>
            </a:r>
            <a:r>
              <a:rPr kumimoji="1" lang="en-US" altLang="ko-KR" sz="2800" dirty="0" err="1"/>
              <a:t>src</a:t>
            </a:r>
            <a:r>
              <a:rPr kumimoji="1" lang="en-US" altLang="ko-KR" sz="2800" dirty="0"/>
              <a:t>=a/ --</a:t>
            </a:r>
            <a:r>
              <a:rPr kumimoji="1" lang="en-US" altLang="ko-KR" sz="2800" dirty="0" err="1"/>
              <a:t>dst</a:t>
            </a:r>
            <a:r>
              <a:rPr kumimoji="1" lang="en-US" altLang="ko-KR" sz="2800" dirty="0"/>
              <a:t>=</a:t>
            </a:r>
            <a:r>
              <a:rPr kumimoji="1" lang="en-US" altLang="ko-KR" sz="2800" dirty="0" err="1"/>
              <a:t>a_rotation</a:t>
            </a:r>
            <a:r>
              <a:rPr kumimoji="1" lang="en-US" altLang="ko-KR" sz="2800" dirty="0"/>
              <a:t> --degree=-15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762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상자 5">
            <a:extLst>
              <a:ext uri="{FF2B5EF4-FFF2-40B4-BE49-F238E27FC236}">
                <a16:creationId xmlns:a16="http://schemas.microsoft.com/office/drawing/2014/main" id="{5B3EC9B8-E859-AA42-8820-563EEB3842C8}"/>
              </a:ext>
            </a:extLst>
          </p:cNvPr>
          <p:cNvSpPr txBox="1"/>
          <p:nvPr/>
        </p:nvSpPr>
        <p:spPr>
          <a:xfrm>
            <a:off x="669074" y="3741905"/>
            <a:ext cx="87591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/>
              <a:t>-15</a:t>
            </a:r>
            <a:r>
              <a:rPr kumimoji="1" lang="ko-KR" altLang="en-US" sz="2000" dirty="0"/>
              <a:t>도를 회전시킨 결과 값이다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--</a:t>
            </a:r>
            <a:r>
              <a:rPr kumimoji="1" lang="en-US" altLang="ko-KR" sz="2000" dirty="0" err="1"/>
              <a:t>dst</a:t>
            </a:r>
            <a:r>
              <a:rPr kumimoji="1" lang="ko-KR" altLang="en-US" sz="2000" dirty="0"/>
              <a:t> 인자에 넣은 폴더를 </a:t>
            </a:r>
            <a:r>
              <a:rPr kumimoji="1" lang="ko-KR" altLang="en-US" sz="2000"/>
              <a:t>새로 만들어준 후</a:t>
            </a:r>
            <a:endParaRPr kumimoji="1" lang="en-US" altLang="ko-KR" sz="2000" dirty="0"/>
          </a:p>
          <a:p>
            <a:r>
              <a:rPr kumimoji="1" lang="ko-KR" altLang="en-US" sz="2000" dirty="0"/>
              <a:t>그 안에 회전시킨 이미지가 저장된다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파일 명은 </a:t>
            </a:r>
            <a:r>
              <a:rPr kumimoji="1" lang="en-US" altLang="ko-KR" sz="2000" dirty="0"/>
              <a:t>“</a:t>
            </a:r>
            <a:r>
              <a:rPr kumimoji="1" lang="ko-KR" altLang="en-US" sz="2000" dirty="0"/>
              <a:t>원래파일명 </a:t>
            </a:r>
            <a:r>
              <a:rPr kumimoji="1" lang="en-US" altLang="ko-KR" sz="2000" dirty="0"/>
              <a:t>+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_rotation_ + </a:t>
            </a:r>
            <a:r>
              <a:rPr kumimoji="1" lang="ko-KR" altLang="en-US" sz="2000" dirty="0"/>
              <a:t>회전시킨 각도＂ 가 된다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828580-AC6B-B942-AA6E-FF28550E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4" y="283736"/>
            <a:ext cx="9701560" cy="29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5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106</Words>
  <Application>Microsoft Macintosh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Rotation.py 사용 법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Rotation.py 사용 법</dc:title>
  <dc:creator>(컴퓨터공학부)오근택</dc:creator>
  <cp:lastModifiedBy>(컴퓨터공학부)오근택</cp:lastModifiedBy>
  <cp:revision>3</cp:revision>
  <dcterms:created xsi:type="dcterms:W3CDTF">2018-04-18T13:06:11Z</dcterms:created>
  <dcterms:modified xsi:type="dcterms:W3CDTF">2018-04-18T13:32:10Z</dcterms:modified>
</cp:coreProperties>
</file>