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7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1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5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6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0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0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0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8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9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8EA1-2899-454E-A853-6FBEABC0BF0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AF76-D089-4A18-B549-BF40D5A42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0061" y="1369789"/>
            <a:ext cx="9144000" cy="2387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FITNESS CHILD</a:t>
            </a:r>
            <a:br>
              <a:rPr lang="en-US" altLang="ko-KR" dirty="0" smtClean="0"/>
            </a:br>
            <a:r>
              <a:rPr lang="ko-KR" altLang="en-US" dirty="0" smtClean="0"/>
              <a:t>최종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0061" y="4548711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대전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반 김성현 </a:t>
            </a:r>
            <a:r>
              <a:rPr lang="ko-KR" altLang="en-US" dirty="0" err="1" smtClean="0"/>
              <a:t>서근범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66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핵심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게시판 </a:t>
            </a:r>
            <a:r>
              <a:rPr lang="en-US" altLang="ko-KR" dirty="0" smtClean="0"/>
              <a:t>CRUD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루틴 직접 선택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출석 정보 확인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미니게임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결제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24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사용자들의 루틴 등록 편이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사용자 간 루틴 공유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사용자 간 친목 도모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운동 동기부여 제공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20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김성현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서근범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15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 배경 및 목표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진행 계획 일정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개발 결과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기대 효과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개발 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7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 및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8445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헬스를 하고있는 사람들 및 헬스를 처음 접하는 사람들을 위해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루틴게시판을 통해 서로의 운동 루틴을 공유할 수 있도록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편리함을 제공하고자 하였습니다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출석 시스템 및 마일리지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경험치를 제공하고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게임을 통해 등급을 성장시킴으로써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운동에 대한 꾸준한 동기부여를 제공하고자 하였습니다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8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계획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~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아이디어 회의</a:t>
            </a:r>
            <a:r>
              <a:rPr lang="en-US" altLang="ko-KR" dirty="0"/>
              <a:t>, DB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역할 </a:t>
            </a:r>
            <a:r>
              <a:rPr lang="ko-KR" altLang="en-US" dirty="0" smtClean="0"/>
              <a:t>분담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ko-KR" altLang="en-US" dirty="0"/>
              <a:t>일차 </a:t>
            </a:r>
            <a:r>
              <a:rPr lang="en-US" altLang="ko-KR" dirty="0"/>
              <a:t>~ 5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게시판 </a:t>
            </a:r>
            <a:r>
              <a:rPr lang="en-US" altLang="ko-KR" dirty="0"/>
              <a:t>CRUD,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회원등록 </a:t>
            </a:r>
            <a:r>
              <a:rPr lang="ko-KR" altLang="en-US" dirty="0"/>
              <a:t>의 </a:t>
            </a:r>
            <a:r>
              <a:rPr lang="en-US" altLang="ko-KR" dirty="0"/>
              <a:t>Back, Front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</a:t>
            </a:r>
            <a:r>
              <a:rPr lang="ko-KR" altLang="en-US" dirty="0"/>
              <a:t>일차 </a:t>
            </a:r>
            <a:r>
              <a:rPr lang="en-US" altLang="ko-KR" dirty="0"/>
              <a:t>~ 7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추천 기능 </a:t>
            </a:r>
            <a:r>
              <a:rPr lang="en-US" altLang="ko-KR" dirty="0"/>
              <a:t>DB </a:t>
            </a:r>
            <a:r>
              <a:rPr lang="ko-KR" altLang="en-US" dirty="0"/>
              <a:t>설계</a:t>
            </a:r>
            <a:r>
              <a:rPr lang="en-US" altLang="ko-KR" dirty="0"/>
              <a:t>, Back, Front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8</a:t>
            </a:r>
            <a:r>
              <a:rPr lang="ko-KR" altLang="en-US" dirty="0"/>
              <a:t>일차 </a:t>
            </a:r>
            <a:r>
              <a:rPr lang="en-US" altLang="ko-KR" dirty="0"/>
              <a:t>~ 10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게임 기능</a:t>
            </a:r>
            <a:r>
              <a:rPr lang="en-US" altLang="ko-KR" dirty="0"/>
              <a:t>, </a:t>
            </a:r>
            <a:r>
              <a:rPr lang="ko-KR" altLang="en-US" dirty="0"/>
              <a:t>결제 </a:t>
            </a:r>
            <a:r>
              <a:rPr lang="en-US" altLang="ko-KR" dirty="0"/>
              <a:t>API DB </a:t>
            </a:r>
            <a:r>
              <a:rPr lang="ko-KR" altLang="en-US" dirty="0"/>
              <a:t>설계</a:t>
            </a:r>
            <a:r>
              <a:rPr lang="en-US" altLang="ko-KR" dirty="0"/>
              <a:t>, Back, Front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11</a:t>
            </a:r>
            <a:r>
              <a:rPr lang="ko-KR" altLang="en-US" dirty="0"/>
              <a:t>일차 </a:t>
            </a:r>
            <a:r>
              <a:rPr lang="en-US" altLang="ko-KR" dirty="0"/>
              <a:t>~ 12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 err="1"/>
              <a:t>메인화면</a:t>
            </a:r>
            <a:r>
              <a:rPr lang="ko-KR" altLang="en-US" dirty="0"/>
              <a:t> 구체적인 </a:t>
            </a:r>
            <a:r>
              <a:rPr lang="en-US" altLang="ko-KR" dirty="0"/>
              <a:t>CSS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13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명세서</a:t>
            </a:r>
            <a:r>
              <a:rPr lang="en-US" altLang="ko-KR" dirty="0"/>
              <a:t>, </a:t>
            </a:r>
            <a:r>
              <a:rPr lang="ko-KR" altLang="en-US" dirty="0"/>
              <a:t>클래스 다이어그램</a:t>
            </a:r>
            <a:r>
              <a:rPr lang="en-US" altLang="ko-KR" dirty="0"/>
              <a:t>, ERD, </a:t>
            </a:r>
            <a:r>
              <a:rPr lang="ko-KR" altLang="en-US" dirty="0" err="1"/>
              <a:t>유스케이스</a:t>
            </a:r>
            <a:r>
              <a:rPr lang="ko-KR" altLang="en-US" dirty="0"/>
              <a:t> 구체화</a:t>
            </a:r>
          </a:p>
        </p:txBody>
      </p:sp>
    </p:spTree>
    <p:extLst>
      <p:ext uri="{BB962C8B-B14F-4D97-AF65-F5344CB8AC3E}">
        <p14:creationId xmlns:p14="http://schemas.microsoft.com/office/powerpoint/2010/main" val="6320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188" y="1502989"/>
            <a:ext cx="2256269" cy="5097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2989"/>
            <a:ext cx="2170988" cy="4402959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5884565"/>
            <a:ext cx="2507429" cy="973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err="1" smtClean="0"/>
              <a:t>BackEnd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06" y="1690688"/>
            <a:ext cx="1657350" cy="166687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5519570" y="3521992"/>
            <a:ext cx="2507429" cy="973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DB 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902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6" b="49021"/>
          <a:stretch/>
        </p:blipFill>
        <p:spPr>
          <a:xfrm>
            <a:off x="838200" y="1492232"/>
            <a:ext cx="2693550" cy="4058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0" b="862"/>
          <a:stretch/>
        </p:blipFill>
        <p:spPr>
          <a:xfrm>
            <a:off x="3780947" y="1492232"/>
            <a:ext cx="2823101" cy="4783723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7402178" y="6035937"/>
            <a:ext cx="3355469" cy="750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err="1" smtClean="0"/>
              <a:t>FrontEnd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48" y="1384656"/>
            <a:ext cx="1431599" cy="46512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577" y="1384655"/>
            <a:ext cx="1382960" cy="4651281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931260" y="5638932"/>
            <a:ext cx="2507429" cy="973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Swagger UI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697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9" y="1690688"/>
            <a:ext cx="5733510" cy="278190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84" y="1690688"/>
            <a:ext cx="5633147" cy="40181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주요 화면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4472592"/>
            <a:ext cx="2507429" cy="973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메인 화면</a:t>
            </a:r>
            <a:endParaRPr lang="en-US" altLang="ko-KR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34966" y="5708798"/>
            <a:ext cx="4266926" cy="973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내 정보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출석현황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95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주요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658059"/>
            <a:ext cx="3905922" cy="76586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자유게시판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 목록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4" y="1690688"/>
            <a:ext cx="5820696" cy="2751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89" y="1690688"/>
            <a:ext cx="5510407" cy="31543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875033" y="5040992"/>
            <a:ext cx="3905922" cy="76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루틴게시판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 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04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주요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12431" y="5779938"/>
            <a:ext cx="3969572" cy="911317"/>
          </a:xfrm>
        </p:spPr>
        <p:txBody>
          <a:bodyPr/>
          <a:lstStyle/>
          <a:p>
            <a:r>
              <a:rPr lang="ko-KR" altLang="en-US" dirty="0" smtClean="0"/>
              <a:t>게임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3" y="1690688"/>
            <a:ext cx="7669278" cy="39292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704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159</Words>
  <Application>Microsoft Office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FITNESS CHILD 최종 보고서</vt:lpstr>
      <vt:lpstr>목차</vt:lpstr>
      <vt:lpstr>기획 배경 및 목표</vt:lpstr>
      <vt:lpstr>진행 계획 일정</vt:lpstr>
      <vt:lpstr>개발 결과 - 개발 환경</vt:lpstr>
      <vt:lpstr>개발 결과 - 개발 환경</vt:lpstr>
      <vt:lpstr>개발 결과 - 주요 화면</vt:lpstr>
      <vt:lpstr>개발 결과 - 주요 화면</vt:lpstr>
      <vt:lpstr>개발 결과 - 주요 화면</vt:lpstr>
      <vt:lpstr>개발 결과 - 핵심 알고리즘</vt:lpstr>
      <vt:lpstr>기대효과</vt:lpstr>
      <vt:lpstr>개발 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CHILD 최종 보고서</dc:title>
  <dc:creator>SSAFY</dc:creator>
  <cp:lastModifiedBy>SSAFY</cp:lastModifiedBy>
  <cp:revision>7</cp:revision>
  <dcterms:created xsi:type="dcterms:W3CDTF">2024-05-23T07:00:44Z</dcterms:created>
  <dcterms:modified xsi:type="dcterms:W3CDTF">2024-05-23T08:14:15Z</dcterms:modified>
</cp:coreProperties>
</file>