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35"/>
    <p:restoredTop sz="94694"/>
  </p:normalViewPr>
  <p:slideViewPr>
    <p:cSldViewPr snapToGrid="0">
      <p:cViewPr>
        <p:scale>
          <a:sx n="100" d="100"/>
          <a:sy n="100" d="100"/>
        </p:scale>
        <p:origin x="2112" y="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217BC-17FE-D0C3-AFD9-1D9C4F23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DE2-9454-59B8-D729-84F49184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A7806-A2CA-DC4D-D58B-0B3D3DA1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BDD7-96C4-EC2D-93CF-19DF59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DC7A-37EE-A32E-5B55-3C1B2022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9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72BF-4059-1105-EB45-76276F79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225273-96BB-913C-AD50-B2A72995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79440-DAAD-018B-6021-FF7B8E5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E5947-DDCC-3A89-FF04-EA114484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CCA4-A5E0-752E-A5DB-DEC14BE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899511-E690-618A-5453-24F2C674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BD761-09B5-3839-7AC0-45F7001E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9D786-95A7-206D-3131-35CCCECE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EEB5C-DCEA-CE08-BE8C-3A16FC8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65E2-C2FA-81EC-3E7F-AB8157D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4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C43D-F409-FD18-D42B-B34D794D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DF0F7-175A-DCDA-34DD-FCA7787A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33DC8-048A-78E7-7548-48AB410C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A83-7CC0-AFD3-144A-C70CC7F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CD645-DAAC-A25B-C898-F20DF5A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50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F19C-1BC6-A38F-47B4-9E5689F5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32E-C3E8-7D0C-0FD3-6E02120F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22E67-507D-4718-22E0-ABC0608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5020C-A757-E0C0-26A2-7C4877FE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55EAE-BD0F-3C60-888C-2A169F91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D44D6-6643-FEBA-4C91-D62A8C5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7C85F-E238-7125-CC32-9A3CBB699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ACD7F-E0F7-B342-77D8-B354CE7D0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01589-29A4-5C54-7DD9-92A56AC0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263BC-49DA-DF46-6A34-48CCC847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6E7B8-4A20-276E-F719-5811BB4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45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B59A-A004-6173-BE3B-74A527D9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A357-0AEC-A208-118E-460C7E3F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5A4DE-94A2-97F0-30D1-857FFDE1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8B0EC-1544-63B2-9230-A427DEAE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9A0DE-0A0B-50A9-9707-CA40ADE2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C6E1F-5F5E-2CAD-F96C-9AD74E6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615DEE-0422-9132-144B-0B4B7B5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7F89F-BA6E-8A1D-59E8-2EBC19D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73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AA36-0C77-5F5C-109D-C0DD620B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A3AAF-3998-E721-D25C-F61092DB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C906B4-2DA2-C358-F7C2-BD9155E0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EEA29-B744-D044-E076-739E3CDE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0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4FD20-12B3-A001-1B20-3B6153CF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72F0F-996B-C585-B4FB-CD503FC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84A4D-1A2C-4C26-DF12-BF121D50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5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BB65F-91BD-1FC5-93BC-2A8CB715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B32BA-59D1-25EE-2F27-35A60831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BB0C5-B368-C11C-8300-01560143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21EC2-3737-3097-CA2B-6EB4CD72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5C960-B113-DD3A-61D2-13C780E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39F33-52E8-0617-EBED-79327CA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3554F-4393-26BA-4A1E-B98EBCEF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0F64-982C-7ACC-7C94-69ECDDFD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BAECB-EFF3-EF19-5A0C-5027E6D3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11496-4600-1A00-441D-3AE08C6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85CFB-1708-E53B-3D16-CA86AA70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DBF83-BDE1-8A47-8DA3-838547D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024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60431-0621-E8E8-30A3-71659B9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C48D-1A60-9A01-32FB-85D55C67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7B6B3-B622-F8AA-9370-06A3AC795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271D-AEFF-B342-96E5-1B93AC0570B5}" type="datetimeFigureOut">
              <a:rPr kumimoji="1" lang="ko-Kore-KR" altLang="en-US" smtClean="0"/>
              <a:t>2024. 10. 26.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A35AD-7E34-877F-CF9E-C7545DA3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2257-4B82-6E58-CD38-B5C11F03E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A883-CD72-B344-B80A-20E30E8D05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3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800048"/>
            <a:ext cx="13751359" cy="9742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5848" y="3017627"/>
            <a:ext cx="9428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ore-KR" altLang="en-US" sz="1400">
                <a:highlight>
                  <a:srgbClr val="ff00ff"/>
                </a:highlight>
              </a:rPr>
              <a:t>창이</a:t>
            </a:r>
            <a:r>
              <a:rPr kumimoji="1" lang="ko-KR" altLang="en-US" sz="1400">
                <a:highlight>
                  <a:srgbClr val="ff00ff"/>
                </a:highlight>
              </a:rPr>
              <a:t> </a:t>
            </a:r>
            <a:r>
              <a:rPr kumimoji="1" lang="ko-Kore-KR" altLang="en-US" sz="1400">
                <a:highlight>
                  <a:srgbClr val="ff00ff"/>
                </a:highlight>
              </a:rPr>
              <a:t>공항</a:t>
            </a:r>
            <a:endParaRPr kumimoji="1" lang="ko-Kore-KR" altLang="en-US" sz="1400">
              <a:highlight>
                <a:srgbClr val="ff00ff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083" y="3755481"/>
            <a:ext cx="492443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냔양공대</a:t>
            </a:r>
            <a:endParaRPr kumimoji="1" lang="ko-Kore-KR" altLang="en-US" sz="600">
              <a:highlight>
                <a:srgbClr val="ff00ff"/>
              </a:highligh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9886" y="3883239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싱가포르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과학관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555" y="3709314"/>
            <a:ext cx="6463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주롱 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레이크가든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ff00ff"/>
                </a:highlight>
              </a:rPr>
              <a:t>(</a:t>
            </a:r>
            <a:r>
              <a:rPr kumimoji="1" lang="ko-KR" altLang="en-US" sz="400">
                <a:highlight>
                  <a:srgbClr val="ff00ff"/>
                </a:highlight>
              </a:rPr>
              <a:t>중국정원</a:t>
            </a:r>
            <a:r>
              <a:rPr kumimoji="1" lang="en-US" altLang="ko-KR" sz="400">
                <a:highlight>
                  <a:srgbClr val="ff00ff"/>
                </a:highlight>
              </a:rPr>
              <a:t>/</a:t>
            </a:r>
            <a:r>
              <a:rPr kumimoji="1" lang="ko-KR" altLang="en-US" sz="400">
                <a:highlight>
                  <a:srgbClr val="ff00ff"/>
                </a:highlight>
              </a:rPr>
              <a:t>일본정원</a:t>
            </a:r>
            <a:r>
              <a:rPr kumimoji="1" lang="en-US" altLang="ko-KR" sz="400">
                <a:highlight>
                  <a:srgbClr val="ff00ff"/>
                </a:highlight>
              </a:rPr>
              <a:t>)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2109" y="3632369"/>
            <a:ext cx="5437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스노우 시티</a:t>
            </a:r>
            <a:endParaRPr kumimoji="1" lang="ko-KR" altLang="en-US" sz="400">
              <a:highlight>
                <a:srgbClr val="ff0000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ff0000"/>
                </a:highlight>
              </a:rPr>
              <a:t>(</a:t>
            </a:r>
            <a:r>
              <a:rPr kumimoji="1" lang="ko-KR" altLang="en-US" sz="400">
                <a:highlight>
                  <a:srgbClr val="ff0000"/>
                </a:highlight>
              </a:rPr>
              <a:t>스키장</a:t>
            </a:r>
            <a:r>
              <a:rPr kumimoji="1" lang="en-US" altLang="ko-KR" sz="400">
                <a:highlight>
                  <a:srgbClr val="ff0000"/>
                </a:highlight>
              </a:rPr>
              <a:t>/</a:t>
            </a:r>
            <a:r>
              <a:rPr kumimoji="1" lang="ko-KR" altLang="en-US" sz="400">
                <a:highlight>
                  <a:srgbClr val="ff0000"/>
                </a:highlight>
              </a:rPr>
              <a:t>썰매장</a:t>
            </a:r>
            <a:r>
              <a:rPr kumimoji="1" lang="en-US" altLang="ko-KR" sz="400">
                <a:highlight>
                  <a:srgbClr val="ff0000"/>
                </a:highlight>
              </a:rPr>
              <a:t>)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4090" y="4616664"/>
            <a:ext cx="49244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리콩</a:t>
            </a:r>
            <a:r>
              <a:rPr kumimoji="1" lang="en-US" altLang="ko-KR" sz="400">
                <a:highlight>
                  <a:srgbClr val="ff00ff"/>
                </a:highlight>
              </a:rPr>
              <a:t>-</a:t>
            </a:r>
            <a:r>
              <a:rPr kumimoji="1" lang="ko-KR" altLang="en-US" sz="400">
                <a:highlight>
                  <a:srgbClr val="ff00ff"/>
                </a:highlight>
              </a:rPr>
              <a:t>치안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자연사박물관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9825" y="5023064"/>
            <a:ext cx="617477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웨스트 코스트 파크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4439" y="4632053"/>
            <a:ext cx="5100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싱가포르 </a:t>
            </a:r>
            <a:endParaRPr kumimoji="1" lang="ko-KR" altLang="en-US" sz="600">
              <a:highlight>
                <a:srgbClr val="ff00ff"/>
              </a:highlight>
            </a:endParaRPr>
          </a:p>
          <a:p>
            <a:pPr lvl="0">
              <a:defRPr/>
            </a:pPr>
            <a:r>
              <a:rPr kumimoji="1" lang="ko-KR" altLang="en-US" sz="600">
                <a:highlight>
                  <a:srgbClr val="ff00ff"/>
                </a:highlight>
              </a:rPr>
              <a:t>국립대학</a:t>
            </a:r>
            <a:endParaRPr kumimoji="1" lang="ko-Kore-KR" altLang="en-US" sz="600">
              <a:highlight>
                <a:srgbClr val="ff00ff"/>
              </a:highligh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040" y="5727914"/>
            <a:ext cx="44114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ore-KR" sz="400">
                <a:highlight>
                  <a:srgbClr val="00ffff"/>
                </a:highlight>
              </a:rPr>
              <a:t>SEA</a:t>
            </a:r>
            <a:endParaRPr kumimoji="1" lang="en-US" altLang="ko-Kore-KR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아쿠아리움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0204" y="5866414"/>
            <a:ext cx="60625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유니버셜 스튜디오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9429" y="5772897"/>
            <a:ext cx="45236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전쟁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3429" y="4679066"/>
            <a:ext cx="44114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싱가포르 </a:t>
            </a:r>
            <a:endParaRPr kumimoji="1" lang="ko-KR" altLang="en-US" sz="400"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국립박물관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33017" y="4918308"/>
            <a:ext cx="5341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내셔널 갤러리 </a:t>
            </a:r>
            <a:r>
              <a:rPr kumimoji="1" lang="en-US" altLang="ko-KR" sz="400">
                <a:solidFill>
                  <a:schemeClr val="dk1"/>
                </a:solidFill>
                <a:highlight>
                  <a:srgbClr val="ff00ff"/>
                </a:highlight>
              </a:rPr>
              <a:t>/</a:t>
            </a:r>
            <a:endParaRPr kumimoji="1" lang="en-US" altLang="ko-KR" sz="4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아시아 문명 </a:t>
            </a:r>
            <a:endParaRPr kumimoji="1" lang="ko-KR" altLang="en-US" sz="400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박물관 </a:t>
            </a:r>
            <a:r>
              <a:rPr kumimoji="1" lang="en-US" altLang="ko-KR" sz="400">
                <a:solidFill>
                  <a:schemeClr val="dk1"/>
                </a:solidFill>
                <a:highlight>
                  <a:srgbClr val="ff00ff"/>
                </a:highlight>
              </a:rPr>
              <a:t>/</a:t>
            </a:r>
            <a:r>
              <a:rPr kumimoji="1" lang="ko-KR" altLang="en-US" sz="400">
                <a:solidFill>
                  <a:schemeClr val="dk1"/>
                </a:solidFill>
                <a:highlight>
                  <a:srgbClr val="ff00ff"/>
                </a:highlight>
              </a:rPr>
              <a:t> </a:t>
            </a:r>
            <a:r>
              <a:rPr kumimoji="1" lang="ko-KR" altLang="en-US" sz="400">
                <a:solidFill>
                  <a:schemeClr val="dk1"/>
                </a:solidFill>
                <a:highlight>
                  <a:srgbClr val="00ffff"/>
                </a:highlight>
              </a:rPr>
              <a:t>푸난몰</a:t>
            </a:r>
            <a:endParaRPr kumimoji="1" lang="ko-KR" altLang="en-US" sz="4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algn="ctr">
              <a:defRPr/>
            </a:pPr>
            <a:endParaRPr kumimoji="1" lang="ko-Kore-KR" altLang="en-US" sz="40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9354" y="4524331"/>
            <a:ext cx="50366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아이온 오차드</a:t>
            </a:r>
            <a:endParaRPr kumimoji="1" lang="ko-KR" altLang="en-US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00ffff"/>
                </a:highlight>
              </a:rPr>
              <a:t>(</a:t>
            </a:r>
            <a:r>
              <a:rPr kumimoji="1" lang="ko-KR" altLang="en-US" sz="400">
                <a:highlight>
                  <a:srgbClr val="00ffff"/>
                </a:highlight>
              </a:rPr>
              <a:t>쇼핑몰</a:t>
            </a:r>
            <a:r>
              <a:rPr kumimoji="1" lang="en-US" altLang="ko-KR" sz="400">
                <a:highlight>
                  <a:srgbClr val="00ffff"/>
                </a:highlight>
              </a:rPr>
              <a:t>)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3285" y="4398410"/>
            <a:ext cx="57579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키노쿠니야</a:t>
            </a:r>
            <a:r>
              <a:rPr kumimoji="1" lang="en-US" altLang="ko-KR" sz="400">
                <a:highlight>
                  <a:srgbClr val="00ffff"/>
                </a:highlight>
              </a:rPr>
              <a:t>(</a:t>
            </a:r>
            <a:r>
              <a:rPr kumimoji="1" lang="ko-KR" altLang="en-US" sz="400">
                <a:highlight>
                  <a:srgbClr val="00ffff"/>
                </a:highlight>
              </a:rPr>
              <a:t>서점</a:t>
            </a:r>
            <a:r>
              <a:rPr kumimoji="1" lang="en-US" altLang="ko-KR" sz="400">
                <a:highlight>
                  <a:srgbClr val="00ffff"/>
                </a:highlight>
              </a:rPr>
              <a:t>)</a:t>
            </a:r>
            <a:endParaRPr kumimoji="1" lang="en-US" altLang="ko-KR" sz="4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en-US" altLang="ko-KR" sz="400">
                <a:highlight>
                  <a:srgbClr val="00ffff"/>
                </a:highlight>
              </a:rPr>
              <a:t>+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3" name="타원 2"/>
          <p:cNvSpPr/>
          <p:nvPr/>
        </p:nvSpPr>
        <p:spPr>
          <a:xfrm>
            <a:off x="136635" y="-672662"/>
            <a:ext cx="283780" cy="283780"/>
          </a:xfrm>
          <a:prstGeom prst="ellipse">
            <a:avLst/>
          </a:prstGeom>
          <a:solidFill>
            <a:srgbClr val="fe0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375" y="-694418"/>
            <a:ext cx="35413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ore-KR" altLang="en-US">
                <a:highlight>
                  <a:srgbClr val="ff00ff"/>
                </a:highlight>
              </a:rPr>
              <a:t>대학교</a:t>
            </a:r>
            <a:r>
              <a:rPr kumimoji="1" lang="ko-KR" altLang="en-US">
                <a:highlight>
                  <a:srgbClr val="ff00ff"/>
                </a:highlight>
              </a:rPr>
              <a:t>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박물관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과학관 </a:t>
            </a:r>
            <a:r>
              <a:rPr kumimoji="1" lang="en-US" altLang="ko-KR">
                <a:highlight>
                  <a:srgbClr val="ff00ff"/>
                </a:highlight>
              </a:rPr>
              <a:t>/</a:t>
            </a:r>
            <a:r>
              <a:rPr kumimoji="1" lang="ko-KR" altLang="en-US">
                <a:highlight>
                  <a:srgbClr val="ff00ff"/>
                </a:highlight>
              </a:rPr>
              <a:t> 갤러리</a:t>
            </a:r>
            <a:endParaRPr kumimoji="1" lang="ko-Kore-KR" altLang="en-US">
              <a:highlight>
                <a:srgbClr val="ff00ff"/>
              </a:highlight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6635" y="-261496"/>
            <a:ext cx="283780" cy="2837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374" y="-275791"/>
            <a:ext cx="29899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highlight>
                  <a:srgbClr val="00ffff"/>
                </a:highlight>
              </a:rPr>
              <a:t>쇼핑몰 </a:t>
            </a:r>
            <a:r>
              <a:rPr kumimoji="1" lang="en-US" altLang="ko-KR">
                <a:highlight>
                  <a:srgbClr val="00ffff"/>
                </a:highlight>
              </a:rPr>
              <a:t>/</a:t>
            </a:r>
            <a:r>
              <a:rPr kumimoji="1" lang="ko-KR" altLang="en-US">
                <a:highlight>
                  <a:srgbClr val="00ffff"/>
                </a:highlight>
              </a:rPr>
              <a:t> 서점 </a:t>
            </a:r>
            <a:r>
              <a:rPr kumimoji="1" lang="en-US" altLang="ko-KR">
                <a:highlight>
                  <a:srgbClr val="00ffff"/>
                </a:highlight>
              </a:rPr>
              <a:t>/</a:t>
            </a:r>
            <a:r>
              <a:rPr kumimoji="1" lang="ko-KR" altLang="en-US">
                <a:highlight>
                  <a:srgbClr val="00ffff"/>
                </a:highlight>
              </a:rPr>
              <a:t> 아쿠아리움  </a:t>
            </a:r>
            <a:endParaRPr kumimoji="1" lang="ko-Kore-KR" altLang="en-US">
              <a:highlight>
                <a:srgbClr val="00ffff"/>
              </a:highlight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6635" y="157131"/>
            <a:ext cx="283780" cy="2837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3634" y="142836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>
                <a:highlight>
                  <a:srgbClr val="ff0000"/>
                </a:highlight>
              </a:rPr>
              <a:t>공원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사파리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액티비티 </a:t>
            </a:r>
            <a:r>
              <a:rPr kumimoji="1" lang="en-US" altLang="ko-KR">
                <a:highlight>
                  <a:srgbClr val="ff0000"/>
                </a:highlight>
              </a:rPr>
              <a:t>/</a:t>
            </a:r>
            <a:r>
              <a:rPr kumimoji="1" lang="ko-KR" altLang="en-US">
                <a:highlight>
                  <a:srgbClr val="ff0000"/>
                </a:highlight>
              </a:rPr>
              <a:t> </a:t>
            </a:r>
            <a:r>
              <a:rPr kumimoji="1" lang="en-US" altLang="ko-KR">
                <a:highlight>
                  <a:srgbClr val="ff0000"/>
                </a:highlight>
              </a:rPr>
              <a:t> </a:t>
            </a:r>
            <a:r>
              <a:rPr kumimoji="1" lang="ko-KR" altLang="en-US">
                <a:highlight>
                  <a:srgbClr val="ff0000"/>
                </a:highlight>
              </a:rPr>
              <a:t> </a:t>
            </a:r>
            <a:endParaRPr kumimoji="1" lang="ko-Kore-KR" altLang="en-US">
              <a:highlight>
                <a:srgbClr val="ff0000"/>
              </a:highligh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8406" y="5329801"/>
            <a:ext cx="62869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가든스 바이 더 베이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53" y="4970806"/>
            <a:ext cx="60625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00ffff"/>
                </a:highlight>
              </a:rPr>
              <a:t>싱가포르 플라이어</a:t>
            </a:r>
            <a:endParaRPr kumimoji="1" lang="ko-Kore-KR" altLang="en-US" sz="400">
              <a:highlight>
                <a:srgbClr val="00ffff"/>
              </a:highligh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3803" y="5107502"/>
            <a:ext cx="47000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마리나 베이 샌즈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엑스포 센터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00ffff"/>
                </a:highlight>
              </a:rPr>
              <a:t>샌즈 스카이파크 전망대 </a:t>
            </a:r>
            <a:r>
              <a:rPr kumimoji="1" lang="en-US" altLang="ko-KR" sz="200">
                <a:highlight>
                  <a:srgbClr val="00ffff"/>
                </a:highlight>
              </a:rPr>
              <a:t>/</a:t>
            </a:r>
            <a:endParaRPr kumimoji="1" lang="en-US" altLang="ko-KR" sz="200">
              <a:highlight>
                <a:srgbClr val="00ffff"/>
              </a:highlight>
            </a:endParaRPr>
          </a:p>
          <a:p>
            <a:pPr algn="ctr">
              <a:defRPr/>
            </a:pPr>
            <a:r>
              <a:rPr kumimoji="1" lang="ko-KR" altLang="en-US" sz="200">
                <a:highlight>
                  <a:srgbClr val="ff00ff"/>
                </a:highlight>
              </a:rPr>
              <a:t>아트사이언스 박물관 </a:t>
            </a:r>
            <a:endParaRPr kumimoji="1" lang="ko-Kore-KR" altLang="en-US" sz="200">
              <a:highlight>
                <a:srgbClr val="ff00ff"/>
              </a:highligh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1005" y="5302706"/>
            <a:ext cx="668773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레드닷 디자인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8857" y="3510037"/>
            <a:ext cx="622286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부킷</a:t>
            </a:r>
            <a:r>
              <a:rPr kumimoji="1" lang="en-US" altLang="ko-KR" sz="400">
                <a:highlight>
                  <a:srgbClr val="ff0000"/>
                </a:highlight>
              </a:rPr>
              <a:t>-</a:t>
            </a:r>
            <a:r>
              <a:rPr kumimoji="1" lang="ko-KR" altLang="en-US" sz="400">
                <a:highlight>
                  <a:srgbClr val="ff0000"/>
                </a:highlight>
              </a:rPr>
              <a:t>베톡 자연공원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8775" y="3393011"/>
            <a:ext cx="452368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ff"/>
                </a:highlight>
              </a:rPr>
              <a:t>전쟁 박물관</a:t>
            </a:r>
            <a:endParaRPr kumimoji="1" lang="ko-Kore-KR" altLang="en-US" sz="400">
              <a:highlight>
                <a:srgbClr val="ff00ff"/>
              </a:highligh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22828" y="5927970"/>
            <a:ext cx="503664" cy="153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메가 어드벤처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0011" y="2225947"/>
            <a:ext cx="5854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싱가포르 동물원 </a:t>
            </a:r>
            <a:r>
              <a:rPr kumimoji="1" lang="en-US" altLang="ko-KR" sz="400">
                <a:highlight>
                  <a:srgbClr val="ff0000"/>
                </a:highlight>
              </a:rPr>
              <a:t>/</a:t>
            </a:r>
            <a:endParaRPr kumimoji="1" lang="en-US" altLang="ko-KR" sz="400">
              <a:highlight>
                <a:srgbClr val="ff0000"/>
              </a:highlight>
            </a:endParaRPr>
          </a:p>
          <a:p>
            <a:pPr algn="ctr">
              <a:defRPr/>
            </a:pPr>
            <a:r>
              <a:rPr kumimoji="1" lang="ko-KR" altLang="en-US" sz="400">
                <a:highlight>
                  <a:srgbClr val="ff0000"/>
                </a:highlight>
              </a:rPr>
              <a:t>나이트 사파리</a:t>
            </a:r>
            <a:endParaRPr kumimoji="1" lang="ko-Kore-KR" altLang="en-US" sz="400">
              <a:highlight>
                <a:srgbClr val="ff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숙박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식사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81050" y="1495425"/>
            <a:ext cx="1386840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야쿤 토스트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14374" y="2205990"/>
            <a:ext cx="2495551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딘타이펑 </a:t>
            </a:r>
            <a:r>
              <a:rPr lang="en-US" altLang="ko-KR"/>
              <a:t>:</a:t>
            </a:r>
            <a:r>
              <a:rPr lang="ko-KR" altLang="en-US"/>
              <a:t> 중식 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50" y="123825"/>
            <a:ext cx="19583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포인트 </a:t>
            </a:r>
            <a:r>
              <a:rPr lang="en-US" altLang="ko-KR"/>
              <a:t>:</a:t>
            </a:r>
            <a:r>
              <a:rPr lang="ko-KR" altLang="en-US"/>
              <a:t> 창이공항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428750" y="2000250"/>
            <a:ext cx="1101090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쉑쉑버거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781175" y="3068955"/>
            <a:ext cx="1615440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주얼창이 야경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990724" y="4183380"/>
            <a:ext cx="3510916" cy="36766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레인 보텍스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캐노피 파크 브릿지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49" y="123825"/>
            <a:ext cx="2463165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머라이언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파크</a:t>
            </a:r>
            <a:endPara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81050" y="1495425"/>
            <a:ext cx="2463165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스펙트라 분수쇼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3349" y="123825"/>
            <a:ext cx="2186941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포인트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차이나타운</a:t>
            </a:r>
            <a:endParaRPr xmlns:mc="http://schemas.openxmlformats.org/markup-compatibility/2006" xmlns:hp="http://schemas.haansoft.com/office/presentation/8.0" kumimoji="0" lang="ko-KR" altLang="en-US" sz="1800" b="0" i="0" u="sng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>와이드스크린</ep:PresentationFormat>
  <ep:Paragraphs>53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2024-10-26T01:31:23.000</dcterms:created>
  <dc:creator>현정 강</dc:creator>
  <cp:lastModifiedBy>CKIRUser</cp:lastModifiedBy>
  <dcterms:modified xsi:type="dcterms:W3CDTF">2024-10-30T14:01:36.944</dcterms:modified>
  <cp:revision>8</cp:revision>
  <dc:title>PowerPoint 프레젠테이션</dc:title>
  <cp:version/>
</cp:coreProperties>
</file>