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35"/>
    <p:restoredTop sz="94694"/>
  </p:normalViewPr>
  <p:slideViewPr>
    <p:cSldViewPr snapToGrid="0">
      <p:cViewPr>
        <p:scale>
          <a:sx n="112" d="100"/>
          <a:sy n="112" d="100"/>
        </p:scale>
        <p:origin x="21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217BC-17FE-D0C3-AFD9-1D9C4F23F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C6DE2-9454-59B8-D729-84F49184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A7806-A2CA-DC4D-D58B-0B3D3DA1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6BDD7-96C4-EC2D-93CF-19DF59E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DC7A-37EE-A32E-5B55-3C1B2022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9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72BF-4059-1105-EB45-76276F79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25273-96BB-913C-AD50-B2A72995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79440-DAAD-018B-6021-FF7B8E5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E5947-DDCC-3A89-FF04-EA114484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4CCA4-A5E0-752E-A5DB-DEC14BE3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8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99511-E690-618A-5453-24F2C6742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BD761-09B5-3839-7AC0-45F7001E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9D786-95A7-206D-3131-35CCCECE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EEB5C-DCEA-CE08-BE8C-3A16FC85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65E2-C2FA-81EC-3E7F-AB8157D8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641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C43D-F409-FD18-D42B-B34D794D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DF0F7-175A-DCDA-34DD-FCA7787A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33DC8-048A-78E7-7548-48AB410C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BA83-7CC0-AFD3-144A-C70CC7F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CD645-DAAC-A25B-C898-F20DF5A7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0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F19C-1BC6-A38F-47B4-9E5689F5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3A32E-C3E8-7D0C-0FD3-6E02120F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22E67-507D-4718-22E0-ABC0608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5020C-A757-E0C0-26A2-7C4877FE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55EAE-BD0F-3C60-888C-2A169F91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D44D6-6643-FEBA-4C91-D62A8C5C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7C85F-E238-7125-CC32-9A3CBB699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ACD7F-E0F7-B342-77D8-B354CE7D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01589-29A4-5C54-7DD9-92A56AC0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263BC-49DA-DF46-6A34-48CCC847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6E7B8-4A20-276E-F719-5811BB4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45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CB59A-A004-6173-BE3B-74A527D9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2A357-0AEC-A208-118E-460C7E3F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5A4DE-94A2-97F0-30D1-857FFDE1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8B0EC-1544-63B2-9230-A427DEAE3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09A0DE-0A0B-50A9-9707-CA40ADE28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C6E1F-5F5E-2CAD-F96C-9AD74E60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15DEE-0422-9132-144B-0B4B7B57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7F89F-BA6E-8A1D-59E8-2EBC19D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73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3AA36-0C77-5F5C-109D-C0DD620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5A3AAF-3998-E721-D25C-F61092DB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C906B4-2DA2-C358-F7C2-BD9155E0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EEA29-B744-D044-E076-739E3CDE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0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4FD20-12B3-A001-1B20-3B6153CF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72F0F-996B-C585-B4FB-CD503FC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84A4D-1A2C-4C26-DF12-BF121D50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5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BB65F-91BD-1FC5-93BC-2A8CB715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B32BA-59D1-25EE-2F27-35A60831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BB0C5-B368-C11C-8300-01560143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21EC2-3737-3097-CA2B-6EB4CD72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5C960-B113-DD3A-61D2-13C780E7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39F33-52E8-0617-EBED-79327CA5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7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3554F-4393-26BA-4A1E-B98EBCEF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00F64-982C-7ACC-7C94-69ECDDFD9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BAECB-EFF3-EF19-5A0C-5027E6D3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11496-4600-1A00-441D-3AE08C6F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85CFB-1708-E53B-3D16-CA86AA70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DBF83-BDE1-8A47-8DA3-838547D3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9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660431-0621-E8E8-30A3-71659B96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C48D-1A60-9A01-32FB-85D55C67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7B6B3-B622-F8AA-9370-06A3AC795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A35AD-7E34-877F-CF9E-C7545DA3B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2257-4B82-6E58-CD38-B5C11F03E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38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7FC53-24D7-9838-574B-C995B5DE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0048"/>
            <a:ext cx="13751359" cy="9742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46C2F-3B5F-ED3D-2DF4-1440355F8094}"/>
              </a:ext>
            </a:extLst>
          </p:cNvPr>
          <p:cNvSpPr txBox="1"/>
          <p:nvPr/>
        </p:nvSpPr>
        <p:spPr>
          <a:xfrm>
            <a:off x="10005848" y="301762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highlight>
                  <a:srgbClr val="FF00FF"/>
                </a:highlight>
              </a:rPr>
              <a:t>창이</a:t>
            </a:r>
            <a:r>
              <a:rPr kumimoji="1" lang="ko-KR" altLang="en-US" sz="1400" dirty="0">
                <a:highlight>
                  <a:srgbClr val="FF00FF"/>
                </a:highlight>
              </a:rPr>
              <a:t> </a:t>
            </a:r>
            <a:r>
              <a:rPr kumimoji="1" lang="ko-Kore-KR" altLang="en-US" sz="1400" dirty="0">
                <a:highlight>
                  <a:srgbClr val="FF00FF"/>
                </a:highlight>
              </a:rPr>
              <a:t>공항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F3C0C-DE8E-D9C1-02FD-565E411135E5}"/>
              </a:ext>
            </a:extLst>
          </p:cNvPr>
          <p:cNvSpPr txBox="1"/>
          <p:nvPr/>
        </p:nvSpPr>
        <p:spPr>
          <a:xfrm>
            <a:off x="2394083" y="375548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highlight>
                  <a:srgbClr val="FF00FF"/>
                </a:highlight>
              </a:rPr>
              <a:t>냔양공대</a:t>
            </a:r>
            <a:endParaRPr kumimoji="1" lang="ko-Kore-KR" altLang="en-US" sz="600" dirty="0">
              <a:highlight>
                <a:srgbClr val="FF00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B62C4-9C67-3939-72E1-FAF4B4951731}"/>
              </a:ext>
            </a:extLst>
          </p:cNvPr>
          <p:cNvSpPr txBox="1"/>
          <p:nvPr/>
        </p:nvSpPr>
        <p:spPr>
          <a:xfrm>
            <a:off x="4009886" y="38832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싱가포르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과학관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E6DB7-E647-9217-0715-FB942C4DD05C}"/>
              </a:ext>
            </a:extLst>
          </p:cNvPr>
          <p:cNvSpPr txBox="1"/>
          <p:nvPr/>
        </p:nvSpPr>
        <p:spPr>
          <a:xfrm>
            <a:off x="3363555" y="37093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주롱</a:t>
            </a:r>
            <a:r>
              <a:rPr kumimoji="1" lang="ko-KR" altLang="en-US" sz="400" dirty="0">
                <a:highlight>
                  <a:srgbClr val="FF00FF"/>
                </a:highlight>
              </a:rPr>
              <a:t> 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레이크가든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en-US" altLang="ko-KR" sz="400" dirty="0">
                <a:highlight>
                  <a:srgbClr val="FF00FF"/>
                </a:highlight>
              </a:rPr>
              <a:t>(</a:t>
            </a:r>
            <a:r>
              <a:rPr kumimoji="1" lang="ko-KR" altLang="en-US" sz="400" dirty="0">
                <a:highlight>
                  <a:srgbClr val="FF00FF"/>
                </a:highlight>
              </a:rPr>
              <a:t>중국정원</a:t>
            </a:r>
            <a:r>
              <a:rPr kumimoji="1" lang="en-US" altLang="ko-KR" sz="400" dirty="0">
                <a:highlight>
                  <a:srgbClr val="FF00FF"/>
                </a:highlight>
              </a:rPr>
              <a:t>/</a:t>
            </a:r>
            <a:r>
              <a:rPr kumimoji="1" lang="ko-KR" altLang="en-US" sz="400" dirty="0">
                <a:highlight>
                  <a:srgbClr val="FF00FF"/>
                </a:highlight>
              </a:rPr>
              <a:t>일본정원</a:t>
            </a:r>
            <a:r>
              <a:rPr kumimoji="1" lang="en-US" altLang="ko-KR" sz="400" dirty="0">
                <a:highlight>
                  <a:srgbClr val="FF00FF"/>
                </a:highlight>
              </a:rPr>
              <a:t>)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A67BE-0EB3-5543-E05A-6F26F123FFF8}"/>
              </a:ext>
            </a:extLst>
          </p:cNvPr>
          <p:cNvSpPr txBox="1"/>
          <p:nvPr/>
        </p:nvSpPr>
        <p:spPr>
          <a:xfrm>
            <a:off x="3892109" y="3632369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00"/>
                </a:highlight>
              </a:rPr>
              <a:t>스노우 시티</a:t>
            </a:r>
            <a:endParaRPr kumimoji="1" lang="en-US" altLang="ko-KR" sz="400" dirty="0">
              <a:highlight>
                <a:srgbClr val="FF0000"/>
              </a:highlight>
            </a:endParaRPr>
          </a:p>
          <a:p>
            <a:pPr algn="ctr"/>
            <a:r>
              <a:rPr kumimoji="1" lang="en-US" altLang="ko-KR" sz="400" dirty="0">
                <a:highlight>
                  <a:srgbClr val="FF0000"/>
                </a:highlight>
              </a:rPr>
              <a:t>(</a:t>
            </a:r>
            <a:r>
              <a:rPr kumimoji="1" lang="ko-KR" altLang="en-US" sz="400" dirty="0">
                <a:highlight>
                  <a:srgbClr val="FF0000"/>
                </a:highlight>
              </a:rPr>
              <a:t>스키장</a:t>
            </a:r>
            <a:r>
              <a:rPr kumimoji="1" lang="en-US" altLang="ko-KR" sz="400" dirty="0">
                <a:highlight>
                  <a:srgbClr val="FF0000"/>
                </a:highlight>
              </a:rPr>
              <a:t>/</a:t>
            </a:r>
            <a:r>
              <a:rPr kumimoji="1" lang="ko-KR" altLang="en-US" sz="400" dirty="0" err="1">
                <a:highlight>
                  <a:srgbClr val="FF0000"/>
                </a:highlight>
              </a:rPr>
              <a:t>썰매장</a:t>
            </a:r>
            <a:r>
              <a:rPr kumimoji="1" lang="en-US" altLang="ko-KR" sz="400" dirty="0">
                <a:highlight>
                  <a:srgbClr val="FF0000"/>
                </a:highlight>
              </a:rPr>
              <a:t>)</a:t>
            </a:r>
            <a:endParaRPr kumimoji="1" lang="ko-Kore-KR" altLang="en-US" sz="400" dirty="0">
              <a:highlight>
                <a:srgbClr val="FF00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17E7-587A-9FFC-5BAF-8E5BEF6575A5}"/>
              </a:ext>
            </a:extLst>
          </p:cNvPr>
          <p:cNvSpPr txBox="1"/>
          <p:nvPr/>
        </p:nvSpPr>
        <p:spPr>
          <a:xfrm>
            <a:off x="4784090" y="4616664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리콩</a:t>
            </a:r>
            <a:r>
              <a:rPr kumimoji="1" lang="en-US" altLang="ko-KR" sz="400" dirty="0">
                <a:highlight>
                  <a:srgbClr val="FF00FF"/>
                </a:highlight>
              </a:rPr>
              <a:t>-</a:t>
            </a:r>
            <a:r>
              <a:rPr kumimoji="1" lang="ko-KR" altLang="en-US" sz="400" dirty="0">
                <a:highlight>
                  <a:srgbClr val="FF00FF"/>
                </a:highlight>
              </a:rPr>
              <a:t>치안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자연사박물관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339B0-5EAF-FCC5-1A85-FDD08690F70C}"/>
              </a:ext>
            </a:extLst>
          </p:cNvPr>
          <p:cNvSpPr txBox="1"/>
          <p:nvPr/>
        </p:nvSpPr>
        <p:spPr>
          <a:xfrm>
            <a:off x="4689825" y="5023064"/>
            <a:ext cx="6174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00"/>
                </a:highlight>
              </a:rPr>
              <a:t>웨스트 코스트 파크</a:t>
            </a:r>
            <a:endParaRPr kumimoji="1" lang="ko-Kore-KR" altLang="en-US" sz="400" dirty="0">
              <a:highlight>
                <a:srgbClr val="FF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AFB34-D61C-1B0E-020E-EA7D461A2C2E}"/>
              </a:ext>
            </a:extLst>
          </p:cNvPr>
          <p:cNvSpPr txBox="1"/>
          <p:nvPr/>
        </p:nvSpPr>
        <p:spPr>
          <a:xfrm>
            <a:off x="5384439" y="4632053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>
                <a:highlight>
                  <a:srgbClr val="FF00FF"/>
                </a:highlight>
              </a:rPr>
              <a:t>싱가포르 </a:t>
            </a:r>
            <a:endParaRPr kumimoji="1" lang="en-US" altLang="ko-KR" sz="600" dirty="0">
              <a:highlight>
                <a:srgbClr val="FF00FF"/>
              </a:highlight>
            </a:endParaRPr>
          </a:p>
          <a:p>
            <a:r>
              <a:rPr kumimoji="1" lang="ko-KR" altLang="en-US" sz="600" dirty="0">
                <a:highlight>
                  <a:srgbClr val="FF00FF"/>
                </a:highlight>
              </a:rPr>
              <a:t>국립대학</a:t>
            </a:r>
            <a:endParaRPr kumimoji="1" lang="ko-Kore-KR" altLang="en-US" sz="600" dirty="0">
              <a:highlight>
                <a:srgbClr val="FF00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8B3C6-937A-B49F-BB05-7481A3F5E076}"/>
              </a:ext>
            </a:extLst>
          </p:cNvPr>
          <p:cNvSpPr txBox="1"/>
          <p:nvPr/>
        </p:nvSpPr>
        <p:spPr>
          <a:xfrm>
            <a:off x="5940040" y="57279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" dirty="0">
                <a:highlight>
                  <a:srgbClr val="00FFFF"/>
                </a:highlight>
              </a:rPr>
              <a:t>SEA</a:t>
            </a:r>
            <a:endParaRPr kumimoji="1" lang="en-US" altLang="ko-KR" sz="400" dirty="0">
              <a:highlight>
                <a:srgbClr val="00FFFF"/>
              </a:highlight>
            </a:endParaRPr>
          </a:p>
          <a:p>
            <a:pPr algn="ctr"/>
            <a:r>
              <a:rPr kumimoji="1" lang="ko-KR" altLang="en-US" sz="400" dirty="0" err="1">
                <a:highlight>
                  <a:srgbClr val="00FFFF"/>
                </a:highlight>
              </a:rPr>
              <a:t>아쿠아리움</a:t>
            </a:r>
            <a:endParaRPr kumimoji="1" lang="ko-Kore-KR" altLang="en-US" sz="400" dirty="0"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144307-F5DF-EDB5-7BD5-AFC970F7EC5B}"/>
              </a:ext>
            </a:extLst>
          </p:cNvPr>
          <p:cNvSpPr txBox="1"/>
          <p:nvPr/>
        </p:nvSpPr>
        <p:spPr>
          <a:xfrm>
            <a:off x="6120204" y="5866414"/>
            <a:ext cx="6062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00"/>
                </a:highlight>
              </a:rPr>
              <a:t>유니버셜</a:t>
            </a:r>
            <a:r>
              <a:rPr kumimoji="1" lang="ko-KR" altLang="en-US" sz="400" dirty="0">
                <a:highlight>
                  <a:srgbClr val="FF0000"/>
                </a:highlight>
              </a:rPr>
              <a:t> 스튜디오</a:t>
            </a:r>
            <a:endParaRPr kumimoji="1" lang="ko-Kore-KR" altLang="en-US" sz="400" dirty="0"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F6E62D-8C64-2F1F-C879-CCF7462EF602}"/>
              </a:ext>
            </a:extLst>
          </p:cNvPr>
          <p:cNvSpPr txBox="1"/>
          <p:nvPr/>
        </p:nvSpPr>
        <p:spPr>
          <a:xfrm>
            <a:off x="5619429" y="5772897"/>
            <a:ext cx="4523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전쟁 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49AFF-824C-AE96-3B41-C2806F6B977F}"/>
              </a:ext>
            </a:extLst>
          </p:cNvPr>
          <p:cNvSpPr txBox="1"/>
          <p:nvPr/>
        </p:nvSpPr>
        <p:spPr>
          <a:xfrm>
            <a:off x="6463429" y="4679066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싱가포르 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국립박물관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2B8BD-7920-7328-EA81-6A60162406D5}"/>
              </a:ext>
            </a:extLst>
          </p:cNvPr>
          <p:cNvSpPr txBox="1"/>
          <p:nvPr/>
        </p:nvSpPr>
        <p:spPr>
          <a:xfrm>
            <a:off x="6633017" y="4918308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내셔널 갤러리 </a:t>
            </a:r>
            <a:r>
              <a:rPr kumimoji="1" lang="en-US" altLang="ko-KR" sz="400" dirty="0">
                <a:highlight>
                  <a:srgbClr val="FF00FF"/>
                </a:highlight>
              </a:rPr>
              <a:t>/</a:t>
            </a: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아시아 문명 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  <a:p>
            <a:pPr algn="ctr"/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79B6E-AA85-490D-72DD-9EC32461D3EC}"/>
              </a:ext>
            </a:extLst>
          </p:cNvPr>
          <p:cNvSpPr txBox="1"/>
          <p:nvPr/>
        </p:nvSpPr>
        <p:spPr>
          <a:xfrm>
            <a:off x="6129354" y="4524331"/>
            <a:ext cx="503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00FFFF"/>
                </a:highlight>
              </a:rPr>
              <a:t>아이온</a:t>
            </a:r>
            <a:r>
              <a:rPr kumimoji="1" lang="ko-KR" altLang="en-US" sz="400" dirty="0">
                <a:highlight>
                  <a:srgbClr val="00FFFF"/>
                </a:highlight>
              </a:rPr>
              <a:t> </a:t>
            </a:r>
            <a:r>
              <a:rPr kumimoji="1" lang="ko-KR" altLang="en-US" sz="400" dirty="0" err="1">
                <a:highlight>
                  <a:srgbClr val="00FFFF"/>
                </a:highlight>
              </a:rPr>
              <a:t>오차드</a:t>
            </a:r>
            <a:endParaRPr kumimoji="1" lang="en-US" altLang="ko-KR" sz="400" dirty="0">
              <a:highlight>
                <a:srgbClr val="00FFFF"/>
              </a:highlight>
            </a:endParaRPr>
          </a:p>
          <a:p>
            <a:pPr algn="ctr"/>
            <a:r>
              <a:rPr kumimoji="1" lang="en-US" altLang="ko-KR" sz="400" dirty="0">
                <a:highlight>
                  <a:srgbClr val="00FFFF"/>
                </a:highlight>
              </a:rPr>
              <a:t>(</a:t>
            </a:r>
            <a:r>
              <a:rPr kumimoji="1" lang="ko-KR" altLang="en-US" sz="400" dirty="0">
                <a:highlight>
                  <a:srgbClr val="00FFFF"/>
                </a:highlight>
              </a:rPr>
              <a:t>쇼핑몰</a:t>
            </a:r>
            <a:r>
              <a:rPr kumimoji="1" lang="en-US" altLang="ko-KR" sz="400" dirty="0">
                <a:highlight>
                  <a:srgbClr val="00FFFF"/>
                </a:highlight>
              </a:rPr>
              <a:t>)</a:t>
            </a:r>
            <a:endParaRPr kumimoji="1" lang="ko-Kore-KR" altLang="en-US" sz="400" dirty="0">
              <a:highlight>
                <a:srgbClr val="00FF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F90CA-542D-4E3C-3057-01B0D5FB635A}"/>
              </a:ext>
            </a:extLst>
          </p:cNvPr>
          <p:cNvSpPr txBox="1"/>
          <p:nvPr/>
        </p:nvSpPr>
        <p:spPr>
          <a:xfrm>
            <a:off x="6093285" y="4398410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00FFFF"/>
                </a:highlight>
              </a:rPr>
              <a:t>키노쿠니야</a:t>
            </a:r>
            <a:r>
              <a:rPr kumimoji="1" lang="en-US" altLang="ko-KR" sz="400" dirty="0">
                <a:highlight>
                  <a:srgbClr val="00FFFF"/>
                </a:highlight>
              </a:rPr>
              <a:t>(</a:t>
            </a:r>
            <a:r>
              <a:rPr kumimoji="1" lang="ko-KR" altLang="en-US" sz="400" dirty="0">
                <a:highlight>
                  <a:srgbClr val="00FFFF"/>
                </a:highlight>
              </a:rPr>
              <a:t>서점</a:t>
            </a:r>
            <a:r>
              <a:rPr kumimoji="1" lang="en-US" altLang="ko-KR" sz="400" dirty="0">
                <a:highlight>
                  <a:srgbClr val="00FFFF"/>
                </a:highlight>
              </a:rPr>
              <a:t>)</a:t>
            </a:r>
          </a:p>
          <a:p>
            <a:pPr algn="ctr"/>
            <a:r>
              <a:rPr kumimoji="1" lang="en-US" altLang="ko-KR" sz="400" dirty="0">
                <a:highlight>
                  <a:srgbClr val="00FFFF"/>
                </a:highlight>
              </a:rPr>
              <a:t>+</a:t>
            </a:r>
            <a:endParaRPr kumimoji="1" lang="ko-Kore-KR" altLang="en-US" sz="400" dirty="0">
              <a:highlight>
                <a:srgbClr val="00FFFF"/>
              </a:highlight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B37F6C-4431-C4D2-9710-BD532001D488}"/>
              </a:ext>
            </a:extLst>
          </p:cNvPr>
          <p:cNvSpPr/>
          <p:nvPr/>
        </p:nvSpPr>
        <p:spPr>
          <a:xfrm>
            <a:off x="136635" y="-672662"/>
            <a:ext cx="283780" cy="283780"/>
          </a:xfrm>
          <a:prstGeom prst="ellipse">
            <a:avLst/>
          </a:prstGeom>
          <a:solidFill>
            <a:srgbClr val="FE0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67F2-6505-2BE4-6AAF-B841C5879756}"/>
              </a:ext>
            </a:extLst>
          </p:cNvPr>
          <p:cNvSpPr txBox="1"/>
          <p:nvPr/>
        </p:nvSpPr>
        <p:spPr>
          <a:xfrm>
            <a:off x="378375" y="-694418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00FF"/>
                </a:highlight>
              </a:rPr>
              <a:t>대학교</a:t>
            </a:r>
            <a:r>
              <a:rPr kumimoji="1" lang="ko-KR" altLang="en-US" dirty="0">
                <a:highlight>
                  <a:srgbClr val="FF00FF"/>
                </a:highlight>
              </a:rPr>
              <a:t> </a:t>
            </a:r>
            <a:r>
              <a:rPr kumimoji="1" lang="en-US" altLang="ko-KR" dirty="0">
                <a:highlight>
                  <a:srgbClr val="FF00FF"/>
                </a:highlight>
              </a:rPr>
              <a:t>/</a:t>
            </a:r>
            <a:r>
              <a:rPr kumimoji="1" lang="ko-KR" altLang="en-US" dirty="0">
                <a:highlight>
                  <a:srgbClr val="FF00FF"/>
                </a:highlight>
              </a:rPr>
              <a:t> 박물관 </a:t>
            </a:r>
            <a:r>
              <a:rPr kumimoji="1" lang="en-US" altLang="ko-KR" dirty="0">
                <a:highlight>
                  <a:srgbClr val="FF00FF"/>
                </a:highlight>
              </a:rPr>
              <a:t>/</a:t>
            </a:r>
            <a:r>
              <a:rPr kumimoji="1" lang="ko-KR" altLang="en-US" dirty="0">
                <a:highlight>
                  <a:srgbClr val="FF00FF"/>
                </a:highlight>
              </a:rPr>
              <a:t> 과학관 </a:t>
            </a:r>
            <a:r>
              <a:rPr kumimoji="1" lang="en-US" altLang="ko-KR" dirty="0">
                <a:highlight>
                  <a:srgbClr val="FF00FF"/>
                </a:highlight>
              </a:rPr>
              <a:t>/</a:t>
            </a:r>
            <a:r>
              <a:rPr kumimoji="1" lang="ko-KR" altLang="en-US" dirty="0">
                <a:highlight>
                  <a:srgbClr val="FF00FF"/>
                </a:highlight>
              </a:rPr>
              <a:t> 갤러리</a:t>
            </a:r>
            <a:endParaRPr kumimoji="1" lang="ko-Kore-KR" altLang="en-US" dirty="0">
              <a:highlight>
                <a:srgbClr val="FF00FF"/>
              </a:highlight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66E0F83-AA18-9F49-CBE4-A95954F24F7C}"/>
              </a:ext>
            </a:extLst>
          </p:cNvPr>
          <p:cNvSpPr/>
          <p:nvPr/>
        </p:nvSpPr>
        <p:spPr>
          <a:xfrm>
            <a:off x="136635" y="-261496"/>
            <a:ext cx="283780" cy="2837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EF9BE-D31A-ADCA-FF0A-403D6E027AF8}"/>
              </a:ext>
            </a:extLst>
          </p:cNvPr>
          <p:cNvSpPr txBox="1"/>
          <p:nvPr/>
        </p:nvSpPr>
        <p:spPr>
          <a:xfrm>
            <a:off x="378374" y="-275791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highlight>
                  <a:srgbClr val="00FFFF"/>
                </a:highlight>
              </a:rPr>
              <a:t>쇼핑몰 </a:t>
            </a:r>
            <a:r>
              <a:rPr kumimoji="1" lang="en-US" altLang="ko-KR" dirty="0">
                <a:highlight>
                  <a:srgbClr val="00FFFF"/>
                </a:highlight>
              </a:rPr>
              <a:t>/</a:t>
            </a:r>
            <a:r>
              <a:rPr kumimoji="1" lang="ko-KR" altLang="en-US" dirty="0">
                <a:highlight>
                  <a:srgbClr val="00FFFF"/>
                </a:highlight>
              </a:rPr>
              <a:t> 서점 </a:t>
            </a:r>
            <a:r>
              <a:rPr kumimoji="1" lang="en-US" altLang="ko-KR" dirty="0">
                <a:highlight>
                  <a:srgbClr val="00FFFF"/>
                </a:highlight>
              </a:rPr>
              <a:t>/</a:t>
            </a:r>
            <a:r>
              <a:rPr kumimoji="1" lang="ko-KR" altLang="en-US" dirty="0">
                <a:highlight>
                  <a:srgbClr val="00FFFF"/>
                </a:highlight>
              </a:rPr>
              <a:t> </a:t>
            </a:r>
            <a:r>
              <a:rPr kumimoji="1" lang="ko-KR" altLang="en-US" dirty="0" err="1">
                <a:highlight>
                  <a:srgbClr val="00FFFF"/>
                </a:highlight>
              </a:rPr>
              <a:t>아쿠아리움</a:t>
            </a:r>
            <a:r>
              <a:rPr kumimoji="1" lang="ko-KR" altLang="en-US" dirty="0">
                <a:highlight>
                  <a:srgbClr val="00FFFF"/>
                </a:highlight>
              </a:rPr>
              <a:t>  </a:t>
            </a:r>
            <a:endParaRPr kumimoji="1" lang="ko-Kore-KR" altLang="en-US" dirty="0">
              <a:highlight>
                <a:srgbClr val="00FFFF"/>
              </a:highlight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5A1FFC4-0F48-C043-6BC1-5A57F366E7F8}"/>
              </a:ext>
            </a:extLst>
          </p:cNvPr>
          <p:cNvSpPr/>
          <p:nvPr/>
        </p:nvSpPr>
        <p:spPr>
          <a:xfrm>
            <a:off x="136635" y="157131"/>
            <a:ext cx="283780" cy="283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1FCA0A-AF2F-E977-E0E9-CC2DB976221B}"/>
              </a:ext>
            </a:extLst>
          </p:cNvPr>
          <p:cNvSpPr txBox="1"/>
          <p:nvPr/>
        </p:nvSpPr>
        <p:spPr>
          <a:xfrm>
            <a:off x="373634" y="1428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highlight>
                  <a:srgbClr val="FF0000"/>
                </a:highlight>
              </a:rPr>
              <a:t>공원 </a:t>
            </a:r>
            <a:r>
              <a:rPr kumimoji="1" lang="en-US" altLang="ko-KR" dirty="0">
                <a:highlight>
                  <a:srgbClr val="FF0000"/>
                </a:highlight>
              </a:rPr>
              <a:t>/</a:t>
            </a:r>
            <a:r>
              <a:rPr kumimoji="1" lang="ko-KR" altLang="en-US" dirty="0">
                <a:highlight>
                  <a:srgbClr val="FF0000"/>
                </a:highlight>
              </a:rPr>
              <a:t> 사파리 </a:t>
            </a:r>
            <a:r>
              <a:rPr kumimoji="1" lang="en-US" altLang="ko-KR" dirty="0">
                <a:highlight>
                  <a:srgbClr val="FF0000"/>
                </a:highlight>
              </a:rPr>
              <a:t>/</a:t>
            </a:r>
            <a:r>
              <a:rPr kumimoji="1" lang="ko-KR" altLang="en-US" dirty="0">
                <a:highlight>
                  <a:srgbClr val="FF0000"/>
                </a:highlight>
              </a:rPr>
              <a:t> 액티비티 </a:t>
            </a:r>
            <a:r>
              <a:rPr kumimoji="1" lang="en-US" altLang="ko-KR" dirty="0">
                <a:highlight>
                  <a:srgbClr val="FF0000"/>
                </a:highlight>
              </a:rPr>
              <a:t>/</a:t>
            </a:r>
            <a:r>
              <a:rPr kumimoji="1" lang="ko-KR" altLang="en-US" dirty="0">
                <a:highlight>
                  <a:srgbClr val="FF0000"/>
                </a:highlight>
              </a:rPr>
              <a:t> </a:t>
            </a:r>
            <a:r>
              <a:rPr kumimoji="1" lang="en-US" altLang="ko-KR" dirty="0">
                <a:highlight>
                  <a:srgbClr val="FF0000"/>
                </a:highlight>
              </a:rPr>
              <a:t> </a:t>
            </a:r>
            <a:r>
              <a:rPr kumimoji="1" lang="ko-KR" altLang="en-US" dirty="0">
                <a:highlight>
                  <a:srgbClr val="FF0000"/>
                </a:highlight>
              </a:rPr>
              <a:t> </a:t>
            </a:r>
            <a:endParaRPr kumimoji="1" lang="ko-Kore-KR" altLang="en-US" dirty="0">
              <a:highlight>
                <a:srgbClr val="FF00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6672B-8649-77B7-FF6C-7F6A73F24657}"/>
              </a:ext>
            </a:extLst>
          </p:cNvPr>
          <p:cNvSpPr txBox="1"/>
          <p:nvPr/>
        </p:nvSpPr>
        <p:spPr>
          <a:xfrm>
            <a:off x="7258406" y="5329801"/>
            <a:ext cx="62869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00FFFF"/>
                </a:highlight>
              </a:rPr>
              <a:t>가든스</a:t>
            </a:r>
            <a:r>
              <a:rPr kumimoji="1" lang="ko-KR" altLang="en-US" sz="400" dirty="0">
                <a:highlight>
                  <a:srgbClr val="00FFFF"/>
                </a:highlight>
              </a:rPr>
              <a:t> 바이 더 베이</a:t>
            </a:r>
            <a:endParaRPr kumimoji="1" lang="ko-Kore-KR" altLang="en-US" sz="400" dirty="0">
              <a:highlight>
                <a:srgbClr val="00FFFF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BEDD2-F3FD-3987-6679-5994F865DBDA}"/>
              </a:ext>
            </a:extLst>
          </p:cNvPr>
          <p:cNvSpPr txBox="1"/>
          <p:nvPr/>
        </p:nvSpPr>
        <p:spPr>
          <a:xfrm>
            <a:off x="7078653" y="4970806"/>
            <a:ext cx="6062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00FFFF"/>
                </a:highlight>
              </a:rPr>
              <a:t>싱가포르 </a:t>
            </a:r>
            <a:r>
              <a:rPr kumimoji="1" lang="ko-KR" altLang="en-US" sz="400" dirty="0" err="1">
                <a:highlight>
                  <a:srgbClr val="00FFFF"/>
                </a:highlight>
              </a:rPr>
              <a:t>플라이어</a:t>
            </a:r>
            <a:endParaRPr kumimoji="1" lang="ko-Kore-KR" altLang="en-US" sz="400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9D2EF-4FF8-E686-5CEA-F448610F6395}"/>
              </a:ext>
            </a:extLst>
          </p:cNvPr>
          <p:cNvSpPr txBox="1"/>
          <p:nvPr/>
        </p:nvSpPr>
        <p:spPr>
          <a:xfrm>
            <a:off x="7063803" y="5107502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" dirty="0">
                <a:highlight>
                  <a:srgbClr val="00FFFF"/>
                </a:highlight>
              </a:rPr>
              <a:t>마리나 베이 </a:t>
            </a:r>
            <a:r>
              <a:rPr kumimoji="1" lang="ko-KR" altLang="en-US" sz="200" dirty="0" err="1">
                <a:highlight>
                  <a:srgbClr val="00FFFF"/>
                </a:highlight>
              </a:rPr>
              <a:t>샌즈</a:t>
            </a:r>
            <a:r>
              <a:rPr kumimoji="1" lang="ko-KR" altLang="en-US" sz="200" dirty="0">
                <a:highlight>
                  <a:srgbClr val="00FFFF"/>
                </a:highlight>
              </a:rPr>
              <a:t> </a:t>
            </a:r>
            <a:r>
              <a:rPr kumimoji="1" lang="en-US" altLang="ko-KR" sz="200" dirty="0">
                <a:highlight>
                  <a:srgbClr val="00FFFF"/>
                </a:highlight>
              </a:rPr>
              <a:t>/</a:t>
            </a:r>
          </a:p>
          <a:p>
            <a:pPr algn="ctr"/>
            <a:r>
              <a:rPr kumimoji="1" lang="ko-KR" altLang="en-US" sz="200" dirty="0">
                <a:highlight>
                  <a:srgbClr val="00FFFF"/>
                </a:highlight>
              </a:rPr>
              <a:t>엑스포 센터 </a:t>
            </a:r>
            <a:r>
              <a:rPr kumimoji="1" lang="en-US" altLang="ko-KR" sz="200" dirty="0">
                <a:highlight>
                  <a:srgbClr val="00FFFF"/>
                </a:highlight>
              </a:rPr>
              <a:t>/</a:t>
            </a:r>
          </a:p>
          <a:p>
            <a:pPr algn="ctr"/>
            <a:r>
              <a:rPr kumimoji="1" lang="ko-KR" altLang="en-US" sz="200" dirty="0" err="1">
                <a:highlight>
                  <a:srgbClr val="00FFFF"/>
                </a:highlight>
              </a:rPr>
              <a:t>샌즈</a:t>
            </a:r>
            <a:r>
              <a:rPr kumimoji="1" lang="ko-KR" altLang="en-US" sz="200" dirty="0">
                <a:highlight>
                  <a:srgbClr val="00FFFF"/>
                </a:highlight>
              </a:rPr>
              <a:t> </a:t>
            </a:r>
            <a:r>
              <a:rPr kumimoji="1" lang="ko-KR" altLang="en-US" sz="200" dirty="0" err="1">
                <a:highlight>
                  <a:srgbClr val="00FFFF"/>
                </a:highlight>
              </a:rPr>
              <a:t>스카이파크</a:t>
            </a:r>
            <a:r>
              <a:rPr kumimoji="1" lang="ko-KR" altLang="en-US" sz="200" dirty="0">
                <a:highlight>
                  <a:srgbClr val="00FFFF"/>
                </a:highlight>
              </a:rPr>
              <a:t> 전망대 </a:t>
            </a:r>
            <a:r>
              <a:rPr kumimoji="1" lang="en-US" altLang="ko-KR" sz="200" dirty="0">
                <a:highlight>
                  <a:srgbClr val="00FFFF"/>
                </a:highlight>
              </a:rPr>
              <a:t>/</a:t>
            </a:r>
          </a:p>
          <a:p>
            <a:pPr algn="ctr"/>
            <a:r>
              <a:rPr kumimoji="1" lang="ko-KR" altLang="en-US" sz="200" dirty="0" err="1">
                <a:highlight>
                  <a:srgbClr val="FF00FF"/>
                </a:highlight>
              </a:rPr>
              <a:t>아트사이언스</a:t>
            </a:r>
            <a:r>
              <a:rPr kumimoji="1" lang="ko-KR" altLang="en-US" sz="200" dirty="0">
                <a:highlight>
                  <a:srgbClr val="FF00FF"/>
                </a:highlight>
              </a:rPr>
              <a:t> 박물관 </a:t>
            </a:r>
            <a:endParaRPr kumimoji="1" lang="ko-Kore-KR" altLang="en-US" sz="200" dirty="0">
              <a:highlight>
                <a:srgbClr val="FF00FF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9C2748-8845-950D-CDB1-B391CFE03E8A}"/>
              </a:ext>
            </a:extLst>
          </p:cNvPr>
          <p:cNvSpPr txBox="1"/>
          <p:nvPr/>
        </p:nvSpPr>
        <p:spPr>
          <a:xfrm>
            <a:off x="6631005" y="5302706"/>
            <a:ext cx="66877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레드닷</a:t>
            </a:r>
            <a:r>
              <a:rPr kumimoji="1" lang="ko-KR" altLang="en-US" sz="400" dirty="0">
                <a:highlight>
                  <a:srgbClr val="FF00FF"/>
                </a:highlight>
              </a:rPr>
              <a:t> 디자인 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BE0411-2D12-911F-B5E6-C32FD4D6549E}"/>
              </a:ext>
            </a:extLst>
          </p:cNvPr>
          <p:cNvSpPr txBox="1"/>
          <p:nvPr/>
        </p:nvSpPr>
        <p:spPr>
          <a:xfrm>
            <a:off x="4518857" y="3510037"/>
            <a:ext cx="6222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00"/>
                </a:highlight>
              </a:rPr>
              <a:t>부킷</a:t>
            </a:r>
            <a:r>
              <a:rPr kumimoji="1" lang="en-US" altLang="ko-KR" sz="400" dirty="0">
                <a:highlight>
                  <a:srgbClr val="FF0000"/>
                </a:highlight>
              </a:rPr>
              <a:t>-</a:t>
            </a:r>
            <a:r>
              <a:rPr kumimoji="1" lang="ko-KR" altLang="en-US" sz="400" dirty="0" err="1">
                <a:highlight>
                  <a:srgbClr val="FF0000"/>
                </a:highlight>
              </a:rPr>
              <a:t>베톡</a:t>
            </a:r>
            <a:r>
              <a:rPr kumimoji="1" lang="ko-KR" altLang="en-US" sz="400" dirty="0">
                <a:highlight>
                  <a:srgbClr val="FF0000"/>
                </a:highlight>
              </a:rPr>
              <a:t> 자연공원</a:t>
            </a:r>
            <a:endParaRPr kumimoji="1" lang="ko-Kore-KR" altLang="en-US" sz="400" dirty="0">
              <a:highlight>
                <a:srgbClr val="FF00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883EAF-BF3A-5ED1-5249-88C5A18DE299}"/>
              </a:ext>
            </a:extLst>
          </p:cNvPr>
          <p:cNvSpPr txBox="1"/>
          <p:nvPr/>
        </p:nvSpPr>
        <p:spPr>
          <a:xfrm>
            <a:off x="4688775" y="3393011"/>
            <a:ext cx="4523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전쟁 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9BD69-8671-6F12-9E6B-D608E54E5C7E}"/>
              </a:ext>
            </a:extLst>
          </p:cNvPr>
          <p:cNvSpPr txBox="1"/>
          <p:nvPr/>
        </p:nvSpPr>
        <p:spPr>
          <a:xfrm>
            <a:off x="5722828" y="5927970"/>
            <a:ext cx="5036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00"/>
                </a:highlight>
              </a:rPr>
              <a:t>메가 어드벤처</a:t>
            </a:r>
            <a:endParaRPr kumimoji="1" lang="ko-Kore-KR" altLang="en-US" sz="400" dirty="0">
              <a:highlight>
                <a:srgbClr val="FF00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6341A2-16C3-D864-5905-F508EAC48D8A}"/>
              </a:ext>
            </a:extLst>
          </p:cNvPr>
          <p:cNvSpPr txBox="1"/>
          <p:nvPr/>
        </p:nvSpPr>
        <p:spPr>
          <a:xfrm>
            <a:off x="5210011" y="2225947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00"/>
                </a:highlight>
              </a:rPr>
              <a:t>싱가포르 동물원 </a:t>
            </a:r>
            <a:r>
              <a:rPr kumimoji="1" lang="en-US" altLang="ko-KR" sz="400" dirty="0">
                <a:highlight>
                  <a:srgbClr val="FF0000"/>
                </a:highlight>
              </a:rPr>
              <a:t>/</a:t>
            </a:r>
          </a:p>
          <a:p>
            <a:pPr algn="ctr"/>
            <a:r>
              <a:rPr kumimoji="1" lang="ko-KR" altLang="en-US" sz="400" dirty="0">
                <a:highlight>
                  <a:srgbClr val="FF0000"/>
                </a:highlight>
              </a:rPr>
              <a:t>나이트 사파리</a:t>
            </a:r>
            <a:endParaRPr kumimoji="1" lang="ko-Kore-KR" altLang="en-US" sz="4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356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105</Words>
  <Application>Microsoft Macintosh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현정 강</dc:creator>
  <cp:lastModifiedBy>현정 강</cp:lastModifiedBy>
  <cp:revision>2</cp:revision>
  <dcterms:created xsi:type="dcterms:W3CDTF">2024-10-26T01:31:23Z</dcterms:created>
  <dcterms:modified xsi:type="dcterms:W3CDTF">2024-10-26T05:14:24Z</dcterms:modified>
</cp:coreProperties>
</file>