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206" d="100"/>
          <a:sy n="206" d="100"/>
        </p:scale>
        <p:origin x="-4240" y="-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217BC-17FE-D0C3-AFD9-1D9C4F23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DE2-9454-59B8-D729-84F49184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A7806-A2CA-DC4D-D58B-0B3D3DA1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6BDD7-96C4-EC2D-93CF-19DF59E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DC7A-37EE-A32E-5B55-3C1B2022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9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72BF-4059-1105-EB45-76276F79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25273-96BB-913C-AD50-B2A72995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79440-DAAD-018B-6021-FF7B8E5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E5947-DDCC-3A89-FF04-EA11448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4CCA4-A5E0-752E-A5DB-DEC14BE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8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99511-E690-618A-5453-24F2C6742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BD761-09B5-3839-7AC0-45F7001E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9D786-95A7-206D-3131-35CCCECE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EEB5C-DCEA-CE08-BE8C-3A16FC85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65E2-C2FA-81EC-3E7F-AB8157D8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41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C43D-F409-FD18-D42B-B34D794D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DF0F7-175A-DCDA-34DD-FCA7787A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33DC8-048A-78E7-7548-48AB410C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A83-7CC0-AFD3-144A-C70CC7F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CD645-DAAC-A25B-C898-F20DF5A7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0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F19C-1BC6-A38F-47B4-9E5689F5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A32E-C3E8-7D0C-0FD3-6E02120F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22E67-507D-4718-22E0-ABC0608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5020C-A757-E0C0-26A2-7C4877FE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55EAE-BD0F-3C60-888C-2A169F91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44D6-6643-FEBA-4C91-D62A8C5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7C85F-E238-7125-CC32-9A3CBB69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ACD7F-E0F7-B342-77D8-B354CE7D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01589-29A4-5C54-7DD9-92A56AC0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263BC-49DA-DF46-6A34-48CCC847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6E7B8-4A20-276E-F719-5811BB4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45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B59A-A004-6173-BE3B-74A527D9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2A357-0AEC-A208-118E-460C7E3F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5A4DE-94A2-97F0-30D1-857FFDE1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8B0EC-1544-63B2-9230-A427DEAE3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9A0DE-0A0B-50A9-9707-CA40ADE2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C6E1F-5F5E-2CAD-F96C-9AD74E60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15DEE-0422-9132-144B-0B4B7B57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7F89F-BA6E-8A1D-59E8-2EBC19D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73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3AA36-0C77-5F5C-109D-C0DD620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5A3AAF-3998-E721-D25C-F61092DB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C906B4-2DA2-C358-F7C2-BD9155E0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EEA29-B744-D044-E076-739E3CDE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0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4FD20-12B3-A001-1B20-3B6153CF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72F0F-996B-C585-B4FB-CD503FC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84A4D-1A2C-4C26-DF12-BF121D50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5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BB65F-91BD-1FC5-93BC-2A8CB71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B32BA-59D1-25EE-2F27-35A60831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BB0C5-B368-C11C-8300-01560143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21EC2-3737-3097-CA2B-6EB4CD72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5C960-B113-DD3A-61D2-13C780E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39F33-52E8-0617-EBED-79327CA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7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3554F-4393-26BA-4A1E-B98EBCEF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00F64-982C-7ACC-7C94-69ECDDFD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BAECB-EFF3-EF19-5A0C-5027E6D3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11496-4600-1A00-441D-3AE08C6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85CFB-1708-E53B-3D16-CA86AA70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DBF83-BDE1-8A47-8DA3-838547D3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9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60431-0621-E8E8-30A3-71659B96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C48D-1A60-9A01-32FB-85D55C67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7B6B3-B622-F8AA-9370-06A3AC795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A35AD-7E34-877F-CF9E-C7545DA3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2257-4B82-6E58-CD38-B5C11F03E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3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7FC53-24D7-9838-574B-C995B5DE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0048"/>
            <a:ext cx="13751359" cy="9742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46C2F-3B5F-ED3D-2DF4-1440355F8094}"/>
              </a:ext>
            </a:extLst>
          </p:cNvPr>
          <p:cNvSpPr txBox="1"/>
          <p:nvPr/>
        </p:nvSpPr>
        <p:spPr>
          <a:xfrm>
            <a:off x="10005848" y="301762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highlight>
                  <a:srgbClr val="FF00FF"/>
                </a:highlight>
              </a:rPr>
              <a:t>창이</a:t>
            </a:r>
            <a:r>
              <a:rPr kumimoji="1" lang="ko-KR" altLang="en-US" sz="1400" dirty="0">
                <a:highlight>
                  <a:srgbClr val="FF00FF"/>
                </a:highlight>
              </a:rPr>
              <a:t> </a:t>
            </a:r>
            <a:r>
              <a:rPr kumimoji="1" lang="ko-Kore-KR" altLang="en-US" sz="1400" dirty="0">
                <a:highlight>
                  <a:srgbClr val="FF00FF"/>
                </a:highlight>
              </a:rPr>
              <a:t>공항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F3C0C-DE8E-D9C1-02FD-565E411135E5}"/>
              </a:ext>
            </a:extLst>
          </p:cNvPr>
          <p:cNvSpPr txBox="1"/>
          <p:nvPr/>
        </p:nvSpPr>
        <p:spPr>
          <a:xfrm>
            <a:off x="2394083" y="375548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 err="1">
                <a:highlight>
                  <a:srgbClr val="FF00FF"/>
                </a:highlight>
              </a:rPr>
              <a:t>냔양공대</a:t>
            </a:r>
            <a:endParaRPr kumimoji="1" lang="ko-Kore-KR" altLang="en-US" sz="600" dirty="0">
              <a:highlight>
                <a:srgbClr val="FF00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B62C4-9C67-3939-72E1-FAF4B4951731}"/>
              </a:ext>
            </a:extLst>
          </p:cNvPr>
          <p:cNvSpPr txBox="1"/>
          <p:nvPr/>
        </p:nvSpPr>
        <p:spPr>
          <a:xfrm>
            <a:off x="4009886" y="38832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싱가포르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과학관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E6DB7-E647-9217-0715-FB942C4DD05C}"/>
              </a:ext>
            </a:extLst>
          </p:cNvPr>
          <p:cNvSpPr txBox="1"/>
          <p:nvPr/>
        </p:nvSpPr>
        <p:spPr>
          <a:xfrm>
            <a:off x="3363555" y="37093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주롱</a:t>
            </a:r>
            <a:r>
              <a:rPr kumimoji="1" lang="ko-KR" altLang="en-US" sz="400" dirty="0">
                <a:highlight>
                  <a:srgbClr val="FF00FF"/>
                </a:highlight>
              </a:rPr>
              <a:t> 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레이크가든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en-US" altLang="ko-KR" sz="400" dirty="0">
                <a:highlight>
                  <a:srgbClr val="FF00FF"/>
                </a:highlight>
              </a:rPr>
              <a:t>(</a:t>
            </a:r>
            <a:r>
              <a:rPr kumimoji="1" lang="ko-KR" altLang="en-US" sz="400" dirty="0">
                <a:highlight>
                  <a:srgbClr val="FF00FF"/>
                </a:highlight>
              </a:rPr>
              <a:t>중국정원</a:t>
            </a:r>
            <a:r>
              <a:rPr kumimoji="1" lang="en-US" altLang="ko-KR" sz="400" dirty="0">
                <a:highlight>
                  <a:srgbClr val="FF00FF"/>
                </a:highlight>
              </a:rPr>
              <a:t>/</a:t>
            </a:r>
            <a:r>
              <a:rPr kumimoji="1" lang="ko-KR" altLang="en-US" sz="400" dirty="0">
                <a:highlight>
                  <a:srgbClr val="FF00FF"/>
                </a:highlight>
              </a:rPr>
              <a:t>일본정원</a:t>
            </a:r>
            <a:r>
              <a:rPr kumimoji="1" lang="en-US" altLang="ko-KR" sz="400" dirty="0">
                <a:highlight>
                  <a:srgbClr val="FF00FF"/>
                </a:highlight>
              </a:rPr>
              <a:t>)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A67BE-0EB3-5543-E05A-6F26F123FFF8}"/>
              </a:ext>
            </a:extLst>
          </p:cNvPr>
          <p:cNvSpPr txBox="1"/>
          <p:nvPr/>
        </p:nvSpPr>
        <p:spPr>
          <a:xfrm>
            <a:off x="3892109" y="3632369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스노우 시티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en-US" altLang="ko-KR" sz="400" dirty="0">
                <a:highlight>
                  <a:srgbClr val="FF00FF"/>
                </a:highlight>
              </a:rPr>
              <a:t>(</a:t>
            </a:r>
            <a:r>
              <a:rPr kumimoji="1" lang="ko-KR" altLang="en-US" sz="400" dirty="0">
                <a:highlight>
                  <a:srgbClr val="FF00FF"/>
                </a:highlight>
              </a:rPr>
              <a:t>스키장</a:t>
            </a:r>
            <a:r>
              <a:rPr kumimoji="1" lang="en-US" altLang="ko-KR" sz="400" dirty="0">
                <a:highlight>
                  <a:srgbClr val="FF00FF"/>
                </a:highlight>
              </a:rPr>
              <a:t>/</a:t>
            </a:r>
            <a:r>
              <a:rPr kumimoji="1" lang="ko-KR" altLang="en-US" sz="400" dirty="0" err="1">
                <a:highlight>
                  <a:srgbClr val="FF00FF"/>
                </a:highlight>
              </a:rPr>
              <a:t>썰매장</a:t>
            </a:r>
            <a:r>
              <a:rPr kumimoji="1" lang="en-US" altLang="ko-KR" sz="400" dirty="0">
                <a:highlight>
                  <a:srgbClr val="FF00FF"/>
                </a:highlight>
              </a:rPr>
              <a:t>)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17E7-587A-9FFC-5BAF-8E5BEF6575A5}"/>
              </a:ext>
            </a:extLst>
          </p:cNvPr>
          <p:cNvSpPr txBox="1"/>
          <p:nvPr/>
        </p:nvSpPr>
        <p:spPr>
          <a:xfrm>
            <a:off x="4784090" y="4616664"/>
            <a:ext cx="492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리콩</a:t>
            </a:r>
            <a:r>
              <a:rPr kumimoji="1" lang="en-US" altLang="ko-KR" sz="400" dirty="0">
                <a:highlight>
                  <a:srgbClr val="FF00FF"/>
                </a:highlight>
              </a:rPr>
              <a:t>-</a:t>
            </a:r>
            <a:r>
              <a:rPr kumimoji="1" lang="ko-KR" altLang="en-US" sz="400" dirty="0">
                <a:highlight>
                  <a:srgbClr val="FF00FF"/>
                </a:highlight>
              </a:rPr>
              <a:t>치안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자연사박물관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339B0-5EAF-FCC5-1A85-FDD08690F70C}"/>
              </a:ext>
            </a:extLst>
          </p:cNvPr>
          <p:cNvSpPr txBox="1"/>
          <p:nvPr/>
        </p:nvSpPr>
        <p:spPr>
          <a:xfrm>
            <a:off x="4689825" y="5023064"/>
            <a:ext cx="6174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웨스트 코스트 파크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AFB34-D61C-1B0E-020E-EA7D461A2C2E}"/>
              </a:ext>
            </a:extLst>
          </p:cNvPr>
          <p:cNvSpPr txBox="1"/>
          <p:nvPr/>
        </p:nvSpPr>
        <p:spPr>
          <a:xfrm>
            <a:off x="5384439" y="4632053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>
                <a:highlight>
                  <a:srgbClr val="FF00FF"/>
                </a:highlight>
              </a:rPr>
              <a:t>싱가포르 </a:t>
            </a:r>
            <a:endParaRPr kumimoji="1" lang="en-US" altLang="ko-KR" sz="600" dirty="0">
              <a:highlight>
                <a:srgbClr val="FF00FF"/>
              </a:highlight>
            </a:endParaRPr>
          </a:p>
          <a:p>
            <a:r>
              <a:rPr kumimoji="1" lang="ko-KR" altLang="en-US" sz="600" dirty="0">
                <a:highlight>
                  <a:srgbClr val="FF00FF"/>
                </a:highlight>
              </a:rPr>
              <a:t>국립대학</a:t>
            </a:r>
            <a:endParaRPr kumimoji="1" lang="ko-Kore-KR" altLang="en-US" sz="600" dirty="0">
              <a:highlight>
                <a:srgbClr val="FF00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8B3C6-937A-B49F-BB05-7481A3F5E076}"/>
              </a:ext>
            </a:extLst>
          </p:cNvPr>
          <p:cNvSpPr txBox="1"/>
          <p:nvPr/>
        </p:nvSpPr>
        <p:spPr>
          <a:xfrm>
            <a:off x="5940040" y="57279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" dirty="0">
                <a:highlight>
                  <a:srgbClr val="FF00FF"/>
                </a:highlight>
              </a:rPr>
              <a:t>SEA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아쿠아리움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144307-F5DF-EDB5-7BD5-AFC970F7EC5B}"/>
              </a:ext>
            </a:extLst>
          </p:cNvPr>
          <p:cNvSpPr txBox="1"/>
          <p:nvPr/>
        </p:nvSpPr>
        <p:spPr>
          <a:xfrm>
            <a:off x="6120204" y="5866414"/>
            <a:ext cx="6062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유니버셜</a:t>
            </a:r>
            <a:r>
              <a:rPr kumimoji="1" lang="ko-KR" altLang="en-US" sz="400" dirty="0">
                <a:highlight>
                  <a:srgbClr val="FF00FF"/>
                </a:highlight>
              </a:rPr>
              <a:t> 스튜디오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F6E62D-8C64-2F1F-C879-CCF7462EF602}"/>
              </a:ext>
            </a:extLst>
          </p:cNvPr>
          <p:cNvSpPr txBox="1"/>
          <p:nvPr/>
        </p:nvSpPr>
        <p:spPr>
          <a:xfrm>
            <a:off x="5619429" y="5772897"/>
            <a:ext cx="4523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전쟁 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49AFF-824C-AE96-3B41-C2806F6B977F}"/>
              </a:ext>
            </a:extLst>
          </p:cNvPr>
          <p:cNvSpPr txBox="1"/>
          <p:nvPr/>
        </p:nvSpPr>
        <p:spPr>
          <a:xfrm>
            <a:off x="6463429" y="4679066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싱가포르 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국립박물관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2B8BD-7920-7328-EA81-6A60162406D5}"/>
              </a:ext>
            </a:extLst>
          </p:cNvPr>
          <p:cNvSpPr txBox="1"/>
          <p:nvPr/>
        </p:nvSpPr>
        <p:spPr>
          <a:xfrm>
            <a:off x="6633017" y="4956066"/>
            <a:ext cx="5036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내셔널 갤러리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A4BEE-B0BB-9D20-0B43-9165E67BF85A}"/>
              </a:ext>
            </a:extLst>
          </p:cNvPr>
          <p:cNvSpPr txBox="1"/>
          <p:nvPr/>
        </p:nvSpPr>
        <p:spPr>
          <a:xfrm>
            <a:off x="6579649" y="515931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아시아 문명 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ko-KR" altLang="en-US" sz="400" dirty="0">
                <a:highlight>
                  <a:srgbClr val="FF00FF"/>
                </a:highlight>
              </a:rPr>
              <a:t>박물관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79B6E-AA85-490D-72DD-9EC32461D3EC}"/>
              </a:ext>
            </a:extLst>
          </p:cNvPr>
          <p:cNvSpPr txBox="1"/>
          <p:nvPr/>
        </p:nvSpPr>
        <p:spPr>
          <a:xfrm>
            <a:off x="6129354" y="4524331"/>
            <a:ext cx="503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" dirty="0" err="1">
                <a:highlight>
                  <a:srgbClr val="FF00FF"/>
                </a:highlight>
              </a:rPr>
              <a:t>아이온</a:t>
            </a:r>
            <a:r>
              <a:rPr kumimoji="1" lang="ko-KR" altLang="en-US" sz="400" dirty="0">
                <a:highlight>
                  <a:srgbClr val="FF00FF"/>
                </a:highlight>
              </a:rPr>
              <a:t> </a:t>
            </a:r>
            <a:r>
              <a:rPr kumimoji="1" lang="ko-KR" altLang="en-US" sz="400" dirty="0" err="1">
                <a:highlight>
                  <a:srgbClr val="FF00FF"/>
                </a:highlight>
              </a:rPr>
              <a:t>오차드</a:t>
            </a:r>
            <a:endParaRPr kumimoji="1" lang="en-US" altLang="ko-KR" sz="400" dirty="0">
              <a:highlight>
                <a:srgbClr val="FF00FF"/>
              </a:highlight>
            </a:endParaRPr>
          </a:p>
          <a:p>
            <a:pPr algn="ctr"/>
            <a:r>
              <a:rPr kumimoji="1" lang="en-US" altLang="ko-KR" sz="400" dirty="0">
                <a:highlight>
                  <a:srgbClr val="FF00FF"/>
                </a:highlight>
              </a:rPr>
              <a:t>(</a:t>
            </a:r>
            <a:r>
              <a:rPr kumimoji="1" lang="ko-KR" altLang="en-US" sz="400" dirty="0">
                <a:highlight>
                  <a:srgbClr val="FF00FF"/>
                </a:highlight>
              </a:rPr>
              <a:t>쇼핑몰</a:t>
            </a:r>
            <a:r>
              <a:rPr kumimoji="1" lang="en-US" altLang="ko-KR" sz="400" dirty="0">
                <a:highlight>
                  <a:srgbClr val="FF00FF"/>
                </a:highlight>
              </a:rPr>
              <a:t>)</a:t>
            </a:r>
            <a:endParaRPr kumimoji="1" lang="ko-Kore-KR" altLang="en-US" sz="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356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</Words>
  <Application>Microsoft Macintosh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현정 강</dc:creator>
  <cp:lastModifiedBy>현정 강</cp:lastModifiedBy>
  <cp:revision>1</cp:revision>
  <dcterms:created xsi:type="dcterms:W3CDTF">2024-10-26T01:31:23Z</dcterms:created>
  <dcterms:modified xsi:type="dcterms:W3CDTF">2024-10-26T02:43:36Z</dcterms:modified>
</cp:coreProperties>
</file>