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A51F-2C9D-4899-BF14-966C41997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74C1B-7AF4-4B6A-ACA7-89A731AB5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198E2-B325-4B8B-9305-15745FCA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D97E-EC5D-41A4-B6C9-56496A4F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E3459-10CF-490E-BEF8-269D9BC1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1DCF-29BE-4C5C-A09D-663EACFF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3C663-9A10-4DCD-9580-9DE85CDE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B427-79B4-4A04-947C-DBCC19D4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A18B-B16B-46C5-8397-71EA3A32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DE97-BD9A-4743-966C-8F3B6552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4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D04F1-3BD7-4B55-9253-EA858FFB2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0D246-54B6-4F11-90E5-55A62CC3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6D20-7DE9-4A6C-814A-FA0FDF1C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9D77-65A6-4253-9387-EF7B9850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E76A-6EF3-444E-936B-94A33ACD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ACC3-ACFC-4A5C-B387-18BE2C5C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9E39-7ED1-4289-849D-588A1304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2765-CAEC-44E7-B0B6-F62EFF77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0D6D1-0917-43BD-809A-5CC35798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FDA0-785E-4843-9F77-021B21AC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C11C-DB0A-4492-B453-C6F28AF3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8E9C0-F695-4C83-A82E-25C79EDE2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4DA1-1AAF-4DD8-9AED-AB824F0C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0D6E-E22D-41D0-95D6-72D17001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6FD0-C73C-499F-9DD3-ECEBE7E5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D37E-0072-4F47-914B-B7C2D4A6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DAA5-DB26-4198-8EF0-FF2ACA390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7BB73-17FC-4B27-B7C4-532C3A51B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BA237-50F7-4A8E-A8CD-20C13A1D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B638E-3774-4B53-A358-D194C8FD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E036-A1C1-4118-9166-14D506A8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1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5EF2-B798-43F5-AA62-B37733D8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19F02-21E8-4F55-84A1-EAC105996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2D3AC-13F9-442B-92F6-FA2A60989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34947-980D-40FF-B9AE-BDC91A6CB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3F327-5E24-4C81-8177-9A0080E60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8F1A2-F62F-40C0-8604-79C3BD3D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B92E6-9E02-4529-97E5-8B4CC870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7FEF2-0DA8-4B40-BAA1-0A22CB06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6E88-43D8-463F-AF91-3195C915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964E1-4F04-40F4-8FE6-9C81181B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A0D60-4FEC-439F-9731-92526E1B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6F492-CB6C-47E0-AC61-FE9BFAC9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F43CE-52B9-4F9F-9B1A-DE13CCF4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CAE45-2099-4555-9201-25E9F2FB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A9923-560C-4865-A734-EBEB236E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A016-F347-4D92-A772-7B7E9FD1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8E38-9683-4AC2-BC2A-0087A3FB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D4361-6678-46FF-85C7-E7E16C75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FA197-EE3B-41D0-BD1F-561D9F94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774A2-2761-4BD6-9674-4F638931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8226B-E54D-42B6-B6FE-D92CE97D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13F-8096-485F-A732-A926DBCA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2870A-C0A3-4629-A9B4-038DF89E2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129CB-0622-4793-AB04-484B4E34D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53083-3FB9-414A-A872-6815572A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DCD37-1737-42F2-83CE-9240AF01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2DF33-90C8-4B57-A896-3DFCA85F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3989C-155A-454F-B401-DB61E062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AE27-DFF0-42E5-900E-4AEBC50F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76FB-2BEA-48A9-B11F-FEAE3CFB1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2AE4-C1C4-4D6B-8EA9-C9B4D716B57F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C25ED-4B7E-425C-8386-84BC777E5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BCBC-2D2B-4EF5-A736-F979FA3E1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9AF5-2038-4A08-BE94-9DE05F73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3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8E85FD-2DA4-4CD1-974C-120C5643746E}"/>
              </a:ext>
            </a:extLst>
          </p:cNvPr>
          <p:cNvSpPr/>
          <p:nvPr/>
        </p:nvSpPr>
        <p:spPr>
          <a:xfrm>
            <a:off x="2804312" y="698136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WebServer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BFC4BA-76F4-4546-ABB7-8853D1286624}"/>
              </a:ext>
            </a:extLst>
          </p:cNvPr>
          <p:cNvSpPr/>
          <p:nvPr/>
        </p:nvSpPr>
        <p:spPr>
          <a:xfrm>
            <a:off x="5575626" y="698136"/>
            <a:ext cx="1352854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ChatRoomPlugin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53CF2B-79BE-4F39-9096-14A286DBC841}"/>
              </a:ext>
            </a:extLst>
          </p:cNvPr>
          <p:cNvSpPr/>
          <p:nvPr/>
        </p:nvSpPr>
        <p:spPr>
          <a:xfrm>
            <a:off x="7208669" y="698135"/>
            <a:ext cx="1589596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StaticContentPlugin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5108E-85FA-4F6E-8623-58B1E4DA33B3}"/>
              </a:ext>
            </a:extLst>
          </p:cNvPr>
          <p:cNvSpPr/>
          <p:nvPr/>
        </p:nvSpPr>
        <p:spPr>
          <a:xfrm>
            <a:off x="2804312" y="1732261"/>
            <a:ext cx="1758811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HttpNetworkTransport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C1151-91B1-40C4-933F-0402BADD8D3D}"/>
              </a:ext>
            </a:extLst>
          </p:cNvPr>
          <p:cNvSpPr/>
          <p:nvPr/>
        </p:nvSpPr>
        <p:spPr>
          <a:xfrm>
            <a:off x="4963067" y="1732260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WebSockets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35E204-5055-4684-9295-AA0143E4CDBD}"/>
              </a:ext>
            </a:extLst>
          </p:cNvPr>
          <p:cNvSpPr/>
          <p:nvPr/>
        </p:nvSpPr>
        <p:spPr>
          <a:xfrm>
            <a:off x="2804312" y="2766386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E58B4-4CAA-4E40-9AAC-58EE06A73DC3}"/>
              </a:ext>
            </a:extLst>
          </p:cNvPr>
          <p:cNvSpPr/>
          <p:nvPr/>
        </p:nvSpPr>
        <p:spPr>
          <a:xfrm>
            <a:off x="6536856" y="3800511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Uri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765DF4-5BF4-4D6E-B196-E249BC9807EC}"/>
              </a:ext>
            </a:extLst>
          </p:cNvPr>
          <p:cNvSpPr/>
          <p:nvPr/>
        </p:nvSpPr>
        <p:spPr>
          <a:xfrm>
            <a:off x="5149342" y="3800511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3DE6FE-D123-49CE-90BA-51B0DBDD0C08}"/>
              </a:ext>
            </a:extLst>
          </p:cNvPr>
          <p:cNvSpPr/>
          <p:nvPr/>
        </p:nvSpPr>
        <p:spPr>
          <a:xfrm>
            <a:off x="2804312" y="3800511"/>
            <a:ext cx="1477375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MessageHeaders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CAA831-2FFD-4A22-883F-18EA377B0B3E}"/>
              </a:ext>
            </a:extLst>
          </p:cNvPr>
          <p:cNvSpPr/>
          <p:nvPr/>
        </p:nvSpPr>
        <p:spPr>
          <a:xfrm>
            <a:off x="2804311" y="4834635"/>
            <a:ext cx="1477375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SystemAbstractions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B128C9-A122-46CF-AB66-88B08C2ADA72}"/>
              </a:ext>
            </a:extLst>
          </p:cNvPr>
          <p:cNvSpPr/>
          <p:nvPr/>
        </p:nvSpPr>
        <p:spPr>
          <a:xfrm>
            <a:off x="6536855" y="4836981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Base64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B58734-6D12-40FA-AA11-F1CA64AB2F27}"/>
              </a:ext>
            </a:extLst>
          </p:cNvPr>
          <p:cNvSpPr/>
          <p:nvPr/>
        </p:nvSpPr>
        <p:spPr>
          <a:xfrm>
            <a:off x="5149342" y="4834634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Utf8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4F2172-4C72-476A-8423-5D71319D510A}"/>
              </a:ext>
            </a:extLst>
          </p:cNvPr>
          <p:cNvSpPr/>
          <p:nvPr/>
        </p:nvSpPr>
        <p:spPr>
          <a:xfrm>
            <a:off x="7924370" y="4834634"/>
            <a:ext cx="1039719" cy="55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311383-05BF-429D-8AE5-D88837A15E6F}"/>
              </a:ext>
            </a:extLst>
          </p:cNvPr>
          <p:cNvSpPr/>
          <p:nvPr/>
        </p:nvSpPr>
        <p:spPr>
          <a:xfrm>
            <a:off x="5397624" y="514905"/>
            <a:ext cx="3566465" cy="100317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Dynamically copied and loaded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DEB4D-38EA-4A30-B5D4-938CB0EDF3E4}"/>
              </a:ext>
            </a:extLst>
          </p:cNvPr>
          <p:cNvSpPr txBox="1"/>
          <p:nvPr/>
        </p:nvSpPr>
        <p:spPr>
          <a:xfrm>
            <a:off x="1167661" y="651038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Programs</a:t>
            </a:r>
          </a:p>
          <a:p>
            <a:r>
              <a:rPr lang="en-US" dirty="0"/>
              <a:t>&amp; Plug-Ins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DCAE77-6050-408D-84AC-7A4984D7069F}"/>
              </a:ext>
            </a:extLst>
          </p:cNvPr>
          <p:cNvSpPr txBox="1"/>
          <p:nvPr/>
        </p:nvSpPr>
        <p:spPr>
          <a:xfrm>
            <a:off x="1153328" y="2199954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High-Level</a:t>
            </a:r>
          </a:p>
          <a:p>
            <a:r>
              <a:rPr lang="en-US" dirty="0"/>
              <a:t>Components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85D709-3F1F-4C71-BCE5-04F2F0824401}"/>
              </a:ext>
            </a:extLst>
          </p:cNvPr>
          <p:cNvSpPr txBox="1"/>
          <p:nvPr/>
        </p:nvSpPr>
        <p:spPr>
          <a:xfrm>
            <a:off x="1153329" y="4265612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Low-Level</a:t>
            </a:r>
          </a:p>
          <a:p>
            <a:r>
              <a:rPr lang="en-US" dirty="0"/>
              <a:t>Components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860FD4-A685-40F9-87E2-2DC8D8DDA007}"/>
              </a:ext>
            </a:extLst>
          </p:cNvPr>
          <p:cNvCxnSpPr>
            <a:cxnSpLocks/>
          </p:cNvCxnSpPr>
          <p:nvPr/>
        </p:nvCxnSpPr>
        <p:spPr>
          <a:xfrm flipV="1">
            <a:off x="559293" y="337351"/>
            <a:ext cx="0" cy="5237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710EC7-04F1-4125-941D-DF4BC3765B53}"/>
              </a:ext>
            </a:extLst>
          </p:cNvPr>
          <p:cNvSpPr txBox="1"/>
          <p:nvPr/>
        </p:nvSpPr>
        <p:spPr>
          <a:xfrm>
            <a:off x="157384" y="5584054"/>
            <a:ext cx="296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 Path</a:t>
            </a:r>
          </a:p>
          <a:p>
            <a:r>
              <a:rPr lang="en-US" dirty="0"/>
              <a:t>(higher modules depend only on lower modules)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1FF809-815D-49FD-8A16-F2FE0ABFE78F}"/>
              </a:ext>
            </a:extLst>
          </p:cNvPr>
          <p:cNvSpPr/>
          <p:nvPr/>
        </p:nvSpPr>
        <p:spPr>
          <a:xfrm>
            <a:off x="1153328" y="1628084"/>
            <a:ext cx="4942665" cy="180091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7611C9-0261-4FF0-B0DB-0CAA4C664F96}"/>
              </a:ext>
            </a:extLst>
          </p:cNvPr>
          <p:cNvSpPr/>
          <p:nvPr/>
        </p:nvSpPr>
        <p:spPr>
          <a:xfrm>
            <a:off x="1164039" y="3649471"/>
            <a:ext cx="7979961" cy="187244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1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2018-08-10T18:35:16Z</dcterms:created>
  <dcterms:modified xsi:type="dcterms:W3CDTF">2018-08-10T18:35:22Z</dcterms:modified>
</cp:coreProperties>
</file>