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2"/>
  </p:notesMasterIdLst>
  <p:handoutMasterIdLst>
    <p:handoutMasterId r:id="rId63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35" r:id="rId12"/>
    <p:sldId id="366" r:id="rId13"/>
    <p:sldId id="338" r:id="rId14"/>
    <p:sldId id="340" r:id="rId15"/>
    <p:sldId id="339" r:id="rId16"/>
    <p:sldId id="341" r:id="rId17"/>
    <p:sldId id="342" r:id="rId18"/>
    <p:sldId id="369" r:id="rId19"/>
    <p:sldId id="346" r:id="rId20"/>
    <p:sldId id="386" r:id="rId21"/>
    <p:sldId id="345" r:id="rId22"/>
    <p:sldId id="347" r:id="rId23"/>
    <p:sldId id="348" r:id="rId24"/>
    <p:sldId id="349" r:id="rId25"/>
    <p:sldId id="363" r:id="rId26"/>
    <p:sldId id="367" r:id="rId27"/>
    <p:sldId id="320" r:id="rId28"/>
    <p:sldId id="357" r:id="rId29"/>
    <p:sldId id="373" r:id="rId30"/>
    <p:sldId id="356" r:id="rId31"/>
    <p:sldId id="372" r:id="rId32"/>
    <p:sldId id="384" r:id="rId33"/>
    <p:sldId id="361" r:id="rId34"/>
    <p:sldId id="321" r:id="rId35"/>
    <p:sldId id="359" r:id="rId36"/>
    <p:sldId id="377" r:id="rId37"/>
    <p:sldId id="378" r:id="rId38"/>
    <p:sldId id="375" r:id="rId39"/>
    <p:sldId id="376" r:id="rId40"/>
    <p:sldId id="385" r:id="rId41"/>
    <p:sldId id="379" r:id="rId42"/>
    <p:sldId id="382" r:id="rId43"/>
    <p:sldId id="381" r:id="rId44"/>
    <p:sldId id="370" r:id="rId45"/>
    <p:sldId id="371" r:id="rId46"/>
    <p:sldId id="336" r:id="rId47"/>
    <p:sldId id="344" r:id="rId48"/>
    <p:sldId id="330" r:id="rId49"/>
    <p:sldId id="331" r:id="rId50"/>
    <p:sldId id="332" r:id="rId51"/>
    <p:sldId id="365" r:id="rId52"/>
    <p:sldId id="368" r:id="rId53"/>
    <p:sldId id="362" r:id="rId54"/>
    <p:sldId id="354" r:id="rId55"/>
    <p:sldId id="350" r:id="rId56"/>
    <p:sldId id="383" r:id="rId57"/>
    <p:sldId id="364" r:id="rId58"/>
    <p:sldId id="355" r:id="rId59"/>
    <p:sldId id="337" r:id="rId60"/>
    <p:sldId id="327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954" y="4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11T12:57:06.81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A1F8-C520-424D-A5B0-280909411B49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8762-12B9-4C7F-8544-A192F06661F0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2FCE-1341-41AF-9D3C-E268F3DE8178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ED1-6862-4E82-B1AA-193D0D7D95C3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51F-75C3-4D33-B5E5-02B6B0C48D09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D492-57C9-4345-B955-0EA48E2A920E}" type="datetime1">
              <a:rPr lang="en-US" smtClean="0"/>
              <a:t>9/12/2014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683-567D-4BEA-B369-5680B6B2CA10}" type="datetime1">
              <a:rPr lang="en-US" smtClean="0"/>
              <a:t>9/12/2014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634F-31EA-4D85-84B8-DDF6B351DA9C}" type="datetime1">
              <a:rPr lang="en-US" smtClean="0"/>
              <a:t>9/12/2014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0F63-F5FA-4F1D-AC68-5181FD46989E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83A1-961D-4A73-A9E4-E45279039C27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3B92-A363-4980-875E-615984FB9C28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24600" y="152400"/>
            <a:ext cx="1600200" cy="1295400"/>
            <a:chOff x="6324600" y="152400"/>
            <a:chExt cx="1600200" cy="1295400"/>
          </a:xfrm>
        </p:grpSpPr>
        <p:sp>
          <p:nvSpPr>
            <p:cNvPr id="9" name="Rectangle 8"/>
            <p:cNvSpPr/>
            <p:nvPr/>
          </p:nvSpPr>
          <p:spPr>
            <a:xfrm>
              <a:off x="6324600" y="152400"/>
              <a:ext cx="1600200" cy="1295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684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1065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800100"/>
            <a:ext cx="1981200" cy="1333500"/>
            <a:chOff x="4343400" y="800100"/>
            <a:chExt cx="1981200" cy="1333500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81600" y="800100"/>
              <a:ext cx="1143000" cy="102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4682" y="1447800"/>
            <a:ext cx="2738718" cy="1295400"/>
            <a:chOff x="5414682" y="1447800"/>
            <a:chExt cx="2738718" cy="1295400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  <a:endCxn id="9" idx="2"/>
            </p:cNvCxnSpPr>
            <p:nvPr/>
          </p:nvCxnSpPr>
          <p:spPr>
            <a:xfrm flipV="1">
              <a:off x="6784041" y="1447800"/>
              <a:ext cx="340659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smtClean="0"/>
              <a:t>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4041085"/>
            <a:ext cx="678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938879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52032" y="5562599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promise.has_error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github.com/GorNishanov/await/</a:t>
            </a:r>
            <a:endParaRPr lang="en-US" dirty="0" smtClean="0"/>
          </a:p>
          <a:p>
            <a:pPr lvl="1"/>
            <a:r>
              <a:rPr lang="en-US" sz="1800" dirty="0" smtClean="0"/>
              <a:t>Draft snapshot: D4134 </a:t>
            </a:r>
            <a:r>
              <a:rPr lang="en-US" sz="1800" dirty="0"/>
              <a:t>Resumable Functions </a:t>
            </a:r>
            <a:r>
              <a:rPr lang="en-US" sz="1800" dirty="0" smtClean="0"/>
              <a:t>v2.pdf </a:t>
            </a:r>
          </a:p>
          <a:p>
            <a:r>
              <a:rPr lang="en-US" dirty="0" smtClean="0"/>
              <a:t>In October 2014 look for </a:t>
            </a:r>
          </a:p>
          <a:p>
            <a:pPr lvl="1"/>
            <a:r>
              <a:rPr lang="en-US" sz="1800" dirty="0" smtClean="0"/>
              <a:t>N4134 at http://isocpp.org </a:t>
            </a:r>
          </a:p>
          <a:p>
            <a:pPr lvl="1"/>
            <a:r>
              <a:rPr lang="en-US" sz="1800" dirty="0"/>
              <a:t>http://open-std.org/JTC1/SC22/WG21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</a:t>
            </a:r>
            <a:r>
              <a:rPr lang="en-US" sz="1200" dirty="0" err="1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2.22222E-6 L -0.17504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29356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p.being</a:t>
                      </a:r>
                      <a:r>
                        <a:rPr lang="en-US" sz="1600" baseline="0" dirty="0" err="1" smtClean="0"/>
                        <a:t>_cancelled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3841</Words>
  <Application>Microsoft Office PowerPoint</Application>
  <PresentationFormat>On-screen Show (4:3)</PresentationFormat>
  <Paragraphs>1002</Paragraphs>
  <Slides>59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Corbel</vt:lpstr>
      <vt:lpstr>Times New Roman</vt:lpstr>
      <vt:lpstr>Digital Blue Tunnel 16x9</vt:lpstr>
      <vt:lpstr>Await 2.0 Stackless Resumable Function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2 x 2 x 2</vt:lpstr>
      <vt:lpstr>Examples</vt:lpstr>
      <vt:lpstr>Generator coroutines</vt:lpstr>
      <vt:lpstr>Recursive Generators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2014-09-12T18:04:19Z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