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4"/>
  </p:sldMasterIdLst>
  <p:notesMasterIdLst>
    <p:notesMasterId r:id="rId77"/>
  </p:notesMasterIdLst>
  <p:handoutMasterIdLst>
    <p:handoutMasterId r:id="rId78"/>
  </p:handoutMasterIdLst>
  <p:sldIdLst>
    <p:sldId id="361" r:id="rId5"/>
    <p:sldId id="333" r:id="rId6"/>
    <p:sldId id="359" r:id="rId7"/>
    <p:sldId id="334" r:id="rId8"/>
    <p:sldId id="281" r:id="rId9"/>
    <p:sldId id="283" r:id="rId10"/>
    <p:sldId id="342" r:id="rId11"/>
    <p:sldId id="288" r:id="rId12"/>
    <p:sldId id="337" r:id="rId13"/>
    <p:sldId id="289" r:id="rId14"/>
    <p:sldId id="338" r:id="rId15"/>
    <p:sldId id="339" r:id="rId16"/>
    <p:sldId id="291" r:id="rId17"/>
    <p:sldId id="347" r:id="rId18"/>
    <p:sldId id="348" r:id="rId19"/>
    <p:sldId id="351" r:id="rId20"/>
    <p:sldId id="349" r:id="rId21"/>
    <p:sldId id="350" r:id="rId22"/>
    <p:sldId id="346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9" r:id="rId31"/>
    <p:sldId id="307" r:id="rId32"/>
    <p:sldId id="362" r:id="rId33"/>
    <p:sldId id="402" r:id="rId34"/>
    <p:sldId id="365" r:id="rId35"/>
    <p:sldId id="367" r:id="rId36"/>
    <p:sldId id="368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7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82" r:id="rId55"/>
    <p:sldId id="383" r:id="rId56"/>
    <p:sldId id="385" r:id="rId57"/>
    <p:sldId id="386" r:id="rId58"/>
    <p:sldId id="392" r:id="rId59"/>
    <p:sldId id="384" r:id="rId60"/>
    <p:sldId id="369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9" r:id="rId70"/>
    <p:sldId id="330" r:id="rId71"/>
    <p:sldId id="331" r:id="rId72"/>
    <p:sldId id="400" r:id="rId73"/>
    <p:sldId id="398" r:id="rId74"/>
    <p:sldId id="399" r:id="rId75"/>
    <p:sldId id="401" r:id="rId7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3" autoAdjust="0"/>
    <p:restoredTop sz="94628" autoAdjust="0"/>
  </p:normalViewPr>
  <p:slideViewPr>
    <p:cSldViewPr>
      <p:cViewPr varScale="1">
        <p:scale>
          <a:sx n="98" d="100"/>
          <a:sy n="98" d="100"/>
        </p:scale>
        <p:origin x="84" y="3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24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1AFFE-4702-4DFB-9183-3CAC3926CC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87604-A6E5-497A-8961-615B02B42C3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Frontend</a:t>
          </a:r>
        </a:p>
      </dgm:t>
    </dgm:pt>
    <dgm:pt modelId="{D6942DFC-796F-42BF-8B86-57FF9529B06A}" type="parTrans" cxnId="{080603DB-B916-4CBF-88A8-4E2F4C6034F8}">
      <dgm:prSet/>
      <dgm:spPr/>
      <dgm:t>
        <a:bodyPr/>
        <a:lstStyle/>
        <a:p>
          <a:endParaRPr lang="en-US"/>
        </a:p>
      </dgm:t>
    </dgm:pt>
    <dgm:pt modelId="{31580C8D-70A0-423C-BD1C-38C0068E2A6E}" type="sibTrans" cxnId="{080603DB-B916-4CBF-88A8-4E2F4C6034F8}">
      <dgm:prSet/>
      <dgm:spPr/>
      <dgm:t>
        <a:bodyPr/>
        <a:lstStyle/>
        <a:p>
          <a:endParaRPr lang="en-US"/>
        </a:p>
      </dgm:t>
    </dgm:pt>
    <dgm:pt modelId="{598FBE70-E897-41AA-BAC0-AAFBCF063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Optimizer</a:t>
          </a:r>
        </a:p>
      </dgm:t>
    </dgm:pt>
    <dgm:pt modelId="{96FE8879-510F-4029-888A-457FFBF01902}" type="parTrans" cxnId="{7A77FD20-BE23-42FE-972E-8A1ADD269138}">
      <dgm:prSet/>
      <dgm:spPr/>
      <dgm:t>
        <a:bodyPr/>
        <a:lstStyle/>
        <a:p>
          <a:endParaRPr lang="en-US"/>
        </a:p>
      </dgm:t>
    </dgm:pt>
    <dgm:pt modelId="{C12CA87E-FA0D-40A6-8E76-ECAD13272B70}" type="sibTrans" cxnId="{7A77FD20-BE23-42FE-972E-8A1ADD269138}">
      <dgm:prSet/>
      <dgm:spPr/>
      <dgm:t>
        <a:bodyPr/>
        <a:lstStyle/>
        <a:p>
          <a:endParaRPr lang="en-US"/>
        </a:p>
      </dgm:t>
    </dgm:pt>
    <dgm:pt modelId="{B5E837B5-D76E-4C83-B455-78EF8B00CFA7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Codegen</a:t>
          </a:r>
        </a:p>
      </dgm:t>
    </dgm:pt>
    <dgm:pt modelId="{186C9231-1892-486D-912E-884F02ABA2FC}" type="parTrans" cxnId="{E7B8832E-2FED-4C23-BDE8-20EBBEF7CF2D}">
      <dgm:prSet/>
      <dgm:spPr/>
      <dgm:t>
        <a:bodyPr/>
        <a:lstStyle/>
        <a:p>
          <a:endParaRPr lang="en-US"/>
        </a:p>
      </dgm:t>
    </dgm:pt>
    <dgm:pt modelId="{24FB5945-6E9A-4DAB-9F76-805107D2BAD7}" type="sibTrans" cxnId="{E7B8832E-2FED-4C23-BDE8-20EBBEF7CF2D}">
      <dgm:prSet/>
      <dgm:spPr/>
      <dgm:t>
        <a:bodyPr/>
        <a:lstStyle/>
        <a:p>
          <a:endParaRPr lang="en-US"/>
        </a:p>
      </dgm:t>
    </dgm:pt>
    <dgm:pt modelId="{CFA66ED8-C36F-4772-BB8A-7CDC91D600AB}" type="pres">
      <dgm:prSet presAssocID="{E081AFFE-4702-4DFB-9183-3CAC3926CCDD}" presName="Name0" presStyleCnt="0">
        <dgm:presLayoutVars>
          <dgm:dir/>
          <dgm:resizeHandles val="exact"/>
        </dgm:presLayoutVars>
      </dgm:prSet>
      <dgm:spPr/>
    </dgm:pt>
    <dgm:pt modelId="{66111D44-3AAC-4725-94C3-EF86D2634910}" type="pres">
      <dgm:prSet presAssocID="{B3F87604-A6E5-497A-8961-615B02B42C3C}" presName="node" presStyleLbl="node1" presStyleIdx="0" presStyleCnt="3">
        <dgm:presLayoutVars>
          <dgm:bulletEnabled val="1"/>
        </dgm:presLayoutVars>
      </dgm:prSet>
      <dgm:spPr/>
    </dgm:pt>
    <dgm:pt modelId="{5252F076-DE4E-459F-B2D5-2F6E4C3412B6}" type="pres">
      <dgm:prSet presAssocID="{31580C8D-70A0-423C-BD1C-38C0068E2A6E}" presName="sibTrans" presStyleLbl="sibTrans2D1" presStyleIdx="0" presStyleCnt="2"/>
      <dgm:spPr/>
    </dgm:pt>
    <dgm:pt modelId="{D2600438-D916-44EC-8944-3F52DADBA715}" type="pres">
      <dgm:prSet presAssocID="{31580C8D-70A0-423C-BD1C-38C0068E2A6E}" presName="connectorText" presStyleLbl="sibTrans2D1" presStyleIdx="0" presStyleCnt="2"/>
      <dgm:spPr/>
    </dgm:pt>
    <dgm:pt modelId="{7DB19019-4C06-412E-9041-5F975E3A73F2}" type="pres">
      <dgm:prSet presAssocID="{598FBE70-E897-41AA-BAC0-AAFBCF063EC7}" presName="node" presStyleLbl="node1" presStyleIdx="1" presStyleCnt="3">
        <dgm:presLayoutVars>
          <dgm:bulletEnabled val="1"/>
        </dgm:presLayoutVars>
      </dgm:prSet>
      <dgm:spPr/>
    </dgm:pt>
    <dgm:pt modelId="{DF7D2E29-A8E5-4169-80C1-742328F458D9}" type="pres">
      <dgm:prSet presAssocID="{C12CA87E-FA0D-40A6-8E76-ECAD13272B70}" presName="sibTrans" presStyleLbl="sibTrans2D1" presStyleIdx="1" presStyleCnt="2"/>
      <dgm:spPr/>
    </dgm:pt>
    <dgm:pt modelId="{EAA0D820-EDEB-4CEA-8347-CB1CB89E8283}" type="pres">
      <dgm:prSet presAssocID="{C12CA87E-FA0D-40A6-8E76-ECAD13272B70}" presName="connectorText" presStyleLbl="sibTrans2D1" presStyleIdx="1" presStyleCnt="2"/>
      <dgm:spPr/>
    </dgm:pt>
    <dgm:pt modelId="{F895D210-6A7C-4166-9637-40A921A75253}" type="pres">
      <dgm:prSet presAssocID="{B5E837B5-D76E-4C83-B455-78EF8B00C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080603DB-B916-4CBF-88A8-4E2F4C6034F8}" srcId="{E081AFFE-4702-4DFB-9183-3CAC3926CCDD}" destId="{B3F87604-A6E5-497A-8961-615B02B42C3C}" srcOrd="0" destOrd="0" parTransId="{D6942DFC-796F-42BF-8B86-57FF9529B06A}" sibTransId="{31580C8D-70A0-423C-BD1C-38C0068E2A6E}"/>
    <dgm:cxn modelId="{401E6D37-8BE3-4CE7-9DA9-DBEA01B2F27C}" type="presOf" srcId="{C12CA87E-FA0D-40A6-8E76-ECAD13272B70}" destId="{DF7D2E29-A8E5-4169-80C1-742328F458D9}" srcOrd="0" destOrd="0" presId="urn:microsoft.com/office/officeart/2005/8/layout/process1"/>
    <dgm:cxn modelId="{CB3DE071-BFB0-4ACB-BEA1-637CFFA39030}" type="presOf" srcId="{E081AFFE-4702-4DFB-9183-3CAC3926CCDD}" destId="{CFA66ED8-C36F-4772-BB8A-7CDC91D600AB}" srcOrd="0" destOrd="0" presId="urn:microsoft.com/office/officeart/2005/8/layout/process1"/>
    <dgm:cxn modelId="{E7B8832E-2FED-4C23-BDE8-20EBBEF7CF2D}" srcId="{E081AFFE-4702-4DFB-9183-3CAC3926CCDD}" destId="{B5E837B5-D76E-4C83-B455-78EF8B00CFA7}" srcOrd="2" destOrd="0" parTransId="{186C9231-1892-486D-912E-884F02ABA2FC}" sibTransId="{24FB5945-6E9A-4DAB-9F76-805107D2BAD7}"/>
    <dgm:cxn modelId="{45522503-2D85-42E8-AC97-D6681D15B600}" type="presOf" srcId="{31580C8D-70A0-423C-BD1C-38C0068E2A6E}" destId="{5252F076-DE4E-459F-B2D5-2F6E4C3412B6}" srcOrd="0" destOrd="0" presId="urn:microsoft.com/office/officeart/2005/8/layout/process1"/>
    <dgm:cxn modelId="{7A77FD20-BE23-42FE-972E-8A1ADD269138}" srcId="{E081AFFE-4702-4DFB-9183-3CAC3926CCDD}" destId="{598FBE70-E897-41AA-BAC0-AAFBCF063EC7}" srcOrd="1" destOrd="0" parTransId="{96FE8879-510F-4029-888A-457FFBF01902}" sibTransId="{C12CA87E-FA0D-40A6-8E76-ECAD13272B70}"/>
    <dgm:cxn modelId="{47F630FF-DD4F-40CF-9D96-F996983C098C}" type="presOf" srcId="{B3F87604-A6E5-497A-8961-615B02B42C3C}" destId="{66111D44-3AAC-4725-94C3-EF86D2634910}" srcOrd="0" destOrd="0" presId="urn:microsoft.com/office/officeart/2005/8/layout/process1"/>
    <dgm:cxn modelId="{E6A3955F-477B-41E0-92DA-A87003F0BFC7}" type="presOf" srcId="{C12CA87E-FA0D-40A6-8E76-ECAD13272B70}" destId="{EAA0D820-EDEB-4CEA-8347-CB1CB89E8283}" srcOrd="1" destOrd="0" presId="urn:microsoft.com/office/officeart/2005/8/layout/process1"/>
    <dgm:cxn modelId="{5CED0328-55E4-4579-9E49-91DE30020077}" type="presOf" srcId="{B5E837B5-D76E-4C83-B455-78EF8B00CFA7}" destId="{F895D210-6A7C-4166-9637-40A921A75253}" srcOrd="0" destOrd="0" presId="urn:microsoft.com/office/officeart/2005/8/layout/process1"/>
    <dgm:cxn modelId="{AECA7FB8-3366-44EE-9F6E-E245138C644F}" type="presOf" srcId="{31580C8D-70A0-423C-BD1C-38C0068E2A6E}" destId="{D2600438-D916-44EC-8944-3F52DADBA715}" srcOrd="1" destOrd="0" presId="urn:microsoft.com/office/officeart/2005/8/layout/process1"/>
    <dgm:cxn modelId="{BAB204DE-12DF-409E-8D28-49EFB7CDF6A7}" type="presOf" srcId="{598FBE70-E897-41AA-BAC0-AAFBCF063EC7}" destId="{7DB19019-4C06-412E-9041-5F975E3A73F2}" srcOrd="0" destOrd="0" presId="urn:microsoft.com/office/officeart/2005/8/layout/process1"/>
    <dgm:cxn modelId="{A8A095D6-7B7F-4759-8E77-2E20924F52AE}" type="presParOf" srcId="{CFA66ED8-C36F-4772-BB8A-7CDC91D600AB}" destId="{66111D44-3AAC-4725-94C3-EF86D2634910}" srcOrd="0" destOrd="0" presId="urn:microsoft.com/office/officeart/2005/8/layout/process1"/>
    <dgm:cxn modelId="{FEE44838-C5FC-43D4-BFCD-46FFC6DA2E8A}" type="presParOf" srcId="{CFA66ED8-C36F-4772-BB8A-7CDC91D600AB}" destId="{5252F076-DE4E-459F-B2D5-2F6E4C3412B6}" srcOrd="1" destOrd="0" presId="urn:microsoft.com/office/officeart/2005/8/layout/process1"/>
    <dgm:cxn modelId="{DF371F0E-837A-4B4A-A7F7-63E9C8B800F8}" type="presParOf" srcId="{5252F076-DE4E-459F-B2D5-2F6E4C3412B6}" destId="{D2600438-D916-44EC-8944-3F52DADBA715}" srcOrd="0" destOrd="0" presId="urn:microsoft.com/office/officeart/2005/8/layout/process1"/>
    <dgm:cxn modelId="{FF6B3012-7380-469F-9D47-F3582F3D88F9}" type="presParOf" srcId="{CFA66ED8-C36F-4772-BB8A-7CDC91D600AB}" destId="{7DB19019-4C06-412E-9041-5F975E3A73F2}" srcOrd="2" destOrd="0" presId="urn:microsoft.com/office/officeart/2005/8/layout/process1"/>
    <dgm:cxn modelId="{13D80BA8-1BC0-41CC-A679-C9438EF7D2D9}" type="presParOf" srcId="{CFA66ED8-C36F-4772-BB8A-7CDC91D600AB}" destId="{DF7D2E29-A8E5-4169-80C1-742328F458D9}" srcOrd="3" destOrd="0" presId="urn:microsoft.com/office/officeart/2005/8/layout/process1"/>
    <dgm:cxn modelId="{D8883388-18AB-437B-989A-F2B44B5D1934}" type="presParOf" srcId="{DF7D2E29-A8E5-4169-80C1-742328F458D9}" destId="{EAA0D820-EDEB-4CEA-8347-CB1CB89E8283}" srcOrd="0" destOrd="0" presId="urn:microsoft.com/office/officeart/2005/8/layout/process1"/>
    <dgm:cxn modelId="{444939D2-3D54-4EA4-94BA-63F56C240F66}" type="presParOf" srcId="{CFA66ED8-C36F-4772-BB8A-7CDC91D600AB}" destId="{F895D210-6A7C-4166-9637-40A921A752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1AFFE-4702-4DFB-9183-3CAC3926CC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87604-A6E5-497A-8961-615B02B42C3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Frontend</a:t>
          </a:r>
        </a:p>
      </dgm:t>
    </dgm:pt>
    <dgm:pt modelId="{D6942DFC-796F-42BF-8B86-57FF9529B06A}" type="parTrans" cxnId="{080603DB-B916-4CBF-88A8-4E2F4C6034F8}">
      <dgm:prSet/>
      <dgm:spPr/>
      <dgm:t>
        <a:bodyPr/>
        <a:lstStyle/>
        <a:p>
          <a:endParaRPr lang="en-US"/>
        </a:p>
      </dgm:t>
    </dgm:pt>
    <dgm:pt modelId="{31580C8D-70A0-423C-BD1C-38C0068E2A6E}" type="sibTrans" cxnId="{080603DB-B916-4CBF-88A8-4E2F4C6034F8}">
      <dgm:prSet/>
      <dgm:spPr/>
      <dgm:t>
        <a:bodyPr/>
        <a:lstStyle/>
        <a:p>
          <a:endParaRPr lang="en-US"/>
        </a:p>
      </dgm:t>
    </dgm:pt>
    <dgm:pt modelId="{598FBE70-E897-41AA-BAC0-AAFBCF063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Optimizer</a:t>
          </a:r>
        </a:p>
      </dgm:t>
    </dgm:pt>
    <dgm:pt modelId="{96FE8879-510F-4029-888A-457FFBF01902}" type="parTrans" cxnId="{7A77FD20-BE23-42FE-972E-8A1ADD269138}">
      <dgm:prSet/>
      <dgm:spPr/>
      <dgm:t>
        <a:bodyPr/>
        <a:lstStyle/>
        <a:p>
          <a:endParaRPr lang="en-US"/>
        </a:p>
      </dgm:t>
    </dgm:pt>
    <dgm:pt modelId="{C12CA87E-FA0D-40A6-8E76-ECAD13272B70}" type="sibTrans" cxnId="{7A77FD20-BE23-42FE-972E-8A1ADD269138}">
      <dgm:prSet/>
      <dgm:spPr/>
      <dgm:t>
        <a:bodyPr/>
        <a:lstStyle/>
        <a:p>
          <a:endParaRPr lang="en-US"/>
        </a:p>
      </dgm:t>
    </dgm:pt>
    <dgm:pt modelId="{B5E837B5-D76E-4C83-B455-78EF8B00CFA7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Codegen</a:t>
          </a:r>
        </a:p>
      </dgm:t>
    </dgm:pt>
    <dgm:pt modelId="{186C9231-1892-486D-912E-884F02ABA2FC}" type="parTrans" cxnId="{E7B8832E-2FED-4C23-BDE8-20EBBEF7CF2D}">
      <dgm:prSet/>
      <dgm:spPr/>
      <dgm:t>
        <a:bodyPr/>
        <a:lstStyle/>
        <a:p>
          <a:endParaRPr lang="en-US"/>
        </a:p>
      </dgm:t>
    </dgm:pt>
    <dgm:pt modelId="{24FB5945-6E9A-4DAB-9F76-805107D2BAD7}" type="sibTrans" cxnId="{E7B8832E-2FED-4C23-BDE8-20EBBEF7CF2D}">
      <dgm:prSet/>
      <dgm:spPr/>
      <dgm:t>
        <a:bodyPr/>
        <a:lstStyle/>
        <a:p>
          <a:endParaRPr lang="en-US"/>
        </a:p>
      </dgm:t>
    </dgm:pt>
    <dgm:pt modelId="{CFA66ED8-C36F-4772-BB8A-7CDC91D600AB}" type="pres">
      <dgm:prSet presAssocID="{E081AFFE-4702-4DFB-9183-3CAC3926CCDD}" presName="Name0" presStyleCnt="0">
        <dgm:presLayoutVars>
          <dgm:dir/>
          <dgm:resizeHandles val="exact"/>
        </dgm:presLayoutVars>
      </dgm:prSet>
      <dgm:spPr/>
    </dgm:pt>
    <dgm:pt modelId="{66111D44-3AAC-4725-94C3-EF86D2634910}" type="pres">
      <dgm:prSet presAssocID="{B3F87604-A6E5-497A-8961-615B02B42C3C}" presName="node" presStyleLbl="node1" presStyleIdx="0" presStyleCnt="3">
        <dgm:presLayoutVars>
          <dgm:bulletEnabled val="1"/>
        </dgm:presLayoutVars>
      </dgm:prSet>
      <dgm:spPr/>
    </dgm:pt>
    <dgm:pt modelId="{5252F076-DE4E-459F-B2D5-2F6E4C3412B6}" type="pres">
      <dgm:prSet presAssocID="{31580C8D-70A0-423C-BD1C-38C0068E2A6E}" presName="sibTrans" presStyleLbl="sibTrans2D1" presStyleIdx="0" presStyleCnt="2"/>
      <dgm:spPr/>
    </dgm:pt>
    <dgm:pt modelId="{D2600438-D916-44EC-8944-3F52DADBA715}" type="pres">
      <dgm:prSet presAssocID="{31580C8D-70A0-423C-BD1C-38C0068E2A6E}" presName="connectorText" presStyleLbl="sibTrans2D1" presStyleIdx="0" presStyleCnt="2"/>
      <dgm:spPr/>
    </dgm:pt>
    <dgm:pt modelId="{7DB19019-4C06-412E-9041-5F975E3A73F2}" type="pres">
      <dgm:prSet presAssocID="{598FBE70-E897-41AA-BAC0-AAFBCF063EC7}" presName="node" presStyleLbl="node1" presStyleIdx="1" presStyleCnt="3">
        <dgm:presLayoutVars>
          <dgm:bulletEnabled val="1"/>
        </dgm:presLayoutVars>
      </dgm:prSet>
      <dgm:spPr/>
    </dgm:pt>
    <dgm:pt modelId="{DF7D2E29-A8E5-4169-80C1-742328F458D9}" type="pres">
      <dgm:prSet presAssocID="{C12CA87E-FA0D-40A6-8E76-ECAD13272B70}" presName="sibTrans" presStyleLbl="sibTrans2D1" presStyleIdx="1" presStyleCnt="2"/>
      <dgm:spPr/>
    </dgm:pt>
    <dgm:pt modelId="{EAA0D820-EDEB-4CEA-8347-CB1CB89E8283}" type="pres">
      <dgm:prSet presAssocID="{C12CA87E-FA0D-40A6-8E76-ECAD13272B70}" presName="connectorText" presStyleLbl="sibTrans2D1" presStyleIdx="1" presStyleCnt="2"/>
      <dgm:spPr/>
    </dgm:pt>
    <dgm:pt modelId="{F895D210-6A7C-4166-9637-40A921A75253}" type="pres">
      <dgm:prSet presAssocID="{B5E837B5-D76E-4C83-B455-78EF8B00C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080603DB-B916-4CBF-88A8-4E2F4C6034F8}" srcId="{E081AFFE-4702-4DFB-9183-3CAC3926CCDD}" destId="{B3F87604-A6E5-497A-8961-615B02B42C3C}" srcOrd="0" destOrd="0" parTransId="{D6942DFC-796F-42BF-8B86-57FF9529B06A}" sibTransId="{31580C8D-70A0-423C-BD1C-38C0068E2A6E}"/>
    <dgm:cxn modelId="{401E6D37-8BE3-4CE7-9DA9-DBEA01B2F27C}" type="presOf" srcId="{C12CA87E-FA0D-40A6-8E76-ECAD13272B70}" destId="{DF7D2E29-A8E5-4169-80C1-742328F458D9}" srcOrd="0" destOrd="0" presId="urn:microsoft.com/office/officeart/2005/8/layout/process1"/>
    <dgm:cxn modelId="{CB3DE071-BFB0-4ACB-BEA1-637CFFA39030}" type="presOf" srcId="{E081AFFE-4702-4DFB-9183-3CAC3926CCDD}" destId="{CFA66ED8-C36F-4772-BB8A-7CDC91D600AB}" srcOrd="0" destOrd="0" presId="urn:microsoft.com/office/officeart/2005/8/layout/process1"/>
    <dgm:cxn modelId="{E7B8832E-2FED-4C23-BDE8-20EBBEF7CF2D}" srcId="{E081AFFE-4702-4DFB-9183-3CAC3926CCDD}" destId="{B5E837B5-D76E-4C83-B455-78EF8B00CFA7}" srcOrd="2" destOrd="0" parTransId="{186C9231-1892-486D-912E-884F02ABA2FC}" sibTransId="{24FB5945-6E9A-4DAB-9F76-805107D2BAD7}"/>
    <dgm:cxn modelId="{45522503-2D85-42E8-AC97-D6681D15B600}" type="presOf" srcId="{31580C8D-70A0-423C-BD1C-38C0068E2A6E}" destId="{5252F076-DE4E-459F-B2D5-2F6E4C3412B6}" srcOrd="0" destOrd="0" presId="urn:microsoft.com/office/officeart/2005/8/layout/process1"/>
    <dgm:cxn modelId="{7A77FD20-BE23-42FE-972E-8A1ADD269138}" srcId="{E081AFFE-4702-4DFB-9183-3CAC3926CCDD}" destId="{598FBE70-E897-41AA-BAC0-AAFBCF063EC7}" srcOrd="1" destOrd="0" parTransId="{96FE8879-510F-4029-888A-457FFBF01902}" sibTransId="{C12CA87E-FA0D-40A6-8E76-ECAD13272B70}"/>
    <dgm:cxn modelId="{47F630FF-DD4F-40CF-9D96-F996983C098C}" type="presOf" srcId="{B3F87604-A6E5-497A-8961-615B02B42C3C}" destId="{66111D44-3AAC-4725-94C3-EF86D2634910}" srcOrd="0" destOrd="0" presId="urn:microsoft.com/office/officeart/2005/8/layout/process1"/>
    <dgm:cxn modelId="{E6A3955F-477B-41E0-92DA-A87003F0BFC7}" type="presOf" srcId="{C12CA87E-FA0D-40A6-8E76-ECAD13272B70}" destId="{EAA0D820-EDEB-4CEA-8347-CB1CB89E8283}" srcOrd="1" destOrd="0" presId="urn:microsoft.com/office/officeart/2005/8/layout/process1"/>
    <dgm:cxn modelId="{5CED0328-55E4-4579-9E49-91DE30020077}" type="presOf" srcId="{B5E837B5-D76E-4C83-B455-78EF8B00CFA7}" destId="{F895D210-6A7C-4166-9637-40A921A75253}" srcOrd="0" destOrd="0" presId="urn:microsoft.com/office/officeart/2005/8/layout/process1"/>
    <dgm:cxn modelId="{AECA7FB8-3366-44EE-9F6E-E245138C644F}" type="presOf" srcId="{31580C8D-70A0-423C-BD1C-38C0068E2A6E}" destId="{D2600438-D916-44EC-8944-3F52DADBA715}" srcOrd="1" destOrd="0" presId="urn:microsoft.com/office/officeart/2005/8/layout/process1"/>
    <dgm:cxn modelId="{BAB204DE-12DF-409E-8D28-49EFB7CDF6A7}" type="presOf" srcId="{598FBE70-E897-41AA-BAC0-AAFBCF063EC7}" destId="{7DB19019-4C06-412E-9041-5F975E3A73F2}" srcOrd="0" destOrd="0" presId="urn:microsoft.com/office/officeart/2005/8/layout/process1"/>
    <dgm:cxn modelId="{A8A095D6-7B7F-4759-8E77-2E20924F52AE}" type="presParOf" srcId="{CFA66ED8-C36F-4772-BB8A-7CDC91D600AB}" destId="{66111D44-3AAC-4725-94C3-EF86D2634910}" srcOrd="0" destOrd="0" presId="urn:microsoft.com/office/officeart/2005/8/layout/process1"/>
    <dgm:cxn modelId="{FEE44838-C5FC-43D4-BFCD-46FFC6DA2E8A}" type="presParOf" srcId="{CFA66ED8-C36F-4772-BB8A-7CDC91D600AB}" destId="{5252F076-DE4E-459F-B2D5-2F6E4C3412B6}" srcOrd="1" destOrd="0" presId="urn:microsoft.com/office/officeart/2005/8/layout/process1"/>
    <dgm:cxn modelId="{DF371F0E-837A-4B4A-A7F7-63E9C8B800F8}" type="presParOf" srcId="{5252F076-DE4E-459F-B2D5-2F6E4C3412B6}" destId="{D2600438-D916-44EC-8944-3F52DADBA715}" srcOrd="0" destOrd="0" presId="urn:microsoft.com/office/officeart/2005/8/layout/process1"/>
    <dgm:cxn modelId="{FF6B3012-7380-469F-9D47-F3582F3D88F9}" type="presParOf" srcId="{CFA66ED8-C36F-4772-BB8A-7CDC91D600AB}" destId="{7DB19019-4C06-412E-9041-5F975E3A73F2}" srcOrd="2" destOrd="0" presId="urn:microsoft.com/office/officeart/2005/8/layout/process1"/>
    <dgm:cxn modelId="{13D80BA8-1BC0-41CC-A679-C9438EF7D2D9}" type="presParOf" srcId="{CFA66ED8-C36F-4772-BB8A-7CDC91D600AB}" destId="{DF7D2E29-A8E5-4169-80C1-742328F458D9}" srcOrd="3" destOrd="0" presId="urn:microsoft.com/office/officeart/2005/8/layout/process1"/>
    <dgm:cxn modelId="{D8883388-18AB-437B-989A-F2B44B5D1934}" type="presParOf" srcId="{DF7D2E29-A8E5-4169-80C1-742328F458D9}" destId="{EAA0D820-EDEB-4CEA-8347-CB1CB89E8283}" srcOrd="0" destOrd="0" presId="urn:microsoft.com/office/officeart/2005/8/layout/process1"/>
    <dgm:cxn modelId="{444939D2-3D54-4EA4-94BA-63F56C240F66}" type="presParOf" srcId="{CFA66ED8-C36F-4772-BB8A-7CDC91D600AB}" destId="{F895D210-6A7C-4166-9637-40A921A752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4C692-CFE2-41B7-981C-9A4767B018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5FC6-66B6-4851-A281-E8841F5C2AEB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17BFAC3-4AE2-4CBE-8271-C5623B141516}" type="parTrans" cxnId="{495F9EC4-3A3F-4E42-A1AE-54FC45F32332}">
      <dgm:prSet/>
      <dgm:spPr/>
      <dgm:t>
        <a:bodyPr/>
        <a:lstStyle/>
        <a:p>
          <a:endParaRPr lang="en-US"/>
        </a:p>
      </dgm:t>
    </dgm:pt>
    <dgm:pt modelId="{F9401887-18F2-465A-A0E3-F32BD8FB99E1}" type="sibTrans" cxnId="{495F9EC4-3A3F-4E42-A1AE-54FC45F32332}">
      <dgm:prSet/>
      <dgm:spPr/>
      <dgm:t>
        <a:bodyPr/>
        <a:lstStyle/>
        <a:p>
          <a:endParaRPr lang="en-US"/>
        </a:p>
      </dgm:t>
    </dgm:pt>
    <dgm:pt modelId="{934821DC-8A32-4AF7-BF9F-624E50565D31}" type="asst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8592F4F-8082-493A-8FD1-2959BDECC4BE}" type="parTrans" cxnId="{A8B2F871-5197-4449-BFD7-21C4A0A07196}">
      <dgm:prSet/>
      <dgm:spPr/>
      <dgm:t>
        <a:bodyPr/>
        <a:lstStyle/>
        <a:p>
          <a:endParaRPr lang="en-US"/>
        </a:p>
      </dgm:t>
    </dgm:pt>
    <dgm:pt modelId="{3C3F72FC-CE6C-4C58-88D3-92D4AE17AFDE}" type="sibTrans" cxnId="{A8B2F871-5197-4449-BFD7-21C4A0A07196}">
      <dgm:prSet/>
      <dgm:spPr/>
      <dgm:t>
        <a:bodyPr/>
        <a:lstStyle/>
        <a:p>
          <a:endParaRPr lang="en-US"/>
        </a:p>
      </dgm:t>
    </dgm:pt>
    <dgm:pt modelId="{6590D559-125F-4501-A851-62F3F522DB9B}" type="asst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96B865DF-EB43-46E4-BDD8-F16B587C18E6}" type="parTrans" cxnId="{338EA6E1-8E03-4913-8A03-AC6AC26F0F5E}">
      <dgm:prSet/>
      <dgm:spPr/>
      <dgm:t>
        <a:bodyPr/>
        <a:lstStyle/>
        <a:p>
          <a:endParaRPr lang="en-US"/>
        </a:p>
      </dgm:t>
    </dgm:pt>
    <dgm:pt modelId="{0BF444AF-774C-4726-B1C7-BA9302F0F6DE}" type="sibTrans" cxnId="{338EA6E1-8E03-4913-8A03-AC6AC26F0F5E}">
      <dgm:prSet/>
      <dgm:spPr/>
      <dgm:t>
        <a:bodyPr/>
        <a:lstStyle/>
        <a:p>
          <a:endParaRPr lang="en-US"/>
        </a:p>
      </dgm:t>
    </dgm:pt>
    <dgm:pt modelId="{987366CD-07CF-49E1-BE8C-9D34213543FB}" type="asst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8B9E09DD-18F2-4DCE-ABF4-4C1A3B0557D1}" type="parTrans" cxnId="{EAFF28C0-7AB7-421F-9A07-DBE806599864}">
      <dgm:prSet/>
      <dgm:spPr/>
      <dgm:t>
        <a:bodyPr/>
        <a:lstStyle/>
        <a:p>
          <a:endParaRPr lang="en-US"/>
        </a:p>
      </dgm:t>
    </dgm:pt>
    <dgm:pt modelId="{89D22BF7-F5C6-4D15-93C2-1ED1DF91695C}" type="sibTrans" cxnId="{EAFF28C0-7AB7-421F-9A07-DBE806599864}">
      <dgm:prSet/>
      <dgm:spPr/>
      <dgm:t>
        <a:bodyPr/>
        <a:lstStyle/>
        <a:p>
          <a:endParaRPr lang="en-US"/>
        </a:p>
      </dgm:t>
    </dgm:pt>
    <dgm:pt modelId="{384D2854-247F-4BFE-99D4-A2E9987AE39F}" type="asst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D8D650F7-A56C-46E6-AA7E-E6C4B8A35614}" type="parTrans" cxnId="{51338C67-4800-4075-AF7A-6749A3966422}">
      <dgm:prSet/>
      <dgm:spPr/>
      <dgm:t>
        <a:bodyPr/>
        <a:lstStyle/>
        <a:p>
          <a:endParaRPr lang="en-US"/>
        </a:p>
      </dgm:t>
    </dgm:pt>
    <dgm:pt modelId="{698D63D3-59B3-4E76-9E55-267804F0A3AF}" type="sibTrans" cxnId="{51338C67-4800-4075-AF7A-6749A3966422}">
      <dgm:prSet/>
      <dgm:spPr/>
      <dgm:t>
        <a:bodyPr/>
        <a:lstStyle/>
        <a:p>
          <a:endParaRPr lang="en-US"/>
        </a:p>
      </dgm:t>
    </dgm:pt>
    <dgm:pt modelId="{B9CFD84D-5012-4208-BA42-DCB3D29E97C5}" type="asst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FD49324F-44B7-4103-9C5A-622DA4E58F05}" type="parTrans" cxnId="{73E7128A-9DD7-437C-841B-8FB578972AE0}">
      <dgm:prSet/>
      <dgm:spPr/>
      <dgm:t>
        <a:bodyPr/>
        <a:lstStyle/>
        <a:p>
          <a:endParaRPr lang="en-US"/>
        </a:p>
      </dgm:t>
    </dgm:pt>
    <dgm:pt modelId="{CC7CA991-0133-40E4-9484-E9F73BAFD36A}" type="sibTrans" cxnId="{73E7128A-9DD7-437C-841B-8FB578972AE0}">
      <dgm:prSet/>
      <dgm:spPr/>
      <dgm:t>
        <a:bodyPr/>
        <a:lstStyle/>
        <a:p>
          <a:endParaRPr lang="en-US"/>
        </a:p>
      </dgm:t>
    </dgm:pt>
    <dgm:pt modelId="{98287685-1F72-474C-A42E-A54CB64BCBC1}" type="asst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BBB9E2D9-2722-48FC-8EA7-59FF6E3923E3}" type="parTrans" cxnId="{C634ABEC-483D-4074-A434-12B86245EE7C}">
      <dgm:prSet/>
      <dgm:spPr/>
      <dgm:t>
        <a:bodyPr/>
        <a:lstStyle/>
        <a:p>
          <a:endParaRPr lang="en-US"/>
        </a:p>
      </dgm:t>
    </dgm:pt>
    <dgm:pt modelId="{A5EA6DD7-B72D-474D-A3F0-4408FD564A43}" type="sibTrans" cxnId="{C634ABEC-483D-4074-A434-12B86245EE7C}">
      <dgm:prSet/>
      <dgm:spPr/>
      <dgm:t>
        <a:bodyPr/>
        <a:lstStyle/>
        <a:p>
          <a:endParaRPr lang="en-US"/>
        </a:p>
      </dgm:t>
    </dgm:pt>
    <dgm:pt modelId="{35523D88-943B-48C5-B7F3-6E7CFC2ADD30}" type="asst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2959DA63-13DB-4970-96BD-72C517244B90}" type="parTrans" cxnId="{4FF0A582-932F-4E56-A3BB-FDDEDF15AC01}">
      <dgm:prSet/>
      <dgm:spPr/>
      <dgm:t>
        <a:bodyPr/>
        <a:lstStyle/>
        <a:p>
          <a:endParaRPr lang="en-US"/>
        </a:p>
      </dgm:t>
    </dgm:pt>
    <dgm:pt modelId="{A35D776E-D77A-485B-8F98-F26370E67307}" type="sibTrans" cxnId="{4FF0A582-932F-4E56-A3BB-FDDEDF15AC01}">
      <dgm:prSet/>
      <dgm:spPr/>
      <dgm:t>
        <a:bodyPr/>
        <a:lstStyle/>
        <a:p>
          <a:endParaRPr lang="en-US"/>
        </a:p>
      </dgm:t>
    </dgm:pt>
    <dgm:pt modelId="{BC3AD112-BAF2-443E-A029-CB998DA49494}" type="asst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EFBE98AB-FC73-4435-9F1C-24D3DBC6C73F}" type="parTrans" cxnId="{B866BF16-D092-493E-89B2-073F5AFB5FC4}">
      <dgm:prSet/>
      <dgm:spPr/>
      <dgm:t>
        <a:bodyPr/>
        <a:lstStyle/>
        <a:p>
          <a:endParaRPr lang="en-US"/>
        </a:p>
      </dgm:t>
    </dgm:pt>
    <dgm:pt modelId="{0C50C5E5-BFCE-4A98-B7F9-419BFA1246ED}" type="sibTrans" cxnId="{B866BF16-D092-493E-89B2-073F5AFB5FC4}">
      <dgm:prSet/>
      <dgm:spPr/>
      <dgm:t>
        <a:bodyPr/>
        <a:lstStyle/>
        <a:p>
          <a:endParaRPr lang="en-US"/>
        </a:p>
      </dgm:t>
    </dgm:pt>
    <dgm:pt modelId="{16DD922B-3FAA-4C04-9E1E-7605F48FDF9B}" type="asst">
      <dgm:prSet phldrT="[Text]"/>
      <dgm:spPr/>
      <dgm:t>
        <a:bodyPr/>
        <a:lstStyle/>
        <a:p>
          <a:r>
            <a:rPr lang="en-US" dirty="0"/>
            <a:t>k</a:t>
          </a:r>
        </a:p>
      </dgm:t>
    </dgm:pt>
    <dgm:pt modelId="{DD94D5A5-B112-46FF-BA0B-CC793174D417}" type="parTrans" cxnId="{48F019E1-DEB4-4129-8BBF-95C8C341B69C}">
      <dgm:prSet/>
      <dgm:spPr/>
      <dgm:t>
        <a:bodyPr/>
        <a:lstStyle/>
        <a:p>
          <a:endParaRPr lang="en-US"/>
        </a:p>
      </dgm:t>
    </dgm:pt>
    <dgm:pt modelId="{6FAE1AA0-D495-415C-A000-14FCBBC55CD2}" type="sibTrans" cxnId="{48F019E1-DEB4-4129-8BBF-95C8C341B69C}">
      <dgm:prSet/>
      <dgm:spPr/>
      <dgm:t>
        <a:bodyPr/>
        <a:lstStyle/>
        <a:p>
          <a:endParaRPr lang="en-US"/>
        </a:p>
      </dgm:t>
    </dgm:pt>
    <dgm:pt modelId="{CEE44EF3-F8F1-447A-A6EF-B22409E54513}" type="asst">
      <dgm:prSet phldrT="[Text]"/>
      <dgm:spPr/>
      <dgm:t>
        <a:bodyPr/>
        <a:lstStyle/>
        <a:p>
          <a:r>
            <a:rPr lang="en-US" dirty="0"/>
            <a:t>aa</a:t>
          </a:r>
        </a:p>
      </dgm:t>
    </dgm:pt>
    <dgm:pt modelId="{2D5D2451-E034-4920-A90F-0D57101DD726}" type="parTrans" cxnId="{98AA83D3-12F1-4A32-A962-5F0AFD51B3F1}">
      <dgm:prSet/>
      <dgm:spPr/>
      <dgm:t>
        <a:bodyPr/>
        <a:lstStyle/>
        <a:p>
          <a:endParaRPr lang="en-US"/>
        </a:p>
      </dgm:t>
    </dgm:pt>
    <dgm:pt modelId="{97FC6F70-011C-41E9-A9CD-1E41C1EA1729}" type="sibTrans" cxnId="{98AA83D3-12F1-4A32-A962-5F0AFD51B3F1}">
      <dgm:prSet/>
      <dgm:spPr/>
      <dgm:t>
        <a:bodyPr/>
        <a:lstStyle/>
        <a:p>
          <a:endParaRPr lang="en-US"/>
        </a:p>
      </dgm:t>
    </dgm:pt>
    <dgm:pt modelId="{E625D670-C11E-41C1-BCED-ED2F956E7D12}" type="pres">
      <dgm:prSet presAssocID="{E9A4C692-CFE2-41B7-981C-9A4767B018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24AC4-7BA8-4EE7-B287-41A51E62B735}" type="pres">
      <dgm:prSet presAssocID="{B3E05FC6-66B6-4851-A281-E8841F5C2AEB}" presName="hierRoot1" presStyleCnt="0">
        <dgm:presLayoutVars>
          <dgm:hierBranch val="init"/>
        </dgm:presLayoutVars>
      </dgm:prSet>
      <dgm:spPr/>
    </dgm:pt>
    <dgm:pt modelId="{03872C27-5D4A-43DE-81BA-B1144F2DCDFF}" type="pres">
      <dgm:prSet presAssocID="{B3E05FC6-66B6-4851-A281-E8841F5C2AEB}" presName="rootComposite1" presStyleCnt="0"/>
      <dgm:spPr/>
    </dgm:pt>
    <dgm:pt modelId="{631AF816-6557-4A03-A751-DDD7A3498EFA}" type="pres">
      <dgm:prSet presAssocID="{B3E05FC6-66B6-4851-A281-E8841F5C2AEB}" presName="rootText1" presStyleLbl="node0" presStyleIdx="0" presStyleCnt="1">
        <dgm:presLayoutVars>
          <dgm:chPref val="3"/>
        </dgm:presLayoutVars>
      </dgm:prSet>
      <dgm:spPr/>
    </dgm:pt>
    <dgm:pt modelId="{9DAEFCF1-A610-4D5B-AAD7-B0F4E0390062}" type="pres">
      <dgm:prSet presAssocID="{B3E05FC6-66B6-4851-A281-E8841F5C2AEB}" presName="rootConnector1" presStyleLbl="node1" presStyleIdx="0" presStyleCnt="0"/>
      <dgm:spPr/>
    </dgm:pt>
    <dgm:pt modelId="{2496573A-F13A-4427-AE31-02F7477AEFF2}" type="pres">
      <dgm:prSet presAssocID="{B3E05FC6-66B6-4851-A281-E8841F5C2AEB}" presName="hierChild2" presStyleCnt="0"/>
      <dgm:spPr/>
    </dgm:pt>
    <dgm:pt modelId="{C32A59F9-4AB6-48D6-9637-F8E2E144A7D0}" type="pres">
      <dgm:prSet presAssocID="{B3E05FC6-66B6-4851-A281-E8841F5C2AEB}" presName="hierChild3" presStyleCnt="0"/>
      <dgm:spPr/>
    </dgm:pt>
    <dgm:pt modelId="{02AF87A8-E5D0-4F35-82AA-4A22A590534D}" type="pres">
      <dgm:prSet presAssocID="{18592F4F-8082-493A-8FD1-2959BDECC4BE}" presName="Name111" presStyleLbl="parChTrans1D2" presStyleIdx="0" presStyleCnt="4"/>
      <dgm:spPr/>
    </dgm:pt>
    <dgm:pt modelId="{1836C981-EAF5-4C65-B72A-522791B521CE}" type="pres">
      <dgm:prSet presAssocID="{934821DC-8A32-4AF7-BF9F-624E50565D31}" presName="hierRoot3" presStyleCnt="0">
        <dgm:presLayoutVars>
          <dgm:hierBranch val="init"/>
        </dgm:presLayoutVars>
      </dgm:prSet>
      <dgm:spPr/>
    </dgm:pt>
    <dgm:pt modelId="{0F290BEE-A84B-418C-A658-383F8B5B4445}" type="pres">
      <dgm:prSet presAssocID="{934821DC-8A32-4AF7-BF9F-624E50565D31}" presName="rootComposite3" presStyleCnt="0"/>
      <dgm:spPr/>
    </dgm:pt>
    <dgm:pt modelId="{94D54532-F0C5-4570-92AA-C370C57444E6}" type="pres">
      <dgm:prSet presAssocID="{934821DC-8A32-4AF7-BF9F-624E50565D31}" presName="rootText3" presStyleLbl="asst1" presStyleIdx="0" presStyleCnt="10">
        <dgm:presLayoutVars>
          <dgm:chPref val="3"/>
        </dgm:presLayoutVars>
      </dgm:prSet>
      <dgm:spPr/>
    </dgm:pt>
    <dgm:pt modelId="{4B7BF61C-1C7A-4D87-B70A-D8E4A67CD47B}" type="pres">
      <dgm:prSet presAssocID="{934821DC-8A32-4AF7-BF9F-624E50565D31}" presName="rootConnector3" presStyleLbl="asst1" presStyleIdx="0" presStyleCnt="10"/>
      <dgm:spPr/>
    </dgm:pt>
    <dgm:pt modelId="{58E9ACFC-2177-4FC6-B076-CB42F0014BEC}" type="pres">
      <dgm:prSet presAssocID="{934821DC-8A32-4AF7-BF9F-624E50565D31}" presName="hierChild6" presStyleCnt="0"/>
      <dgm:spPr/>
    </dgm:pt>
    <dgm:pt modelId="{8CF96B87-8B1F-4944-8AB9-721CD95865F4}" type="pres">
      <dgm:prSet presAssocID="{934821DC-8A32-4AF7-BF9F-624E50565D31}" presName="hierChild7" presStyleCnt="0"/>
      <dgm:spPr/>
    </dgm:pt>
    <dgm:pt modelId="{EEA53AA2-F2F4-49DE-A072-EDD41C29D336}" type="pres">
      <dgm:prSet presAssocID="{8B9E09DD-18F2-4DCE-ABF4-4C1A3B0557D1}" presName="Name111" presStyleLbl="parChTrans1D3" presStyleIdx="0" presStyleCnt="5"/>
      <dgm:spPr/>
    </dgm:pt>
    <dgm:pt modelId="{78A7FD75-08C6-49EB-9F78-38AEB77DF170}" type="pres">
      <dgm:prSet presAssocID="{987366CD-07CF-49E1-BE8C-9D34213543FB}" presName="hierRoot3" presStyleCnt="0">
        <dgm:presLayoutVars>
          <dgm:hierBranch val="init"/>
        </dgm:presLayoutVars>
      </dgm:prSet>
      <dgm:spPr/>
    </dgm:pt>
    <dgm:pt modelId="{3C67B01F-9850-4225-8E7D-BA00F559F1BF}" type="pres">
      <dgm:prSet presAssocID="{987366CD-07CF-49E1-BE8C-9D34213543FB}" presName="rootComposite3" presStyleCnt="0"/>
      <dgm:spPr/>
    </dgm:pt>
    <dgm:pt modelId="{D66E41A3-0F8A-4212-B2A3-70DD631099F0}" type="pres">
      <dgm:prSet presAssocID="{987366CD-07CF-49E1-BE8C-9D34213543FB}" presName="rootText3" presStyleLbl="asst1" presStyleIdx="1" presStyleCnt="10">
        <dgm:presLayoutVars>
          <dgm:chPref val="3"/>
        </dgm:presLayoutVars>
      </dgm:prSet>
      <dgm:spPr/>
    </dgm:pt>
    <dgm:pt modelId="{47DE483F-0355-4C40-A33D-16CC675BFA85}" type="pres">
      <dgm:prSet presAssocID="{987366CD-07CF-49E1-BE8C-9D34213543FB}" presName="rootConnector3" presStyleLbl="asst1" presStyleIdx="1" presStyleCnt="10"/>
      <dgm:spPr/>
    </dgm:pt>
    <dgm:pt modelId="{A64126A5-7595-4EE4-B504-ACADC7A70DEA}" type="pres">
      <dgm:prSet presAssocID="{987366CD-07CF-49E1-BE8C-9D34213543FB}" presName="hierChild6" presStyleCnt="0"/>
      <dgm:spPr/>
    </dgm:pt>
    <dgm:pt modelId="{70F47D6F-E6E5-43B1-AC98-1B0BF6E062B2}" type="pres">
      <dgm:prSet presAssocID="{987366CD-07CF-49E1-BE8C-9D34213543FB}" presName="hierChild7" presStyleCnt="0"/>
      <dgm:spPr/>
    </dgm:pt>
    <dgm:pt modelId="{1633B190-0EA3-4425-9375-D41AE0085F61}" type="pres">
      <dgm:prSet presAssocID="{D8D650F7-A56C-46E6-AA7E-E6C4B8A35614}" presName="Name111" presStyleLbl="parChTrans1D3" presStyleIdx="1" presStyleCnt="5"/>
      <dgm:spPr/>
    </dgm:pt>
    <dgm:pt modelId="{A6C28CEF-AB0A-456E-83CF-AAFFEB2368B3}" type="pres">
      <dgm:prSet presAssocID="{384D2854-247F-4BFE-99D4-A2E9987AE39F}" presName="hierRoot3" presStyleCnt="0">
        <dgm:presLayoutVars>
          <dgm:hierBranch val="init"/>
        </dgm:presLayoutVars>
      </dgm:prSet>
      <dgm:spPr/>
    </dgm:pt>
    <dgm:pt modelId="{C8410A44-B310-4D4E-B5F2-22B8CF49B17A}" type="pres">
      <dgm:prSet presAssocID="{384D2854-247F-4BFE-99D4-A2E9987AE39F}" presName="rootComposite3" presStyleCnt="0"/>
      <dgm:spPr/>
    </dgm:pt>
    <dgm:pt modelId="{3A25723E-63E0-4372-BF76-C6ED20178326}" type="pres">
      <dgm:prSet presAssocID="{384D2854-247F-4BFE-99D4-A2E9987AE39F}" presName="rootText3" presStyleLbl="asst1" presStyleIdx="2" presStyleCnt="10">
        <dgm:presLayoutVars>
          <dgm:chPref val="3"/>
        </dgm:presLayoutVars>
      </dgm:prSet>
      <dgm:spPr/>
    </dgm:pt>
    <dgm:pt modelId="{6CB59482-203C-4FAF-840E-F5E3860B5FEB}" type="pres">
      <dgm:prSet presAssocID="{384D2854-247F-4BFE-99D4-A2E9987AE39F}" presName="rootConnector3" presStyleLbl="asst1" presStyleIdx="2" presStyleCnt="10"/>
      <dgm:spPr/>
    </dgm:pt>
    <dgm:pt modelId="{467E4E2B-4002-4C40-855A-E752F255B577}" type="pres">
      <dgm:prSet presAssocID="{384D2854-247F-4BFE-99D4-A2E9987AE39F}" presName="hierChild6" presStyleCnt="0"/>
      <dgm:spPr/>
    </dgm:pt>
    <dgm:pt modelId="{A6D0176B-93D3-4950-ACA5-2BDA292D79BF}" type="pres">
      <dgm:prSet presAssocID="{384D2854-247F-4BFE-99D4-A2E9987AE39F}" presName="hierChild7" presStyleCnt="0"/>
      <dgm:spPr/>
    </dgm:pt>
    <dgm:pt modelId="{BE9AE0AA-CE77-4E48-B163-536B6CCD9FA1}" type="pres">
      <dgm:prSet presAssocID="{FD49324F-44B7-4103-9C5A-622DA4E58F05}" presName="Name111" presStyleLbl="parChTrans1D4" presStyleIdx="0" presStyleCnt="1"/>
      <dgm:spPr/>
    </dgm:pt>
    <dgm:pt modelId="{AE93BE46-222D-4B56-BD4E-F89AC6F1C54F}" type="pres">
      <dgm:prSet presAssocID="{B9CFD84D-5012-4208-BA42-DCB3D29E97C5}" presName="hierRoot3" presStyleCnt="0">
        <dgm:presLayoutVars>
          <dgm:hierBranch val="init"/>
        </dgm:presLayoutVars>
      </dgm:prSet>
      <dgm:spPr/>
    </dgm:pt>
    <dgm:pt modelId="{7473FAAE-B43E-47BA-A29F-5CA099013F24}" type="pres">
      <dgm:prSet presAssocID="{B9CFD84D-5012-4208-BA42-DCB3D29E97C5}" presName="rootComposite3" presStyleCnt="0"/>
      <dgm:spPr/>
    </dgm:pt>
    <dgm:pt modelId="{57640E97-6166-4433-B354-53ED0DF94F6E}" type="pres">
      <dgm:prSet presAssocID="{B9CFD84D-5012-4208-BA42-DCB3D29E97C5}" presName="rootText3" presStyleLbl="asst1" presStyleIdx="3" presStyleCnt="10">
        <dgm:presLayoutVars>
          <dgm:chPref val="3"/>
        </dgm:presLayoutVars>
      </dgm:prSet>
      <dgm:spPr/>
    </dgm:pt>
    <dgm:pt modelId="{87A15F4C-23F8-438C-8808-E0520A67E02D}" type="pres">
      <dgm:prSet presAssocID="{B9CFD84D-5012-4208-BA42-DCB3D29E97C5}" presName="rootConnector3" presStyleLbl="asst1" presStyleIdx="3" presStyleCnt="10"/>
      <dgm:spPr/>
    </dgm:pt>
    <dgm:pt modelId="{0C290661-AD04-4951-AAF4-9B6157F06DBA}" type="pres">
      <dgm:prSet presAssocID="{B9CFD84D-5012-4208-BA42-DCB3D29E97C5}" presName="hierChild6" presStyleCnt="0"/>
      <dgm:spPr/>
    </dgm:pt>
    <dgm:pt modelId="{5FCF14BB-AAEE-4CC4-BB6F-36F874EC7A62}" type="pres">
      <dgm:prSet presAssocID="{B9CFD84D-5012-4208-BA42-DCB3D29E97C5}" presName="hierChild7" presStyleCnt="0"/>
      <dgm:spPr/>
    </dgm:pt>
    <dgm:pt modelId="{2A9A405E-C3D0-4DC2-9350-7FD18034A482}" type="pres">
      <dgm:prSet presAssocID="{96B865DF-EB43-46E4-BDD8-F16B587C18E6}" presName="Name111" presStyleLbl="parChTrans1D2" presStyleIdx="1" presStyleCnt="4"/>
      <dgm:spPr/>
    </dgm:pt>
    <dgm:pt modelId="{7BDB4CF3-4096-4F43-9CD6-7DC6387CEC58}" type="pres">
      <dgm:prSet presAssocID="{6590D559-125F-4501-A851-62F3F522DB9B}" presName="hierRoot3" presStyleCnt="0">
        <dgm:presLayoutVars>
          <dgm:hierBranch val="init"/>
        </dgm:presLayoutVars>
      </dgm:prSet>
      <dgm:spPr/>
    </dgm:pt>
    <dgm:pt modelId="{B16ABC1B-5010-4B23-8C2E-C820A95B7C96}" type="pres">
      <dgm:prSet presAssocID="{6590D559-125F-4501-A851-62F3F522DB9B}" presName="rootComposite3" presStyleCnt="0"/>
      <dgm:spPr/>
    </dgm:pt>
    <dgm:pt modelId="{39AD766A-61C4-41FA-96CB-CD6CC339479B}" type="pres">
      <dgm:prSet presAssocID="{6590D559-125F-4501-A851-62F3F522DB9B}" presName="rootText3" presStyleLbl="asst1" presStyleIdx="4" presStyleCnt="10">
        <dgm:presLayoutVars>
          <dgm:chPref val="3"/>
        </dgm:presLayoutVars>
      </dgm:prSet>
      <dgm:spPr/>
    </dgm:pt>
    <dgm:pt modelId="{E4D689A4-8A3B-45A5-8DDA-F07109DE54CE}" type="pres">
      <dgm:prSet presAssocID="{6590D559-125F-4501-A851-62F3F522DB9B}" presName="rootConnector3" presStyleLbl="asst1" presStyleIdx="4" presStyleCnt="10"/>
      <dgm:spPr/>
    </dgm:pt>
    <dgm:pt modelId="{7EBE4B5E-3901-49B1-A0C8-44BA65D068E9}" type="pres">
      <dgm:prSet presAssocID="{6590D559-125F-4501-A851-62F3F522DB9B}" presName="hierChild6" presStyleCnt="0"/>
      <dgm:spPr/>
    </dgm:pt>
    <dgm:pt modelId="{DDFA8EE1-AA77-4AFC-AA7A-64A8E2420F20}" type="pres">
      <dgm:prSet presAssocID="{6590D559-125F-4501-A851-62F3F522DB9B}" presName="hierChild7" presStyleCnt="0"/>
      <dgm:spPr/>
    </dgm:pt>
    <dgm:pt modelId="{D79457C5-B6D4-459B-A373-FEF1F47294E4}" type="pres">
      <dgm:prSet presAssocID="{EFBE98AB-FC73-4435-9F1C-24D3DBC6C73F}" presName="Name111" presStyleLbl="parChTrans1D3" presStyleIdx="2" presStyleCnt="5"/>
      <dgm:spPr/>
    </dgm:pt>
    <dgm:pt modelId="{2F3B068D-6A44-4EFC-AEC9-24F90E195BDA}" type="pres">
      <dgm:prSet presAssocID="{BC3AD112-BAF2-443E-A029-CB998DA49494}" presName="hierRoot3" presStyleCnt="0">
        <dgm:presLayoutVars>
          <dgm:hierBranch val="init"/>
        </dgm:presLayoutVars>
      </dgm:prSet>
      <dgm:spPr/>
    </dgm:pt>
    <dgm:pt modelId="{39F03671-E62A-46A6-9BEF-BA3283B9F126}" type="pres">
      <dgm:prSet presAssocID="{BC3AD112-BAF2-443E-A029-CB998DA49494}" presName="rootComposite3" presStyleCnt="0"/>
      <dgm:spPr/>
    </dgm:pt>
    <dgm:pt modelId="{8694AE65-B378-438B-97F3-0F03C503EF78}" type="pres">
      <dgm:prSet presAssocID="{BC3AD112-BAF2-443E-A029-CB998DA49494}" presName="rootText3" presStyleLbl="asst1" presStyleIdx="5" presStyleCnt="10">
        <dgm:presLayoutVars>
          <dgm:chPref val="3"/>
        </dgm:presLayoutVars>
      </dgm:prSet>
      <dgm:spPr/>
    </dgm:pt>
    <dgm:pt modelId="{3DD87F33-A0C3-49FE-B17F-2423F3433B8C}" type="pres">
      <dgm:prSet presAssocID="{BC3AD112-BAF2-443E-A029-CB998DA49494}" presName="rootConnector3" presStyleLbl="asst1" presStyleIdx="5" presStyleCnt="10"/>
      <dgm:spPr/>
    </dgm:pt>
    <dgm:pt modelId="{4CF71D02-2A28-424F-9771-3FD536B49CD5}" type="pres">
      <dgm:prSet presAssocID="{BC3AD112-BAF2-443E-A029-CB998DA49494}" presName="hierChild6" presStyleCnt="0"/>
      <dgm:spPr/>
    </dgm:pt>
    <dgm:pt modelId="{98289E3C-079C-4980-81FA-9C195E890529}" type="pres">
      <dgm:prSet presAssocID="{BC3AD112-BAF2-443E-A029-CB998DA49494}" presName="hierChild7" presStyleCnt="0"/>
      <dgm:spPr/>
    </dgm:pt>
    <dgm:pt modelId="{E1C7062C-91D2-4997-8FCA-395152BA4189}" type="pres">
      <dgm:prSet presAssocID="{2D5D2451-E034-4920-A90F-0D57101DD726}" presName="Name111" presStyleLbl="parChTrans1D3" presStyleIdx="3" presStyleCnt="5"/>
      <dgm:spPr/>
    </dgm:pt>
    <dgm:pt modelId="{105CB369-C3AC-4951-8208-4CC76695C663}" type="pres">
      <dgm:prSet presAssocID="{CEE44EF3-F8F1-447A-A6EF-B22409E54513}" presName="hierRoot3" presStyleCnt="0">
        <dgm:presLayoutVars>
          <dgm:hierBranch val="init"/>
        </dgm:presLayoutVars>
      </dgm:prSet>
      <dgm:spPr/>
    </dgm:pt>
    <dgm:pt modelId="{79182A24-7EB5-41D3-9D67-7A797E3A4219}" type="pres">
      <dgm:prSet presAssocID="{CEE44EF3-F8F1-447A-A6EF-B22409E54513}" presName="rootComposite3" presStyleCnt="0"/>
      <dgm:spPr/>
    </dgm:pt>
    <dgm:pt modelId="{6DF990B5-C67C-482C-93A7-BB1C76746456}" type="pres">
      <dgm:prSet presAssocID="{CEE44EF3-F8F1-447A-A6EF-B22409E54513}" presName="rootText3" presStyleLbl="asst1" presStyleIdx="6" presStyleCnt="10">
        <dgm:presLayoutVars>
          <dgm:chPref val="3"/>
        </dgm:presLayoutVars>
      </dgm:prSet>
      <dgm:spPr/>
    </dgm:pt>
    <dgm:pt modelId="{12A40A1D-5908-4CB6-B87D-0C0F723FB74E}" type="pres">
      <dgm:prSet presAssocID="{CEE44EF3-F8F1-447A-A6EF-B22409E54513}" presName="rootConnector3" presStyleLbl="asst1" presStyleIdx="6" presStyleCnt="10"/>
      <dgm:spPr/>
    </dgm:pt>
    <dgm:pt modelId="{EF04EB77-4EB5-4C3F-8923-E8601DD6A3AD}" type="pres">
      <dgm:prSet presAssocID="{CEE44EF3-F8F1-447A-A6EF-B22409E54513}" presName="hierChild6" presStyleCnt="0"/>
      <dgm:spPr/>
    </dgm:pt>
    <dgm:pt modelId="{6BDA0232-5391-434B-8464-4AD1DADB20CA}" type="pres">
      <dgm:prSet presAssocID="{CEE44EF3-F8F1-447A-A6EF-B22409E54513}" presName="hierChild7" presStyleCnt="0"/>
      <dgm:spPr/>
    </dgm:pt>
    <dgm:pt modelId="{3C5C60C6-2077-4387-9E35-F769720773F2}" type="pres">
      <dgm:prSet presAssocID="{BBB9E2D9-2722-48FC-8EA7-59FF6E3923E3}" presName="Name111" presStyleLbl="parChTrans1D2" presStyleIdx="2" presStyleCnt="4"/>
      <dgm:spPr/>
    </dgm:pt>
    <dgm:pt modelId="{C833C39A-26B4-4963-A2AC-371D62401FC2}" type="pres">
      <dgm:prSet presAssocID="{98287685-1F72-474C-A42E-A54CB64BCBC1}" presName="hierRoot3" presStyleCnt="0">
        <dgm:presLayoutVars>
          <dgm:hierBranch val="init"/>
        </dgm:presLayoutVars>
      </dgm:prSet>
      <dgm:spPr/>
    </dgm:pt>
    <dgm:pt modelId="{8F504CB6-3233-4103-B170-B9CD560DC6B1}" type="pres">
      <dgm:prSet presAssocID="{98287685-1F72-474C-A42E-A54CB64BCBC1}" presName="rootComposite3" presStyleCnt="0"/>
      <dgm:spPr/>
    </dgm:pt>
    <dgm:pt modelId="{A706CCED-A999-4350-83CA-5ACC4CB07E21}" type="pres">
      <dgm:prSet presAssocID="{98287685-1F72-474C-A42E-A54CB64BCBC1}" presName="rootText3" presStyleLbl="asst1" presStyleIdx="7" presStyleCnt="10">
        <dgm:presLayoutVars>
          <dgm:chPref val="3"/>
        </dgm:presLayoutVars>
      </dgm:prSet>
      <dgm:spPr/>
    </dgm:pt>
    <dgm:pt modelId="{ED813700-0E13-4EB0-A712-0D2344AAF979}" type="pres">
      <dgm:prSet presAssocID="{98287685-1F72-474C-A42E-A54CB64BCBC1}" presName="rootConnector3" presStyleLbl="asst1" presStyleIdx="7" presStyleCnt="10"/>
      <dgm:spPr/>
    </dgm:pt>
    <dgm:pt modelId="{5AEA6BE5-777A-4717-8EA7-6D32270852DB}" type="pres">
      <dgm:prSet presAssocID="{98287685-1F72-474C-A42E-A54CB64BCBC1}" presName="hierChild6" presStyleCnt="0"/>
      <dgm:spPr/>
    </dgm:pt>
    <dgm:pt modelId="{843694EC-4CE0-4BF0-AE8B-6DF680345CCA}" type="pres">
      <dgm:prSet presAssocID="{98287685-1F72-474C-A42E-A54CB64BCBC1}" presName="hierChild7" presStyleCnt="0"/>
      <dgm:spPr/>
    </dgm:pt>
    <dgm:pt modelId="{5C183C1E-883E-418E-A581-D72DB90D9E0B}" type="pres">
      <dgm:prSet presAssocID="{DD94D5A5-B112-46FF-BA0B-CC793174D417}" presName="Name111" presStyleLbl="parChTrans1D3" presStyleIdx="4" presStyleCnt="5"/>
      <dgm:spPr/>
    </dgm:pt>
    <dgm:pt modelId="{D9976734-21FA-4B66-9CA6-07C31D21CDB8}" type="pres">
      <dgm:prSet presAssocID="{16DD922B-3FAA-4C04-9E1E-7605F48FDF9B}" presName="hierRoot3" presStyleCnt="0">
        <dgm:presLayoutVars>
          <dgm:hierBranch val="init"/>
        </dgm:presLayoutVars>
      </dgm:prSet>
      <dgm:spPr/>
    </dgm:pt>
    <dgm:pt modelId="{E8937EF7-4DBC-4D7D-9A3A-7F2A7D8A6307}" type="pres">
      <dgm:prSet presAssocID="{16DD922B-3FAA-4C04-9E1E-7605F48FDF9B}" presName="rootComposite3" presStyleCnt="0"/>
      <dgm:spPr/>
    </dgm:pt>
    <dgm:pt modelId="{D9943747-5DF1-4F20-BECE-21C7377A5C80}" type="pres">
      <dgm:prSet presAssocID="{16DD922B-3FAA-4C04-9E1E-7605F48FDF9B}" presName="rootText3" presStyleLbl="asst1" presStyleIdx="8" presStyleCnt="10">
        <dgm:presLayoutVars>
          <dgm:chPref val="3"/>
        </dgm:presLayoutVars>
      </dgm:prSet>
      <dgm:spPr/>
    </dgm:pt>
    <dgm:pt modelId="{53078D90-9302-4F68-BDD4-FF5E410914D9}" type="pres">
      <dgm:prSet presAssocID="{16DD922B-3FAA-4C04-9E1E-7605F48FDF9B}" presName="rootConnector3" presStyleLbl="asst1" presStyleIdx="8" presStyleCnt="10"/>
      <dgm:spPr/>
    </dgm:pt>
    <dgm:pt modelId="{BED4BA4D-7779-44B1-9BD3-7A00A025DA87}" type="pres">
      <dgm:prSet presAssocID="{16DD922B-3FAA-4C04-9E1E-7605F48FDF9B}" presName="hierChild6" presStyleCnt="0"/>
      <dgm:spPr/>
    </dgm:pt>
    <dgm:pt modelId="{46042A9C-961C-468F-B750-E2C85D72FBD1}" type="pres">
      <dgm:prSet presAssocID="{16DD922B-3FAA-4C04-9E1E-7605F48FDF9B}" presName="hierChild7" presStyleCnt="0"/>
      <dgm:spPr/>
    </dgm:pt>
    <dgm:pt modelId="{511E3840-BF8E-4AAD-91C9-2C5D6D65F37C}" type="pres">
      <dgm:prSet presAssocID="{2959DA63-13DB-4970-96BD-72C517244B90}" presName="Name111" presStyleLbl="parChTrans1D2" presStyleIdx="3" presStyleCnt="4"/>
      <dgm:spPr/>
    </dgm:pt>
    <dgm:pt modelId="{67822D1A-FDA5-463C-932F-07C5F58620AD}" type="pres">
      <dgm:prSet presAssocID="{35523D88-943B-48C5-B7F3-6E7CFC2ADD30}" presName="hierRoot3" presStyleCnt="0">
        <dgm:presLayoutVars>
          <dgm:hierBranch val="init"/>
        </dgm:presLayoutVars>
      </dgm:prSet>
      <dgm:spPr/>
    </dgm:pt>
    <dgm:pt modelId="{2192D429-E566-456C-8632-51A2E1160A13}" type="pres">
      <dgm:prSet presAssocID="{35523D88-943B-48C5-B7F3-6E7CFC2ADD30}" presName="rootComposite3" presStyleCnt="0"/>
      <dgm:spPr/>
    </dgm:pt>
    <dgm:pt modelId="{0D8F22CA-D419-4A03-BEB1-D67123A4041D}" type="pres">
      <dgm:prSet presAssocID="{35523D88-943B-48C5-B7F3-6E7CFC2ADD30}" presName="rootText3" presStyleLbl="asst1" presStyleIdx="9" presStyleCnt="10">
        <dgm:presLayoutVars>
          <dgm:chPref val="3"/>
        </dgm:presLayoutVars>
      </dgm:prSet>
      <dgm:spPr/>
    </dgm:pt>
    <dgm:pt modelId="{1861BE80-AFE7-4011-85CC-8E3BEBAF4CCB}" type="pres">
      <dgm:prSet presAssocID="{35523D88-943B-48C5-B7F3-6E7CFC2ADD30}" presName="rootConnector3" presStyleLbl="asst1" presStyleIdx="9" presStyleCnt="10"/>
      <dgm:spPr/>
    </dgm:pt>
    <dgm:pt modelId="{9B54F5B9-4C96-425F-87CE-97D3C7B6A282}" type="pres">
      <dgm:prSet presAssocID="{35523D88-943B-48C5-B7F3-6E7CFC2ADD30}" presName="hierChild6" presStyleCnt="0"/>
      <dgm:spPr/>
    </dgm:pt>
    <dgm:pt modelId="{3179ACF7-079C-427F-8DCB-5BA4FBD9967D}" type="pres">
      <dgm:prSet presAssocID="{35523D88-943B-48C5-B7F3-6E7CFC2ADD30}" presName="hierChild7" presStyleCnt="0"/>
      <dgm:spPr/>
    </dgm:pt>
  </dgm:ptLst>
  <dgm:cxnLst>
    <dgm:cxn modelId="{0F73D8D6-2F81-47F9-982D-23289CEFF97A}" type="presOf" srcId="{B3E05FC6-66B6-4851-A281-E8841F5C2AEB}" destId="{9DAEFCF1-A610-4D5B-AAD7-B0F4E0390062}" srcOrd="1" destOrd="0" presId="urn:microsoft.com/office/officeart/2005/8/layout/orgChart1"/>
    <dgm:cxn modelId="{EE2C565F-6502-437A-A211-9AFB30E8DF29}" type="presOf" srcId="{BBB9E2D9-2722-48FC-8EA7-59FF6E3923E3}" destId="{3C5C60C6-2077-4387-9E35-F769720773F2}" srcOrd="0" destOrd="0" presId="urn:microsoft.com/office/officeart/2005/8/layout/orgChart1"/>
    <dgm:cxn modelId="{F124D5C8-A752-4356-82ED-DAA8A1BADA3F}" type="presOf" srcId="{35523D88-943B-48C5-B7F3-6E7CFC2ADD30}" destId="{1861BE80-AFE7-4011-85CC-8E3BEBAF4CCB}" srcOrd="1" destOrd="0" presId="urn:microsoft.com/office/officeart/2005/8/layout/orgChart1"/>
    <dgm:cxn modelId="{F9EA667A-F4F3-4896-88BF-428B4E4C36A9}" type="presOf" srcId="{E9A4C692-CFE2-41B7-981C-9A4767B01838}" destId="{E625D670-C11E-41C1-BCED-ED2F956E7D12}" srcOrd="0" destOrd="0" presId="urn:microsoft.com/office/officeart/2005/8/layout/orgChart1"/>
    <dgm:cxn modelId="{98AA83D3-12F1-4A32-A962-5F0AFD51B3F1}" srcId="{6590D559-125F-4501-A851-62F3F522DB9B}" destId="{CEE44EF3-F8F1-447A-A6EF-B22409E54513}" srcOrd="1" destOrd="0" parTransId="{2D5D2451-E034-4920-A90F-0D57101DD726}" sibTransId="{97FC6F70-011C-41E9-A9CD-1E41C1EA1729}"/>
    <dgm:cxn modelId="{48F019E1-DEB4-4129-8BBF-95C8C341B69C}" srcId="{98287685-1F72-474C-A42E-A54CB64BCBC1}" destId="{16DD922B-3FAA-4C04-9E1E-7605F48FDF9B}" srcOrd="0" destOrd="0" parTransId="{DD94D5A5-B112-46FF-BA0B-CC793174D417}" sibTransId="{6FAE1AA0-D495-415C-A000-14FCBBC55CD2}"/>
    <dgm:cxn modelId="{FB4C1EBD-8F0C-4D10-A836-38E065562186}" type="presOf" srcId="{16DD922B-3FAA-4C04-9E1E-7605F48FDF9B}" destId="{D9943747-5DF1-4F20-BECE-21C7377A5C80}" srcOrd="0" destOrd="0" presId="urn:microsoft.com/office/officeart/2005/8/layout/orgChart1"/>
    <dgm:cxn modelId="{A8B2F871-5197-4449-BFD7-21C4A0A07196}" srcId="{B3E05FC6-66B6-4851-A281-E8841F5C2AEB}" destId="{934821DC-8A32-4AF7-BF9F-624E50565D31}" srcOrd="0" destOrd="0" parTransId="{18592F4F-8082-493A-8FD1-2959BDECC4BE}" sibTransId="{3C3F72FC-CE6C-4C58-88D3-92D4AE17AFDE}"/>
    <dgm:cxn modelId="{B866BF16-D092-493E-89B2-073F5AFB5FC4}" srcId="{6590D559-125F-4501-A851-62F3F522DB9B}" destId="{BC3AD112-BAF2-443E-A029-CB998DA49494}" srcOrd="0" destOrd="0" parTransId="{EFBE98AB-FC73-4435-9F1C-24D3DBC6C73F}" sibTransId="{0C50C5E5-BFCE-4A98-B7F9-419BFA1246ED}"/>
    <dgm:cxn modelId="{B5B4C5AC-5558-47A2-A58C-824A64211396}" type="presOf" srcId="{16DD922B-3FAA-4C04-9E1E-7605F48FDF9B}" destId="{53078D90-9302-4F68-BDD4-FF5E410914D9}" srcOrd="1" destOrd="0" presId="urn:microsoft.com/office/officeart/2005/8/layout/orgChart1"/>
    <dgm:cxn modelId="{783171B4-AE37-4200-80AE-5996BFBA3A4A}" type="presOf" srcId="{18592F4F-8082-493A-8FD1-2959BDECC4BE}" destId="{02AF87A8-E5D0-4F35-82AA-4A22A590534D}" srcOrd="0" destOrd="0" presId="urn:microsoft.com/office/officeart/2005/8/layout/orgChart1"/>
    <dgm:cxn modelId="{C3031126-2D84-4F94-9CDD-127B34AFBB5C}" type="presOf" srcId="{BC3AD112-BAF2-443E-A029-CB998DA49494}" destId="{3DD87F33-A0C3-49FE-B17F-2423F3433B8C}" srcOrd="1" destOrd="0" presId="urn:microsoft.com/office/officeart/2005/8/layout/orgChart1"/>
    <dgm:cxn modelId="{ED4D4C80-A39F-4865-96BA-D67FA8C588F1}" type="presOf" srcId="{CEE44EF3-F8F1-447A-A6EF-B22409E54513}" destId="{6DF990B5-C67C-482C-93A7-BB1C76746456}" srcOrd="0" destOrd="0" presId="urn:microsoft.com/office/officeart/2005/8/layout/orgChart1"/>
    <dgm:cxn modelId="{51338C67-4800-4075-AF7A-6749A3966422}" srcId="{934821DC-8A32-4AF7-BF9F-624E50565D31}" destId="{384D2854-247F-4BFE-99D4-A2E9987AE39F}" srcOrd="1" destOrd="0" parTransId="{D8D650F7-A56C-46E6-AA7E-E6C4B8A35614}" sibTransId="{698D63D3-59B3-4E76-9E55-267804F0A3AF}"/>
    <dgm:cxn modelId="{4AE0BFFD-BD64-455C-96D2-28F86A7E8DB8}" type="presOf" srcId="{EFBE98AB-FC73-4435-9F1C-24D3DBC6C73F}" destId="{D79457C5-B6D4-459B-A373-FEF1F47294E4}" srcOrd="0" destOrd="0" presId="urn:microsoft.com/office/officeart/2005/8/layout/orgChart1"/>
    <dgm:cxn modelId="{2AACDFF8-8EF6-42F5-8613-33EC0F5C4CFE}" type="presOf" srcId="{987366CD-07CF-49E1-BE8C-9D34213543FB}" destId="{D66E41A3-0F8A-4212-B2A3-70DD631099F0}" srcOrd="0" destOrd="0" presId="urn:microsoft.com/office/officeart/2005/8/layout/orgChart1"/>
    <dgm:cxn modelId="{253604DD-1696-4E92-9C41-B517CF744EC7}" type="presOf" srcId="{6590D559-125F-4501-A851-62F3F522DB9B}" destId="{E4D689A4-8A3B-45A5-8DDA-F07109DE54CE}" srcOrd="1" destOrd="0" presId="urn:microsoft.com/office/officeart/2005/8/layout/orgChart1"/>
    <dgm:cxn modelId="{83196ED5-582B-44AE-BB78-840356B65149}" type="presOf" srcId="{384D2854-247F-4BFE-99D4-A2E9987AE39F}" destId="{3A25723E-63E0-4372-BF76-C6ED20178326}" srcOrd="0" destOrd="0" presId="urn:microsoft.com/office/officeart/2005/8/layout/orgChart1"/>
    <dgm:cxn modelId="{73E7128A-9DD7-437C-841B-8FB578972AE0}" srcId="{384D2854-247F-4BFE-99D4-A2E9987AE39F}" destId="{B9CFD84D-5012-4208-BA42-DCB3D29E97C5}" srcOrd="0" destOrd="0" parTransId="{FD49324F-44B7-4103-9C5A-622DA4E58F05}" sibTransId="{CC7CA991-0133-40E4-9484-E9F73BAFD36A}"/>
    <dgm:cxn modelId="{D9FE6473-ECA6-4423-9658-547917648A4F}" type="presOf" srcId="{DD94D5A5-B112-46FF-BA0B-CC793174D417}" destId="{5C183C1E-883E-418E-A581-D72DB90D9E0B}" srcOrd="0" destOrd="0" presId="urn:microsoft.com/office/officeart/2005/8/layout/orgChart1"/>
    <dgm:cxn modelId="{4BC02329-65F7-478D-8D68-3004E82DD510}" type="presOf" srcId="{2D5D2451-E034-4920-A90F-0D57101DD726}" destId="{E1C7062C-91D2-4997-8FCA-395152BA4189}" srcOrd="0" destOrd="0" presId="urn:microsoft.com/office/officeart/2005/8/layout/orgChart1"/>
    <dgm:cxn modelId="{E352B0C9-7AD7-4443-A0D9-8B1DBA286A33}" type="presOf" srcId="{B9CFD84D-5012-4208-BA42-DCB3D29E97C5}" destId="{87A15F4C-23F8-438C-8808-E0520A67E02D}" srcOrd="1" destOrd="0" presId="urn:microsoft.com/office/officeart/2005/8/layout/orgChart1"/>
    <dgm:cxn modelId="{787CB34C-1A3E-4698-8FAF-684363BDA64E}" type="presOf" srcId="{934821DC-8A32-4AF7-BF9F-624E50565D31}" destId="{4B7BF61C-1C7A-4D87-B70A-D8E4A67CD47B}" srcOrd="1" destOrd="0" presId="urn:microsoft.com/office/officeart/2005/8/layout/orgChart1"/>
    <dgm:cxn modelId="{C634ABEC-483D-4074-A434-12B86245EE7C}" srcId="{B3E05FC6-66B6-4851-A281-E8841F5C2AEB}" destId="{98287685-1F72-474C-A42E-A54CB64BCBC1}" srcOrd="2" destOrd="0" parTransId="{BBB9E2D9-2722-48FC-8EA7-59FF6E3923E3}" sibTransId="{A5EA6DD7-B72D-474D-A3F0-4408FD564A43}"/>
    <dgm:cxn modelId="{F318ABCC-BC66-4CFD-A495-77D3A47B19B6}" type="presOf" srcId="{35523D88-943B-48C5-B7F3-6E7CFC2ADD30}" destId="{0D8F22CA-D419-4A03-BEB1-D67123A4041D}" srcOrd="0" destOrd="0" presId="urn:microsoft.com/office/officeart/2005/8/layout/orgChart1"/>
    <dgm:cxn modelId="{FFD9E449-631A-47C8-AACF-7CE36FD974F9}" type="presOf" srcId="{98287685-1F72-474C-A42E-A54CB64BCBC1}" destId="{A706CCED-A999-4350-83CA-5ACC4CB07E21}" srcOrd="0" destOrd="0" presId="urn:microsoft.com/office/officeart/2005/8/layout/orgChart1"/>
    <dgm:cxn modelId="{CEC093CE-94F8-4BBF-9F55-78EB621AD677}" type="presOf" srcId="{6590D559-125F-4501-A851-62F3F522DB9B}" destId="{39AD766A-61C4-41FA-96CB-CD6CC339479B}" srcOrd="0" destOrd="0" presId="urn:microsoft.com/office/officeart/2005/8/layout/orgChart1"/>
    <dgm:cxn modelId="{E76D02E8-7827-42B3-93FF-7B3C7B96BA2D}" type="presOf" srcId="{96B865DF-EB43-46E4-BDD8-F16B587C18E6}" destId="{2A9A405E-C3D0-4DC2-9350-7FD18034A482}" srcOrd="0" destOrd="0" presId="urn:microsoft.com/office/officeart/2005/8/layout/orgChart1"/>
    <dgm:cxn modelId="{4FF0A582-932F-4E56-A3BB-FDDEDF15AC01}" srcId="{B3E05FC6-66B6-4851-A281-E8841F5C2AEB}" destId="{35523D88-943B-48C5-B7F3-6E7CFC2ADD30}" srcOrd="3" destOrd="0" parTransId="{2959DA63-13DB-4970-96BD-72C517244B90}" sibTransId="{A35D776E-D77A-485B-8F98-F26370E67307}"/>
    <dgm:cxn modelId="{AF2779FB-26C0-4073-9B03-ECC2394A847B}" type="presOf" srcId="{B3E05FC6-66B6-4851-A281-E8841F5C2AEB}" destId="{631AF816-6557-4A03-A751-DDD7A3498EFA}" srcOrd="0" destOrd="0" presId="urn:microsoft.com/office/officeart/2005/8/layout/orgChart1"/>
    <dgm:cxn modelId="{CBC45277-A00A-4768-B610-1524B5A8B069}" type="presOf" srcId="{987366CD-07CF-49E1-BE8C-9D34213543FB}" destId="{47DE483F-0355-4C40-A33D-16CC675BFA85}" srcOrd="1" destOrd="0" presId="urn:microsoft.com/office/officeart/2005/8/layout/orgChart1"/>
    <dgm:cxn modelId="{338EA6E1-8E03-4913-8A03-AC6AC26F0F5E}" srcId="{B3E05FC6-66B6-4851-A281-E8841F5C2AEB}" destId="{6590D559-125F-4501-A851-62F3F522DB9B}" srcOrd="1" destOrd="0" parTransId="{96B865DF-EB43-46E4-BDD8-F16B587C18E6}" sibTransId="{0BF444AF-774C-4726-B1C7-BA9302F0F6DE}"/>
    <dgm:cxn modelId="{1B1D7417-CE16-4075-9084-303B124D0827}" type="presOf" srcId="{B9CFD84D-5012-4208-BA42-DCB3D29E97C5}" destId="{57640E97-6166-4433-B354-53ED0DF94F6E}" srcOrd="0" destOrd="0" presId="urn:microsoft.com/office/officeart/2005/8/layout/orgChart1"/>
    <dgm:cxn modelId="{57CBB5B8-6173-46E4-BE5E-7E1DFD0A582E}" type="presOf" srcId="{FD49324F-44B7-4103-9C5A-622DA4E58F05}" destId="{BE9AE0AA-CE77-4E48-B163-536B6CCD9FA1}" srcOrd="0" destOrd="0" presId="urn:microsoft.com/office/officeart/2005/8/layout/orgChart1"/>
    <dgm:cxn modelId="{B9017642-2D54-4F8C-9CC2-AD5074EC293E}" type="presOf" srcId="{8B9E09DD-18F2-4DCE-ABF4-4C1A3B0557D1}" destId="{EEA53AA2-F2F4-49DE-A072-EDD41C29D336}" srcOrd="0" destOrd="0" presId="urn:microsoft.com/office/officeart/2005/8/layout/orgChart1"/>
    <dgm:cxn modelId="{19D5827D-A42F-42B4-A2C8-2A16E22B8D5E}" type="presOf" srcId="{934821DC-8A32-4AF7-BF9F-624E50565D31}" destId="{94D54532-F0C5-4570-92AA-C370C57444E6}" srcOrd="0" destOrd="0" presId="urn:microsoft.com/office/officeart/2005/8/layout/orgChart1"/>
    <dgm:cxn modelId="{495ACA63-930C-4CCA-AED1-9E66C26335A0}" type="presOf" srcId="{2959DA63-13DB-4970-96BD-72C517244B90}" destId="{511E3840-BF8E-4AAD-91C9-2C5D6D65F37C}" srcOrd="0" destOrd="0" presId="urn:microsoft.com/office/officeart/2005/8/layout/orgChart1"/>
    <dgm:cxn modelId="{9C836915-90F8-4596-8F2D-BFAE552F34CD}" type="presOf" srcId="{98287685-1F72-474C-A42E-A54CB64BCBC1}" destId="{ED813700-0E13-4EB0-A712-0D2344AAF979}" srcOrd="1" destOrd="0" presId="urn:microsoft.com/office/officeart/2005/8/layout/orgChart1"/>
    <dgm:cxn modelId="{EAFF28C0-7AB7-421F-9A07-DBE806599864}" srcId="{934821DC-8A32-4AF7-BF9F-624E50565D31}" destId="{987366CD-07CF-49E1-BE8C-9D34213543FB}" srcOrd="0" destOrd="0" parTransId="{8B9E09DD-18F2-4DCE-ABF4-4C1A3B0557D1}" sibTransId="{89D22BF7-F5C6-4D15-93C2-1ED1DF91695C}"/>
    <dgm:cxn modelId="{65750706-F3CC-4D5F-8AC0-7698B47E569B}" type="presOf" srcId="{BC3AD112-BAF2-443E-A029-CB998DA49494}" destId="{8694AE65-B378-438B-97F3-0F03C503EF78}" srcOrd="0" destOrd="0" presId="urn:microsoft.com/office/officeart/2005/8/layout/orgChart1"/>
    <dgm:cxn modelId="{495F9EC4-3A3F-4E42-A1AE-54FC45F32332}" srcId="{E9A4C692-CFE2-41B7-981C-9A4767B01838}" destId="{B3E05FC6-66B6-4851-A281-E8841F5C2AEB}" srcOrd="0" destOrd="0" parTransId="{B17BFAC3-4AE2-4CBE-8271-C5623B141516}" sibTransId="{F9401887-18F2-465A-A0E3-F32BD8FB99E1}"/>
    <dgm:cxn modelId="{91BE259E-3011-4741-B116-4A6F6F51C0BC}" type="presOf" srcId="{CEE44EF3-F8F1-447A-A6EF-B22409E54513}" destId="{12A40A1D-5908-4CB6-B87D-0C0F723FB74E}" srcOrd="1" destOrd="0" presId="urn:microsoft.com/office/officeart/2005/8/layout/orgChart1"/>
    <dgm:cxn modelId="{C4A6629B-5C12-49DB-BE1C-E505611B1070}" type="presOf" srcId="{384D2854-247F-4BFE-99D4-A2E9987AE39F}" destId="{6CB59482-203C-4FAF-840E-F5E3860B5FEB}" srcOrd="1" destOrd="0" presId="urn:microsoft.com/office/officeart/2005/8/layout/orgChart1"/>
    <dgm:cxn modelId="{E7874D37-6E4C-4611-943D-E48F61479EA2}" type="presOf" srcId="{D8D650F7-A56C-46E6-AA7E-E6C4B8A35614}" destId="{1633B190-0EA3-4425-9375-D41AE0085F61}" srcOrd="0" destOrd="0" presId="urn:microsoft.com/office/officeart/2005/8/layout/orgChart1"/>
    <dgm:cxn modelId="{5FC0B72A-2E21-41BF-9C9D-9A99735A188F}" type="presParOf" srcId="{E625D670-C11E-41C1-BCED-ED2F956E7D12}" destId="{A1724AC4-7BA8-4EE7-B287-41A51E62B735}" srcOrd="0" destOrd="0" presId="urn:microsoft.com/office/officeart/2005/8/layout/orgChart1"/>
    <dgm:cxn modelId="{6627B8E1-F603-4734-893C-16AD0A7F6AA3}" type="presParOf" srcId="{A1724AC4-7BA8-4EE7-B287-41A51E62B735}" destId="{03872C27-5D4A-43DE-81BA-B1144F2DCDFF}" srcOrd="0" destOrd="0" presId="urn:microsoft.com/office/officeart/2005/8/layout/orgChart1"/>
    <dgm:cxn modelId="{3D814BFB-F1B8-4EC7-A53E-63AF75E9D5B5}" type="presParOf" srcId="{03872C27-5D4A-43DE-81BA-B1144F2DCDFF}" destId="{631AF816-6557-4A03-A751-DDD7A3498EFA}" srcOrd="0" destOrd="0" presId="urn:microsoft.com/office/officeart/2005/8/layout/orgChart1"/>
    <dgm:cxn modelId="{0BEB6F2B-A309-454E-838F-F380F04C9E07}" type="presParOf" srcId="{03872C27-5D4A-43DE-81BA-B1144F2DCDFF}" destId="{9DAEFCF1-A610-4D5B-AAD7-B0F4E0390062}" srcOrd="1" destOrd="0" presId="urn:microsoft.com/office/officeart/2005/8/layout/orgChart1"/>
    <dgm:cxn modelId="{CF98F345-144E-4250-B295-B149675E70F0}" type="presParOf" srcId="{A1724AC4-7BA8-4EE7-B287-41A51E62B735}" destId="{2496573A-F13A-4427-AE31-02F7477AEFF2}" srcOrd="1" destOrd="0" presId="urn:microsoft.com/office/officeart/2005/8/layout/orgChart1"/>
    <dgm:cxn modelId="{7E405AB7-3DF2-4AA9-AAE4-BEDA7D476712}" type="presParOf" srcId="{A1724AC4-7BA8-4EE7-B287-41A51E62B735}" destId="{C32A59F9-4AB6-48D6-9637-F8E2E144A7D0}" srcOrd="2" destOrd="0" presId="urn:microsoft.com/office/officeart/2005/8/layout/orgChart1"/>
    <dgm:cxn modelId="{CEEFB29C-6BDD-494D-B52A-5A76EB4D7EE1}" type="presParOf" srcId="{C32A59F9-4AB6-48D6-9637-F8E2E144A7D0}" destId="{02AF87A8-E5D0-4F35-82AA-4A22A590534D}" srcOrd="0" destOrd="0" presId="urn:microsoft.com/office/officeart/2005/8/layout/orgChart1"/>
    <dgm:cxn modelId="{083B3B7C-7757-4C02-BA7F-EEF4BDFF5C97}" type="presParOf" srcId="{C32A59F9-4AB6-48D6-9637-F8E2E144A7D0}" destId="{1836C981-EAF5-4C65-B72A-522791B521CE}" srcOrd="1" destOrd="0" presId="urn:microsoft.com/office/officeart/2005/8/layout/orgChart1"/>
    <dgm:cxn modelId="{15DBF069-A092-4CDA-A0AD-0B5C52C2B55F}" type="presParOf" srcId="{1836C981-EAF5-4C65-B72A-522791B521CE}" destId="{0F290BEE-A84B-418C-A658-383F8B5B4445}" srcOrd="0" destOrd="0" presId="urn:microsoft.com/office/officeart/2005/8/layout/orgChart1"/>
    <dgm:cxn modelId="{2C13D220-D715-4CAC-9E8C-73E160F5F103}" type="presParOf" srcId="{0F290BEE-A84B-418C-A658-383F8B5B4445}" destId="{94D54532-F0C5-4570-92AA-C370C57444E6}" srcOrd="0" destOrd="0" presId="urn:microsoft.com/office/officeart/2005/8/layout/orgChart1"/>
    <dgm:cxn modelId="{0F42A01C-B793-44A6-AC86-400251A12B99}" type="presParOf" srcId="{0F290BEE-A84B-418C-A658-383F8B5B4445}" destId="{4B7BF61C-1C7A-4D87-B70A-D8E4A67CD47B}" srcOrd="1" destOrd="0" presId="urn:microsoft.com/office/officeart/2005/8/layout/orgChart1"/>
    <dgm:cxn modelId="{B190505A-19AE-4DFB-B59F-AC84AB9B53AF}" type="presParOf" srcId="{1836C981-EAF5-4C65-B72A-522791B521CE}" destId="{58E9ACFC-2177-4FC6-B076-CB42F0014BEC}" srcOrd="1" destOrd="0" presId="urn:microsoft.com/office/officeart/2005/8/layout/orgChart1"/>
    <dgm:cxn modelId="{19466190-3575-43CD-9668-22D735BCC087}" type="presParOf" srcId="{1836C981-EAF5-4C65-B72A-522791B521CE}" destId="{8CF96B87-8B1F-4944-8AB9-721CD95865F4}" srcOrd="2" destOrd="0" presId="urn:microsoft.com/office/officeart/2005/8/layout/orgChart1"/>
    <dgm:cxn modelId="{508B12E8-3837-4081-8A10-C80B60A8160C}" type="presParOf" srcId="{8CF96B87-8B1F-4944-8AB9-721CD95865F4}" destId="{EEA53AA2-F2F4-49DE-A072-EDD41C29D336}" srcOrd="0" destOrd="0" presId="urn:microsoft.com/office/officeart/2005/8/layout/orgChart1"/>
    <dgm:cxn modelId="{E4D93666-EA8A-4FEA-B0AC-93CD13EE30D3}" type="presParOf" srcId="{8CF96B87-8B1F-4944-8AB9-721CD95865F4}" destId="{78A7FD75-08C6-49EB-9F78-38AEB77DF170}" srcOrd="1" destOrd="0" presId="urn:microsoft.com/office/officeart/2005/8/layout/orgChart1"/>
    <dgm:cxn modelId="{1C53E255-38CA-4005-8B2E-2B56220A875A}" type="presParOf" srcId="{78A7FD75-08C6-49EB-9F78-38AEB77DF170}" destId="{3C67B01F-9850-4225-8E7D-BA00F559F1BF}" srcOrd="0" destOrd="0" presId="urn:microsoft.com/office/officeart/2005/8/layout/orgChart1"/>
    <dgm:cxn modelId="{44B55C27-0C59-45DC-B0BF-56B0A321D628}" type="presParOf" srcId="{3C67B01F-9850-4225-8E7D-BA00F559F1BF}" destId="{D66E41A3-0F8A-4212-B2A3-70DD631099F0}" srcOrd="0" destOrd="0" presId="urn:microsoft.com/office/officeart/2005/8/layout/orgChart1"/>
    <dgm:cxn modelId="{E3AD4D7C-A025-4E18-8C52-2D326B584CD7}" type="presParOf" srcId="{3C67B01F-9850-4225-8E7D-BA00F559F1BF}" destId="{47DE483F-0355-4C40-A33D-16CC675BFA85}" srcOrd="1" destOrd="0" presId="urn:microsoft.com/office/officeart/2005/8/layout/orgChart1"/>
    <dgm:cxn modelId="{DF79344F-A974-4B60-896D-BE19CC4B2448}" type="presParOf" srcId="{78A7FD75-08C6-49EB-9F78-38AEB77DF170}" destId="{A64126A5-7595-4EE4-B504-ACADC7A70DEA}" srcOrd="1" destOrd="0" presId="urn:microsoft.com/office/officeart/2005/8/layout/orgChart1"/>
    <dgm:cxn modelId="{16769C6F-7950-4E45-B11D-9A284DE8B8E2}" type="presParOf" srcId="{78A7FD75-08C6-49EB-9F78-38AEB77DF170}" destId="{70F47D6F-E6E5-43B1-AC98-1B0BF6E062B2}" srcOrd="2" destOrd="0" presId="urn:microsoft.com/office/officeart/2005/8/layout/orgChart1"/>
    <dgm:cxn modelId="{70CCFA91-C850-47C9-BDC2-B7D54F16FB4C}" type="presParOf" srcId="{8CF96B87-8B1F-4944-8AB9-721CD95865F4}" destId="{1633B190-0EA3-4425-9375-D41AE0085F61}" srcOrd="2" destOrd="0" presId="urn:microsoft.com/office/officeart/2005/8/layout/orgChart1"/>
    <dgm:cxn modelId="{44231748-6888-4C2C-A297-5F90A8A4EE71}" type="presParOf" srcId="{8CF96B87-8B1F-4944-8AB9-721CD95865F4}" destId="{A6C28CEF-AB0A-456E-83CF-AAFFEB2368B3}" srcOrd="3" destOrd="0" presId="urn:microsoft.com/office/officeart/2005/8/layout/orgChart1"/>
    <dgm:cxn modelId="{008C6D6C-9375-4D9F-97C5-06245C409666}" type="presParOf" srcId="{A6C28CEF-AB0A-456E-83CF-AAFFEB2368B3}" destId="{C8410A44-B310-4D4E-B5F2-22B8CF49B17A}" srcOrd="0" destOrd="0" presId="urn:microsoft.com/office/officeart/2005/8/layout/orgChart1"/>
    <dgm:cxn modelId="{5E9D69E9-35EE-400F-BFF1-47F73837C08D}" type="presParOf" srcId="{C8410A44-B310-4D4E-B5F2-22B8CF49B17A}" destId="{3A25723E-63E0-4372-BF76-C6ED20178326}" srcOrd="0" destOrd="0" presId="urn:microsoft.com/office/officeart/2005/8/layout/orgChart1"/>
    <dgm:cxn modelId="{C8D03FF5-FF8A-4C35-9EAA-B8AC7A757217}" type="presParOf" srcId="{C8410A44-B310-4D4E-B5F2-22B8CF49B17A}" destId="{6CB59482-203C-4FAF-840E-F5E3860B5FEB}" srcOrd="1" destOrd="0" presId="urn:microsoft.com/office/officeart/2005/8/layout/orgChart1"/>
    <dgm:cxn modelId="{9AC20A10-9653-47D1-AF1E-883A56BFECCE}" type="presParOf" srcId="{A6C28CEF-AB0A-456E-83CF-AAFFEB2368B3}" destId="{467E4E2B-4002-4C40-855A-E752F255B577}" srcOrd="1" destOrd="0" presId="urn:microsoft.com/office/officeart/2005/8/layout/orgChart1"/>
    <dgm:cxn modelId="{6A83141C-B0DE-442E-BF88-947ED95D3A74}" type="presParOf" srcId="{A6C28CEF-AB0A-456E-83CF-AAFFEB2368B3}" destId="{A6D0176B-93D3-4950-ACA5-2BDA292D79BF}" srcOrd="2" destOrd="0" presId="urn:microsoft.com/office/officeart/2005/8/layout/orgChart1"/>
    <dgm:cxn modelId="{380F0AD5-1418-462C-8EEA-282370B3F6AB}" type="presParOf" srcId="{A6D0176B-93D3-4950-ACA5-2BDA292D79BF}" destId="{BE9AE0AA-CE77-4E48-B163-536B6CCD9FA1}" srcOrd="0" destOrd="0" presId="urn:microsoft.com/office/officeart/2005/8/layout/orgChart1"/>
    <dgm:cxn modelId="{D009D3A3-49DB-4319-AC84-9EA512842CBB}" type="presParOf" srcId="{A6D0176B-93D3-4950-ACA5-2BDA292D79BF}" destId="{AE93BE46-222D-4B56-BD4E-F89AC6F1C54F}" srcOrd="1" destOrd="0" presId="urn:microsoft.com/office/officeart/2005/8/layout/orgChart1"/>
    <dgm:cxn modelId="{42F21AD7-B2C5-48DF-AF2C-5FCA6373D2D9}" type="presParOf" srcId="{AE93BE46-222D-4B56-BD4E-F89AC6F1C54F}" destId="{7473FAAE-B43E-47BA-A29F-5CA099013F24}" srcOrd="0" destOrd="0" presId="urn:microsoft.com/office/officeart/2005/8/layout/orgChart1"/>
    <dgm:cxn modelId="{27801A56-6FA3-4C15-A858-5A94F4131E2F}" type="presParOf" srcId="{7473FAAE-B43E-47BA-A29F-5CA099013F24}" destId="{57640E97-6166-4433-B354-53ED0DF94F6E}" srcOrd="0" destOrd="0" presId="urn:microsoft.com/office/officeart/2005/8/layout/orgChart1"/>
    <dgm:cxn modelId="{104B16E0-5608-45A9-8399-07DF99CCB1D1}" type="presParOf" srcId="{7473FAAE-B43E-47BA-A29F-5CA099013F24}" destId="{87A15F4C-23F8-438C-8808-E0520A67E02D}" srcOrd="1" destOrd="0" presId="urn:microsoft.com/office/officeart/2005/8/layout/orgChart1"/>
    <dgm:cxn modelId="{AC862354-8C18-4026-9F78-12190DFCB9CC}" type="presParOf" srcId="{AE93BE46-222D-4B56-BD4E-F89AC6F1C54F}" destId="{0C290661-AD04-4951-AAF4-9B6157F06DBA}" srcOrd="1" destOrd="0" presId="urn:microsoft.com/office/officeart/2005/8/layout/orgChart1"/>
    <dgm:cxn modelId="{C19E807A-2E5C-446C-BFF8-41D7A3C418C2}" type="presParOf" srcId="{AE93BE46-222D-4B56-BD4E-F89AC6F1C54F}" destId="{5FCF14BB-AAEE-4CC4-BB6F-36F874EC7A62}" srcOrd="2" destOrd="0" presId="urn:microsoft.com/office/officeart/2005/8/layout/orgChart1"/>
    <dgm:cxn modelId="{B0C682E2-D0A9-4CD6-8D3F-AC157C7BC4B9}" type="presParOf" srcId="{C32A59F9-4AB6-48D6-9637-F8E2E144A7D0}" destId="{2A9A405E-C3D0-4DC2-9350-7FD18034A482}" srcOrd="2" destOrd="0" presId="urn:microsoft.com/office/officeart/2005/8/layout/orgChart1"/>
    <dgm:cxn modelId="{30F1CF01-C31B-4132-AADB-B00BE43B482B}" type="presParOf" srcId="{C32A59F9-4AB6-48D6-9637-F8E2E144A7D0}" destId="{7BDB4CF3-4096-4F43-9CD6-7DC6387CEC58}" srcOrd="3" destOrd="0" presId="urn:microsoft.com/office/officeart/2005/8/layout/orgChart1"/>
    <dgm:cxn modelId="{FF730DA2-4109-4FE2-8255-C021272B181B}" type="presParOf" srcId="{7BDB4CF3-4096-4F43-9CD6-7DC6387CEC58}" destId="{B16ABC1B-5010-4B23-8C2E-C820A95B7C96}" srcOrd="0" destOrd="0" presId="urn:microsoft.com/office/officeart/2005/8/layout/orgChart1"/>
    <dgm:cxn modelId="{CB077659-6977-4170-A61E-AD12024960C8}" type="presParOf" srcId="{B16ABC1B-5010-4B23-8C2E-C820A95B7C96}" destId="{39AD766A-61C4-41FA-96CB-CD6CC339479B}" srcOrd="0" destOrd="0" presId="urn:microsoft.com/office/officeart/2005/8/layout/orgChart1"/>
    <dgm:cxn modelId="{1ED1170A-A818-4238-8C6D-FE2EE8CDB096}" type="presParOf" srcId="{B16ABC1B-5010-4B23-8C2E-C820A95B7C96}" destId="{E4D689A4-8A3B-45A5-8DDA-F07109DE54CE}" srcOrd="1" destOrd="0" presId="urn:microsoft.com/office/officeart/2005/8/layout/orgChart1"/>
    <dgm:cxn modelId="{FF32C528-112E-4A32-9547-6A9BA89E248A}" type="presParOf" srcId="{7BDB4CF3-4096-4F43-9CD6-7DC6387CEC58}" destId="{7EBE4B5E-3901-49B1-A0C8-44BA65D068E9}" srcOrd="1" destOrd="0" presId="urn:microsoft.com/office/officeart/2005/8/layout/orgChart1"/>
    <dgm:cxn modelId="{C6F09844-A7D1-452A-A5BE-F98B71E69169}" type="presParOf" srcId="{7BDB4CF3-4096-4F43-9CD6-7DC6387CEC58}" destId="{DDFA8EE1-AA77-4AFC-AA7A-64A8E2420F20}" srcOrd="2" destOrd="0" presId="urn:microsoft.com/office/officeart/2005/8/layout/orgChart1"/>
    <dgm:cxn modelId="{C53B1C21-628A-45F7-91E7-153C1A29AAEC}" type="presParOf" srcId="{DDFA8EE1-AA77-4AFC-AA7A-64A8E2420F20}" destId="{D79457C5-B6D4-459B-A373-FEF1F47294E4}" srcOrd="0" destOrd="0" presId="urn:microsoft.com/office/officeart/2005/8/layout/orgChart1"/>
    <dgm:cxn modelId="{3D16BD71-427B-47D3-B85F-83853E8359A1}" type="presParOf" srcId="{DDFA8EE1-AA77-4AFC-AA7A-64A8E2420F20}" destId="{2F3B068D-6A44-4EFC-AEC9-24F90E195BDA}" srcOrd="1" destOrd="0" presId="urn:microsoft.com/office/officeart/2005/8/layout/orgChart1"/>
    <dgm:cxn modelId="{6FF7388F-8432-480F-A2B6-B51C7D212F40}" type="presParOf" srcId="{2F3B068D-6A44-4EFC-AEC9-24F90E195BDA}" destId="{39F03671-E62A-46A6-9BEF-BA3283B9F126}" srcOrd="0" destOrd="0" presId="urn:microsoft.com/office/officeart/2005/8/layout/orgChart1"/>
    <dgm:cxn modelId="{73FF8FC3-3774-4F45-A2C1-361471461289}" type="presParOf" srcId="{39F03671-E62A-46A6-9BEF-BA3283B9F126}" destId="{8694AE65-B378-438B-97F3-0F03C503EF78}" srcOrd="0" destOrd="0" presId="urn:microsoft.com/office/officeart/2005/8/layout/orgChart1"/>
    <dgm:cxn modelId="{12808AEF-C802-4013-846D-ADF5385F3D12}" type="presParOf" srcId="{39F03671-E62A-46A6-9BEF-BA3283B9F126}" destId="{3DD87F33-A0C3-49FE-B17F-2423F3433B8C}" srcOrd="1" destOrd="0" presId="urn:microsoft.com/office/officeart/2005/8/layout/orgChart1"/>
    <dgm:cxn modelId="{F7A2CA21-C50D-461C-BD65-8DC51BB8A66C}" type="presParOf" srcId="{2F3B068D-6A44-4EFC-AEC9-24F90E195BDA}" destId="{4CF71D02-2A28-424F-9771-3FD536B49CD5}" srcOrd="1" destOrd="0" presId="urn:microsoft.com/office/officeart/2005/8/layout/orgChart1"/>
    <dgm:cxn modelId="{8B400889-F46E-4DC1-9CE0-2B7A620DFC4E}" type="presParOf" srcId="{2F3B068D-6A44-4EFC-AEC9-24F90E195BDA}" destId="{98289E3C-079C-4980-81FA-9C195E890529}" srcOrd="2" destOrd="0" presId="urn:microsoft.com/office/officeart/2005/8/layout/orgChart1"/>
    <dgm:cxn modelId="{B1CA9CFB-8ED5-42CB-A394-4AB0D2C8B153}" type="presParOf" srcId="{DDFA8EE1-AA77-4AFC-AA7A-64A8E2420F20}" destId="{E1C7062C-91D2-4997-8FCA-395152BA4189}" srcOrd="2" destOrd="0" presId="urn:microsoft.com/office/officeart/2005/8/layout/orgChart1"/>
    <dgm:cxn modelId="{6EE5D9AA-71F4-4274-A29D-CC46B6E185A8}" type="presParOf" srcId="{DDFA8EE1-AA77-4AFC-AA7A-64A8E2420F20}" destId="{105CB369-C3AC-4951-8208-4CC76695C663}" srcOrd="3" destOrd="0" presId="urn:microsoft.com/office/officeart/2005/8/layout/orgChart1"/>
    <dgm:cxn modelId="{DC573BA3-B1C5-4AE6-B941-F5E3E117F203}" type="presParOf" srcId="{105CB369-C3AC-4951-8208-4CC76695C663}" destId="{79182A24-7EB5-41D3-9D67-7A797E3A4219}" srcOrd="0" destOrd="0" presId="urn:microsoft.com/office/officeart/2005/8/layout/orgChart1"/>
    <dgm:cxn modelId="{0EF2320E-9CEE-4412-98EF-EECD6A2559BD}" type="presParOf" srcId="{79182A24-7EB5-41D3-9D67-7A797E3A4219}" destId="{6DF990B5-C67C-482C-93A7-BB1C76746456}" srcOrd="0" destOrd="0" presId="urn:microsoft.com/office/officeart/2005/8/layout/orgChart1"/>
    <dgm:cxn modelId="{CAA46BDC-34DE-465E-93A0-E0957745DC77}" type="presParOf" srcId="{79182A24-7EB5-41D3-9D67-7A797E3A4219}" destId="{12A40A1D-5908-4CB6-B87D-0C0F723FB74E}" srcOrd="1" destOrd="0" presId="urn:microsoft.com/office/officeart/2005/8/layout/orgChart1"/>
    <dgm:cxn modelId="{78ABB4B3-07B6-4BED-8C56-0C4565E1B010}" type="presParOf" srcId="{105CB369-C3AC-4951-8208-4CC76695C663}" destId="{EF04EB77-4EB5-4C3F-8923-E8601DD6A3AD}" srcOrd="1" destOrd="0" presId="urn:microsoft.com/office/officeart/2005/8/layout/orgChart1"/>
    <dgm:cxn modelId="{A62A674E-83F4-44C4-AA48-A8D63692B03A}" type="presParOf" srcId="{105CB369-C3AC-4951-8208-4CC76695C663}" destId="{6BDA0232-5391-434B-8464-4AD1DADB20CA}" srcOrd="2" destOrd="0" presId="urn:microsoft.com/office/officeart/2005/8/layout/orgChart1"/>
    <dgm:cxn modelId="{9A53BE03-6B7A-4BE1-9684-98CFC71A69EB}" type="presParOf" srcId="{C32A59F9-4AB6-48D6-9637-F8E2E144A7D0}" destId="{3C5C60C6-2077-4387-9E35-F769720773F2}" srcOrd="4" destOrd="0" presId="urn:microsoft.com/office/officeart/2005/8/layout/orgChart1"/>
    <dgm:cxn modelId="{0D63F4F6-457D-4E2C-9EF0-D2859F2AB31B}" type="presParOf" srcId="{C32A59F9-4AB6-48D6-9637-F8E2E144A7D0}" destId="{C833C39A-26B4-4963-A2AC-371D62401FC2}" srcOrd="5" destOrd="0" presId="urn:microsoft.com/office/officeart/2005/8/layout/orgChart1"/>
    <dgm:cxn modelId="{74701A0E-425A-4570-8101-4DDA38EA296C}" type="presParOf" srcId="{C833C39A-26B4-4963-A2AC-371D62401FC2}" destId="{8F504CB6-3233-4103-B170-B9CD560DC6B1}" srcOrd="0" destOrd="0" presId="urn:microsoft.com/office/officeart/2005/8/layout/orgChart1"/>
    <dgm:cxn modelId="{5AFEAEB6-84D4-4C41-A79F-B1788D233A23}" type="presParOf" srcId="{8F504CB6-3233-4103-B170-B9CD560DC6B1}" destId="{A706CCED-A999-4350-83CA-5ACC4CB07E21}" srcOrd="0" destOrd="0" presId="urn:microsoft.com/office/officeart/2005/8/layout/orgChart1"/>
    <dgm:cxn modelId="{B232FA05-A5D3-4068-910A-39C586BCBF2A}" type="presParOf" srcId="{8F504CB6-3233-4103-B170-B9CD560DC6B1}" destId="{ED813700-0E13-4EB0-A712-0D2344AAF979}" srcOrd="1" destOrd="0" presId="urn:microsoft.com/office/officeart/2005/8/layout/orgChart1"/>
    <dgm:cxn modelId="{7367A5E1-E6A5-4D3D-8E8E-BB120C938CF3}" type="presParOf" srcId="{C833C39A-26B4-4963-A2AC-371D62401FC2}" destId="{5AEA6BE5-777A-4717-8EA7-6D32270852DB}" srcOrd="1" destOrd="0" presId="urn:microsoft.com/office/officeart/2005/8/layout/orgChart1"/>
    <dgm:cxn modelId="{08B6432E-A40C-43BB-8C23-58B48897117A}" type="presParOf" srcId="{C833C39A-26B4-4963-A2AC-371D62401FC2}" destId="{843694EC-4CE0-4BF0-AE8B-6DF680345CCA}" srcOrd="2" destOrd="0" presId="urn:microsoft.com/office/officeart/2005/8/layout/orgChart1"/>
    <dgm:cxn modelId="{8A4D4C01-EE48-4DF8-8D18-FC8B1C0C0E84}" type="presParOf" srcId="{843694EC-4CE0-4BF0-AE8B-6DF680345CCA}" destId="{5C183C1E-883E-418E-A581-D72DB90D9E0B}" srcOrd="0" destOrd="0" presId="urn:microsoft.com/office/officeart/2005/8/layout/orgChart1"/>
    <dgm:cxn modelId="{335034BE-4877-4521-AB19-EB448FEF6560}" type="presParOf" srcId="{843694EC-4CE0-4BF0-AE8B-6DF680345CCA}" destId="{D9976734-21FA-4B66-9CA6-07C31D21CDB8}" srcOrd="1" destOrd="0" presId="urn:microsoft.com/office/officeart/2005/8/layout/orgChart1"/>
    <dgm:cxn modelId="{8D329109-1A26-45D1-ADDC-E687C960DE7D}" type="presParOf" srcId="{D9976734-21FA-4B66-9CA6-07C31D21CDB8}" destId="{E8937EF7-4DBC-4D7D-9A3A-7F2A7D8A6307}" srcOrd="0" destOrd="0" presId="urn:microsoft.com/office/officeart/2005/8/layout/orgChart1"/>
    <dgm:cxn modelId="{DD48038E-CDBC-4361-A26A-1492560BCE81}" type="presParOf" srcId="{E8937EF7-4DBC-4D7D-9A3A-7F2A7D8A6307}" destId="{D9943747-5DF1-4F20-BECE-21C7377A5C80}" srcOrd="0" destOrd="0" presId="urn:microsoft.com/office/officeart/2005/8/layout/orgChart1"/>
    <dgm:cxn modelId="{37F6EB4C-76C4-4828-BF75-BE7FFBAAC96A}" type="presParOf" srcId="{E8937EF7-4DBC-4D7D-9A3A-7F2A7D8A6307}" destId="{53078D90-9302-4F68-BDD4-FF5E410914D9}" srcOrd="1" destOrd="0" presId="urn:microsoft.com/office/officeart/2005/8/layout/orgChart1"/>
    <dgm:cxn modelId="{27AE63B3-17A1-4F18-AD0F-7F800C36ABB1}" type="presParOf" srcId="{D9976734-21FA-4B66-9CA6-07C31D21CDB8}" destId="{BED4BA4D-7779-44B1-9BD3-7A00A025DA87}" srcOrd="1" destOrd="0" presId="urn:microsoft.com/office/officeart/2005/8/layout/orgChart1"/>
    <dgm:cxn modelId="{C4C42C9E-8353-49B9-BF45-3928194D2F1A}" type="presParOf" srcId="{D9976734-21FA-4B66-9CA6-07C31D21CDB8}" destId="{46042A9C-961C-468F-B750-E2C85D72FBD1}" srcOrd="2" destOrd="0" presId="urn:microsoft.com/office/officeart/2005/8/layout/orgChart1"/>
    <dgm:cxn modelId="{23D641AE-0785-41B8-BEC7-064DE0C1BDE1}" type="presParOf" srcId="{C32A59F9-4AB6-48D6-9637-F8E2E144A7D0}" destId="{511E3840-BF8E-4AAD-91C9-2C5D6D65F37C}" srcOrd="6" destOrd="0" presId="urn:microsoft.com/office/officeart/2005/8/layout/orgChart1"/>
    <dgm:cxn modelId="{65EE197E-A555-45F0-B9AC-A67912E7B08A}" type="presParOf" srcId="{C32A59F9-4AB6-48D6-9637-F8E2E144A7D0}" destId="{67822D1A-FDA5-463C-932F-07C5F58620AD}" srcOrd="7" destOrd="0" presId="urn:microsoft.com/office/officeart/2005/8/layout/orgChart1"/>
    <dgm:cxn modelId="{E31B045B-B400-425D-B1DC-35EAAB66A6B3}" type="presParOf" srcId="{67822D1A-FDA5-463C-932F-07C5F58620AD}" destId="{2192D429-E566-456C-8632-51A2E1160A13}" srcOrd="0" destOrd="0" presId="urn:microsoft.com/office/officeart/2005/8/layout/orgChart1"/>
    <dgm:cxn modelId="{ED56A05F-FC07-4AAD-B7CC-AD171BAD8AA8}" type="presParOf" srcId="{2192D429-E566-456C-8632-51A2E1160A13}" destId="{0D8F22CA-D419-4A03-BEB1-D67123A4041D}" srcOrd="0" destOrd="0" presId="urn:microsoft.com/office/officeart/2005/8/layout/orgChart1"/>
    <dgm:cxn modelId="{63D9C664-CB18-4A82-976E-3DB4FA597F77}" type="presParOf" srcId="{2192D429-E566-456C-8632-51A2E1160A13}" destId="{1861BE80-AFE7-4011-85CC-8E3BEBAF4CCB}" srcOrd="1" destOrd="0" presId="urn:microsoft.com/office/officeart/2005/8/layout/orgChart1"/>
    <dgm:cxn modelId="{A1D4CF93-6957-43CC-BA47-B26BEF6E42F3}" type="presParOf" srcId="{67822D1A-FDA5-463C-932F-07C5F58620AD}" destId="{9B54F5B9-4C96-425F-87CE-97D3C7B6A282}" srcOrd="1" destOrd="0" presId="urn:microsoft.com/office/officeart/2005/8/layout/orgChart1"/>
    <dgm:cxn modelId="{55042E2B-56A0-43A1-989C-599343CA10B8}" type="presParOf" srcId="{67822D1A-FDA5-463C-932F-07C5F58620AD}" destId="{3179ACF7-079C-427F-8DCB-5BA4FBD996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A4C692-CFE2-41B7-981C-9A4767B018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5FC6-66B6-4851-A281-E8841F5C2AEB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17BFAC3-4AE2-4CBE-8271-C5623B141516}" type="parTrans" cxnId="{495F9EC4-3A3F-4E42-A1AE-54FC45F32332}">
      <dgm:prSet/>
      <dgm:spPr/>
      <dgm:t>
        <a:bodyPr/>
        <a:lstStyle/>
        <a:p>
          <a:endParaRPr lang="en-US"/>
        </a:p>
      </dgm:t>
    </dgm:pt>
    <dgm:pt modelId="{F9401887-18F2-465A-A0E3-F32BD8FB99E1}" type="sibTrans" cxnId="{495F9EC4-3A3F-4E42-A1AE-54FC45F32332}">
      <dgm:prSet/>
      <dgm:spPr/>
      <dgm:t>
        <a:bodyPr/>
        <a:lstStyle/>
        <a:p>
          <a:endParaRPr lang="en-US"/>
        </a:p>
      </dgm:t>
    </dgm:pt>
    <dgm:pt modelId="{934821DC-8A32-4AF7-BF9F-624E50565D31}" type="asst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8592F4F-8082-493A-8FD1-2959BDECC4BE}" type="parTrans" cxnId="{A8B2F871-5197-4449-BFD7-21C4A0A07196}">
      <dgm:prSet/>
      <dgm:spPr/>
      <dgm:t>
        <a:bodyPr/>
        <a:lstStyle/>
        <a:p>
          <a:endParaRPr lang="en-US"/>
        </a:p>
      </dgm:t>
    </dgm:pt>
    <dgm:pt modelId="{3C3F72FC-CE6C-4C58-88D3-92D4AE17AFDE}" type="sibTrans" cxnId="{A8B2F871-5197-4449-BFD7-21C4A0A07196}">
      <dgm:prSet/>
      <dgm:spPr/>
      <dgm:t>
        <a:bodyPr/>
        <a:lstStyle/>
        <a:p>
          <a:endParaRPr lang="en-US"/>
        </a:p>
      </dgm:t>
    </dgm:pt>
    <dgm:pt modelId="{6590D559-125F-4501-A851-62F3F522DB9B}" type="asst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96B865DF-EB43-46E4-BDD8-F16B587C18E6}" type="parTrans" cxnId="{338EA6E1-8E03-4913-8A03-AC6AC26F0F5E}">
      <dgm:prSet/>
      <dgm:spPr/>
      <dgm:t>
        <a:bodyPr/>
        <a:lstStyle/>
        <a:p>
          <a:endParaRPr lang="en-US"/>
        </a:p>
      </dgm:t>
    </dgm:pt>
    <dgm:pt modelId="{0BF444AF-774C-4726-B1C7-BA9302F0F6DE}" type="sibTrans" cxnId="{338EA6E1-8E03-4913-8A03-AC6AC26F0F5E}">
      <dgm:prSet/>
      <dgm:spPr/>
      <dgm:t>
        <a:bodyPr/>
        <a:lstStyle/>
        <a:p>
          <a:endParaRPr lang="en-US"/>
        </a:p>
      </dgm:t>
    </dgm:pt>
    <dgm:pt modelId="{987366CD-07CF-49E1-BE8C-9D34213543F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</a:t>
          </a:r>
        </a:p>
      </dgm:t>
    </dgm:pt>
    <dgm:pt modelId="{8B9E09DD-18F2-4DCE-ABF4-4C1A3B0557D1}" type="parTrans" cxnId="{EAFF28C0-7AB7-421F-9A07-DBE806599864}">
      <dgm:prSet/>
      <dgm:spPr/>
      <dgm:t>
        <a:bodyPr/>
        <a:lstStyle/>
        <a:p>
          <a:endParaRPr lang="en-US"/>
        </a:p>
      </dgm:t>
    </dgm:pt>
    <dgm:pt modelId="{89D22BF7-F5C6-4D15-93C2-1ED1DF91695C}" type="sibTrans" cxnId="{EAFF28C0-7AB7-421F-9A07-DBE806599864}">
      <dgm:prSet/>
      <dgm:spPr/>
      <dgm:t>
        <a:bodyPr/>
        <a:lstStyle/>
        <a:p>
          <a:endParaRPr lang="en-US"/>
        </a:p>
      </dgm:t>
    </dgm:pt>
    <dgm:pt modelId="{384D2854-247F-4BFE-99D4-A2E9987AE39F}" type="asst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D8D650F7-A56C-46E6-AA7E-E6C4B8A35614}" type="parTrans" cxnId="{51338C67-4800-4075-AF7A-6749A3966422}">
      <dgm:prSet/>
      <dgm:spPr/>
      <dgm:t>
        <a:bodyPr/>
        <a:lstStyle/>
        <a:p>
          <a:endParaRPr lang="en-US"/>
        </a:p>
      </dgm:t>
    </dgm:pt>
    <dgm:pt modelId="{698D63D3-59B3-4E76-9E55-267804F0A3AF}" type="sibTrans" cxnId="{51338C67-4800-4075-AF7A-6749A3966422}">
      <dgm:prSet/>
      <dgm:spPr/>
      <dgm:t>
        <a:bodyPr/>
        <a:lstStyle/>
        <a:p>
          <a:endParaRPr lang="en-US"/>
        </a:p>
      </dgm:t>
    </dgm:pt>
    <dgm:pt modelId="{B9CFD84D-5012-4208-BA42-DCB3D29E97C5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</a:t>
          </a:r>
        </a:p>
      </dgm:t>
    </dgm:pt>
    <dgm:pt modelId="{FD49324F-44B7-4103-9C5A-622DA4E58F05}" type="parTrans" cxnId="{73E7128A-9DD7-437C-841B-8FB578972AE0}">
      <dgm:prSet/>
      <dgm:spPr/>
      <dgm:t>
        <a:bodyPr/>
        <a:lstStyle/>
        <a:p>
          <a:endParaRPr lang="en-US"/>
        </a:p>
      </dgm:t>
    </dgm:pt>
    <dgm:pt modelId="{CC7CA991-0133-40E4-9484-E9F73BAFD36A}" type="sibTrans" cxnId="{73E7128A-9DD7-437C-841B-8FB578972AE0}">
      <dgm:prSet/>
      <dgm:spPr/>
      <dgm:t>
        <a:bodyPr/>
        <a:lstStyle/>
        <a:p>
          <a:endParaRPr lang="en-US"/>
        </a:p>
      </dgm:t>
    </dgm:pt>
    <dgm:pt modelId="{98287685-1F72-474C-A42E-A54CB64BCBC1}" type="asst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BBB9E2D9-2722-48FC-8EA7-59FF6E3923E3}" type="parTrans" cxnId="{C634ABEC-483D-4074-A434-12B86245EE7C}">
      <dgm:prSet/>
      <dgm:spPr/>
      <dgm:t>
        <a:bodyPr/>
        <a:lstStyle/>
        <a:p>
          <a:endParaRPr lang="en-US"/>
        </a:p>
      </dgm:t>
    </dgm:pt>
    <dgm:pt modelId="{A5EA6DD7-B72D-474D-A3F0-4408FD564A43}" type="sibTrans" cxnId="{C634ABEC-483D-4074-A434-12B86245EE7C}">
      <dgm:prSet/>
      <dgm:spPr/>
      <dgm:t>
        <a:bodyPr/>
        <a:lstStyle/>
        <a:p>
          <a:endParaRPr lang="en-US"/>
        </a:p>
      </dgm:t>
    </dgm:pt>
    <dgm:pt modelId="{35523D88-943B-48C5-B7F3-6E7CFC2ADD30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</a:t>
          </a:r>
        </a:p>
      </dgm:t>
    </dgm:pt>
    <dgm:pt modelId="{2959DA63-13DB-4970-96BD-72C517244B90}" type="parTrans" cxnId="{4FF0A582-932F-4E56-A3BB-FDDEDF15AC01}">
      <dgm:prSet/>
      <dgm:spPr/>
      <dgm:t>
        <a:bodyPr/>
        <a:lstStyle/>
        <a:p>
          <a:endParaRPr lang="en-US"/>
        </a:p>
      </dgm:t>
    </dgm:pt>
    <dgm:pt modelId="{A35D776E-D77A-485B-8F98-F26370E67307}" type="sibTrans" cxnId="{4FF0A582-932F-4E56-A3BB-FDDEDF15AC01}">
      <dgm:prSet/>
      <dgm:spPr/>
      <dgm:t>
        <a:bodyPr/>
        <a:lstStyle/>
        <a:p>
          <a:endParaRPr lang="en-US"/>
        </a:p>
      </dgm:t>
    </dgm:pt>
    <dgm:pt modelId="{BC3AD112-BAF2-443E-A029-CB998DA49494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</a:t>
          </a:r>
        </a:p>
      </dgm:t>
    </dgm:pt>
    <dgm:pt modelId="{EFBE98AB-FC73-4435-9F1C-24D3DBC6C73F}" type="parTrans" cxnId="{B866BF16-D092-493E-89B2-073F5AFB5FC4}">
      <dgm:prSet/>
      <dgm:spPr/>
      <dgm:t>
        <a:bodyPr/>
        <a:lstStyle/>
        <a:p>
          <a:endParaRPr lang="en-US"/>
        </a:p>
      </dgm:t>
    </dgm:pt>
    <dgm:pt modelId="{0C50C5E5-BFCE-4A98-B7F9-419BFA1246ED}" type="sibTrans" cxnId="{B866BF16-D092-493E-89B2-073F5AFB5FC4}">
      <dgm:prSet/>
      <dgm:spPr/>
      <dgm:t>
        <a:bodyPr/>
        <a:lstStyle/>
        <a:p>
          <a:endParaRPr lang="en-US"/>
        </a:p>
      </dgm:t>
    </dgm:pt>
    <dgm:pt modelId="{16DD922B-3FAA-4C04-9E1E-7605F48FDF9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</a:t>
          </a:r>
        </a:p>
      </dgm:t>
    </dgm:pt>
    <dgm:pt modelId="{DD94D5A5-B112-46FF-BA0B-CC793174D417}" type="parTrans" cxnId="{48F019E1-DEB4-4129-8BBF-95C8C341B69C}">
      <dgm:prSet/>
      <dgm:spPr/>
      <dgm:t>
        <a:bodyPr/>
        <a:lstStyle/>
        <a:p>
          <a:endParaRPr lang="en-US"/>
        </a:p>
      </dgm:t>
    </dgm:pt>
    <dgm:pt modelId="{6FAE1AA0-D495-415C-A000-14FCBBC55CD2}" type="sibTrans" cxnId="{48F019E1-DEB4-4129-8BBF-95C8C341B69C}">
      <dgm:prSet/>
      <dgm:spPr/>
      <dgm:t>
        <a:bodyPr/>
        <a:lstStyle/>
        <a:p>
          <a:endParaRPr lang="en-US"/>
        </a:p>
      </dgm:t>
    </dgm:pt>
    <dgm:pt modelId="{CEE44EF3-F8F1-447A-A6EF-B22409E54513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aa</a:t>
          </a:r>
        </a:p>
      </dgm:t>
    </dgm:pt>
    <dgm:pt modelId="{2D5D2451-E034-4920-A90F-0D57101DD726}" type="parTrans" cxnId="{98AA83D3-12F1-4A32-A962-5F0AFD51B3F1}">
      <dgm:prSet/>
      <dgm:spPr/>
      <dgm:t>
        <a:bodyPr/>
        <a:lstStyle/>
        <a:p>
          <a:endParaRPr lang="en-US"/>
        </a:p>
      </dgm:t>
    </dgm:pt>
    <dgm:pt modelId="{97FC6F70-011C-41E9-A9CD-1E41C1EA1729}" type="sibTrans" cxnId="{98AA83D3-12F1-4A32-A962-5F0AFD51B3F1}">
      <dgm:prSet/>
      <dgm:spPr/>
      <dgm:t>
        <a:bodyPr/>
        <a:lstStyle/>
        <a:p>
          <a:endParaRPr lang="en-US"/>
        </a:p>
      </dgm:t>
    </dgm:pt>
    <dgm:pt modelId="{E625D670-C11E-41C1-BCED-ED2F956E7D12}" type="pres">
      <dgm:prSet presAssocID="{E9A4C692-CFE2-41B7-981C-9A4767B018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24AC4-7BA8-4EE7-B287-41A51E62B735}" type="pres">
      <dgm:prSet presAssocID="{B3E05FC6-66B6-4851-A281-E8841F5C2AEB}" presName="hierRoot1" presStyleCnt="0">
        <dgm:presLayoutVars>
          <dgm:hierBranch val="init"/>
        </dgm:presLayoutVars>
      </dgm:prSet>
      <dgm:spPr/>
    </dgm:pt>
    <dgm:pt modelId="{03872C27-5D4A-43DE-81BA-B1144F2DCDFF}" type="pres">
      <dgm:prSet presAssocID="{B3E05FC6-66B6-4851-A281-E8841F5C2AEB}" presName="rootComposite1" presStyleCnt="0"/>
      <dgm:spPr/>
    </dgm:pt>
    <dgm:pt modelId="{631AF816-6557-4A03-A751-DDD7A3498EFA}" type="pres">
      <dgm:prSet presAssocID="{B3E05FC6-66B6-4851-A281-E8841F5C2AEB}" presName="rootText1" presStyleLbl="node0" presStyleIdx="0" presStyleCnt="1">
        <dgm:presLayoutVars>
          <dgm:chPref val="3"/>
        </dgm:presLayoutVars>
      </dgm:prSet>
      <dgm:spPr/>
    </dgm:pt>
    <dgm:pt modelId="{9DAEFCF1-A610-4D5B-AAD7-B0F4E0390062}" type="pres">
      <dgm:prSet presAssocID="{B3E05FC6-66B6-4851-A281-E8841F5C2AEB}" presName="rootConnector1" presStyleLbl="node1" presStyleIdx="0" presStyleCnt="0"/>
      <dgm:spPr/>
    </dgm:pt>
    <dgm:pt modelId="{2496573A-F13A-4427-AE31-02F7477AEFF2}" type="pres">
      <dgm:prSet presAssocID="{B3E05FC6-66B6-4851-A281-E8841F5C2AEB}" presName="hierChild2" presStyleCnt="0"/>
      <dgm:spPr/>
    </dgm:pt>
    <dgm:pt modelId="{C32A59F9-4AB6-48D6-9637-F8E2E144A7D0}" type="pres">
      <dgm:prSet presAssocID="{B3E05FC6-66B6-4851-A281-E8841F5C2AEB}" presName="hierChild3" presStyleCnt="0"/>
      <dgm:spPr/>
    </dgm:pt>
    <dgm:pt modelId="{02AF87A8-E5D0-4F35-82AA-4A22A590534D}" type="pres">
      <dgm:prSet presAssocID="{18592F4F-8082-493A-8FD1-2959BDECC4BE}" presName="Name111" presStyleLbl="parChTrans1D2" presStyleIdx="0" presStyleCnt="4"/>
      <dgm:spPr/>
    </dgm:pt>
    <dgm:pt modelId="{1836C981-EAF5-4C65-B72A-522791B521CE}" type="pres">
      <dgm:prSet presAssocID="{934821DC-8A32-4AF7-BF9F-624E50565D31}" presName="hierRoot3" presStyleCnt="0">
        <dgm:presLayoutVars>
          <dgm:hierBranch val="init"/>
        </dgm:presLayoutVars>
      </dgm:prSet>
      <dgm:spPr/>
    </dgm:pt>
    <dgm:pt modelId="{0F290BEE-A84B-418C-A658-383F8B5B4445}" type="pres">
      <dgm:prSet presAssocID="{934821DC-8A32-4AF7-BF9F-624E50565D31}" presName="rootComposite3" presStyleCnt="0"/>
      <dgm:spPr/>
    </dgm:pt>
    <dgm:pt modelId="{94D54532-F0C5-4570-92AA-C370C57444E6}" type="pres">
      <dgm:prSet presAssocID="{934821DC-8A32-4AF7-BF9F-624E50565D31}" presName="rootText3" presStyleLbl="asst1" presStyleIdx="0" presStyleCnt="10">
        <dgm:presLayoutVars>
          <dgm:chPref val="3"/>
        </dgm:presLayoutVars>
      </dgm:prSet>
      <dgm:spPr/>
    </dgm:pt>
    <dgm:pt modelId="{4B7BF61C-1C7A-4D87-B70A-D8E4A67CD47B}" type="pres">
      <dgm:prSet presAssocID="{934821DC-8A32-4AF7-BF9F-624E50565D31}" presName="rootConnector3" presStyleLbl="asst1" presStyleIdx="0" presStyleCnt="10"/>
      <dgm:spPr/>
    </dgm:pt>
    <dgm:pt modelId="{58E9ACFC-2177-4FC6-B076-CB42F0014BEC}" type="pres">
      <dgm:prSet presAssocID="{934821DC-8A32-4AF7-BF9F-624E50565D31}" presName="hierChild6" presStyleCnt="0"/>
      <dgm:spPr/>
    </dgm:pt>
    <dgm:pt modelId="{8CF96B87-8B1F-4944-8AB9-721CD95865F4}" type="pres">
      <dgm:prSet presAssocID="{934821DC-8A32-4AF7-BF9F-624E50565D31}" presName="hierChild7" presStyleCnt="0"/>
      <dgm:spPr/>
    </dgm:pt>
    <dgm:pt modelId="{EEA53AA2-F2F4-49DE-A072-EDD41C29D336}" type="pres">
      <dgm:prSet presAssocID="{8B9E09DD-18F2-4DCE-ABF4-4C1A3B0557D1}" presName="Name111" presStyleLbl="parChTrans1D3" presStyleIdx="0" presStyleCnt="5"/>
      <dgm:spPr/>
    </dgm:pt>
    <dgm:pt modelId="{78A7FD75-08C6-49EB-9F78-38AEB77DF170}" type="pres">
      <dgm:prSet presAssocID="{987366CD-07CF-49E1-BE8C-9D34213543FB}" presName="hierRoot3" presStyleCnt="0">
        <dgm:presLayoutVars>
          <dgm:hierBranch val="init"/>
        </dgm:presLayoutVars>
      </dgm:prSet>
      <dgm:spPr/>
    </dgm:pt>
    <dgm:pt modelId="{3C67B01F-9850-4225-8E7D-BA00F559F1BF}" type="pres">
      <dgm:prSet presAssocID="{987366CD-07CF-49E1-BE8C-9D34213543FB}" presName="rootComposite3" presStyleCnt="0"/>
      <dgm:spPr/>
    </dgm:pt>
    <dgm:pt modelId="{D66E41A3-0F8A-4212-B2A3-70DD631099F0}" type="pres">
      <dgm:prSet presAssocID="{987366CD-07CF-49E1-BE8C-9D34213543FB}" presName="rootText3" presStyleLbl="asst1" presStyleIdx="1" presStyleCnt="10">
        <dgm:presLayoutVars>
          <dgm:chPref val="3"/>
        </dgm:presLayoutVars>
      </dgm:prSet>
      <dgm:spPr/>
    </dgm:pt>
    <dgm:pt modelId="{47DE483F-0355-4C40-A33D-16CC675BFA85}" type="pres">
      <dgm:prSet presAssocID="{987366CD-07CF-49E1-BE8C-9D34213543FB}" presName="rootConnector3" presStyleLbl="asst1" presStyleIdx="1" presStyleCnt="10"/>
      <dgm:spPr/>
    </dgm:pt>
    <dgm:pt modelId="{A64126A5-7595-4EE4-B504-ACADC7A70DEA}" type="pres">
      <dgm:prSet presAssocID="{987366CD-07CF-49E1-BE8C-9D34213543FB}" presName="hierChild6" presStyleCnt="0"/>
      <dgm:spPr/>
    </dgm:pt>
    <dgm:pt modelId="{70F47D6F-E6E5-43B1-AC98-1B0BF6E062B2}" type="pres">
      <dgm:prSet presAssocID="{987366CD-07CF-49E1-BE8C-9D34213543FB}" presName="hierChild7" presStyleCnt="0"/>
      <dgm:spPr/>
    </dgm:pt>
    <dgm:pt modelId="{1633B190-0EA3-4425-9375-D41AE0085F61}" type="pres">
      <dgm:prSet presAssocID="{D8D650F7-A56C-46E6-AA7E-E6C4B8A35614}" presName="Name111" presStyleLbl="parChTrans1D3" presStyleIdx="1" presStyleCnt="5"/>
      <dgm:spPr/>
    </dgm:pt>
    <dgm:pt modelId="{A6C28CEF-AB0A-456E-83CF-AAFFEB2368B3}" type="pres">
      <dgm:prSet presAssocID="{384D2854-247F-4BFE-99D4-A2E9987AE39F}" presName="hierRoot3" presStyleCnt="0">
        <dgm:presLayoutVars>
          <dgm:hierBranch val="init"/>
        </dgm:presLayoutVars>
      </dgm:prSet>
      <dgm:spPr/>
    </dgm:pt>
    <dgm:pt modelId="{C8410A44-B310-4D4E-B5F2-22B8CF49B17A}" type="pres">
      <dgm:prSet presAssocID="{384D2854-247F-4BFE-99D4-A2E9987AE39F}" presName="rootComposite3" presStyleCnt="0"/>
      <dgm:spPr/>
    </dgm:pt>
    <dgm:pt modelId="{3A25723E-63E0-4372-BF76-C6ED20178326}" type="pres">
      <dgm:prSet presAssocID="{384D2854-247F-4BFE-99D4-A2E9987AE39F}" presName="rootText3" presStyleLbl="asst1" presStyleIdx="2" presStyleCnt="10">
        <dgm:presLayoutVars>
          <dgm:chPref val="3"/>
        </dgm:presLayoutVars>
      </dgm:prSet>
      <dgm:spPr/>
    </dgm:pt>
    <dgm:pt modelId="{6CB59482-203C-4FAF-840E-F5E3860B5FEB}" type="pres">
      <dgm:prSet presAssocID="{384D2854-247F-4BFE-99D4-A2E9987AE39F}" presName="rootConnector3" presStyleLbl="asst1" presStyleIdx="2" presStyleCnt="10"/>
      <dgm:spPr/>
    </dgm:pt>
    <dgm:pt modelId="{467E4E2B-4002-4C40-855A-E752F255B577}" type="pres">
      <dgm:prSet presAssocID="{384D2854-247F-4BFE-99D4-A2E9987AE39F}" presName="hierChild6" presStyleCnt="0"/>
      <dgm:spPr/>
    </dgm:pt>
    <dgm:pt modelId="{A6D0176B-93D3-4950-ACA5-2BDA292D79BF}" type="pres">
      <dgm:prSet presAssocID="{384D2854-247F-4BFE-99D4-A2E9987AE39F}" presName="hierChild7" presStyleCnt="0"/>
      <dgm:spPr/>
    </dgm:pt>
    <dgm:pt modelId="{BE9AE0AA-CE77-4E48-B163-536B6CCD9FA1}" type="pres">
      <dgm:prSet presAssocID="{FD49324F-44B7-4103-9C5A-622DA4E58F05}" presName="Name111" presStyleLbl="parChTrans1D4" presStyleIdx="0" presStyleCnt="1"/>
      <dgm:spPr/>
    </dgm:pt>
    <dgm:pt modelId="{AE93BE46-222D-4B56-BD4E-F89AC6F1C54F}" type="pres">
      <dgm:prSet presAssocID="{B9CFD84D-5012-4208-BA42-DCB3D29E97C5}" presName="hierRoot3" presStyleCnt="0">
        <dgm:presLayoutVars>
          <dgm:hierBranch val="init"/>
        </dgm:presLayoutVars>
      </dgm:prSet>
      <dgm:spPr/>
    </dgm:pt>
    <dgm:pt modelId="{7473FAAE-B43E-47BA-A29F-5CA099013F24}" type="pres">
      <dgm:prSet presAssocID="{B9CFD84D-5012-4208-BA42-DCB3D29E97C5}" presName="rootComposite3" presStyleCnt="0"/>
      <dgm:spPr/>
    </dgm:pt>
    <dgm:pt modelId="{57640E97-6166-4433-B354-53ED0DF94F6E}" type="pres">
      <dgm:prSet presAssocID="{B9CFD84D-5012-4208-BA42-DCB3D29E97C5}" presName="rootText3" presStyleLbl="asst1" presStyleIdx="3" presStyleCnt="10">
        <dgm:presLayoutVars>
          <dgm:chPref val="3"/>
        </dgm:presLayoutVars>
      </dgm:prSet>
      <dgm:spPr/>
    </dgm:pt>
    <dgm:pt modelId="{87A15F4C-23F8-438C-8808-E0520A67E02D}" type="pres">
      <dgm:prSet presAssocID="{B9CFD84D-5012-4208-BA42-DCB3D29E97C5}" presName="rootConnector3" presStyleLbl="asst1" presStyleIdx="3" presStyleCnt="10"/>
      <dgm:spPr/>
    </dgm:pt>
    <dgm:pt modelId="{0C290661-AD04-4951-AAF4-9B6157F06DBA}" type="pres">
      <dgm:prSet presAssocID="{B9CFD84D-5012-4208-BA42-DCB3D29E97C5}" presName="hierChild6" presStyleCnt="0"/>
      <dgm:spPr/>
    </dgm:pt>
    <dgm:pt modelId="{5FCF14BB-AAEE-4CC4-BB6F-36F874EC7A62}" type="pres">
      <dgm:prSet presAssocID="{B9CFD84D-5012-4208-BA42-DCB3D29E97C5}" presName="hierChild7" presStyleCnt="0"/>
      <dgm:spPr/>
    </dgm:pt>
    <dgm:pt modelId="{2A9A405E-C3D0-4DC2-9350-7FD18034A482}" type="pres">
      <dgm:prSet presAssocID="{96B865DF-EB43-46E4-BDD8-F16B587C18E6}" presName="Name111" presStyleLbl="parChTrans1D2" presStyleIdx="1" presStyleCnt="4"/>
      <dgm:spPr/>
    </dgm:pt>
    <dgm:pt modelId="{7BDB4CF3-4096-4F43-9CD6-7DC6387CEC58}" type="pres">
      <dgm:prSet presAssocID="{6590D559-125F-4501-A851-62F3F522DB9B}" presName="hierRoot3" presStyleCnt="0">
        <dgm:presLayoutVars>
          <dgm:hierBranch val="init"/>
        </dgm:presLayoutVars>
      </dgm:prSet>
      <dgm:spPr/>
    </dgm:pt>
    <dgm:pt modelId="{B16ABC1B-5010-4B23-8C2E-C820A95B7C96}" type="pres">
      <dgm:prSet presAssocID="{6590D559-125F-4501-A851-62F3F522DB9B}" presName="rootComposite3" presStyleCnt="0"/>
      <dgm:spPr/>
    </dgm:pt>
    <dgm:pt modelId="{39AD766A-61C4-41FA-96CB-CD6CC339479B}" type="pres">
      <dgm:prSet presAssocID="{6590D559-125F-4501-A851-62F3F522DB9B}" presName="rootText3" presStyleLbl="asst1" presStyleIdx="4" presStyleCnt="10">
        <dgm:presLayoutVars>
          <dgm:chPref val="3"/>
        </dgm:presLayoutVars>
      </dgm:prSet>
      <dgm:spPr/>
    </dgm:pt>
    <dgm:pt modelId="{E4D689A4-8A3B-45A5-8DDA-F07109DE54CE}" type="pres">
      <dgm:prSet presAssocID="{6590D559-125F-4501-A851-62F3F522DB9B}" presName="rootConnector3" presStyleLbl="asst1" presStyleIdx="4" presStyleCnt="10"/>
      <dgm:spPr/>
    </dgm:pt>
    <dgm:pt modelId="{7EBE4B5E-3901-49B1-A0C8-44BA65D068E9}" type="pres">
      <dgm:prSet presAssocID="{6590D559-125F-4501-A851-62F3F522DB9B}" presName="hierChild6" presStyleCnt="0"/>
      <dgm:spPr/>
    </dgm:pt>
    <dgm:pt modelId="{DDFA8EE1-AA77-4AFC-AA7A-64A8E2420F20}" type="pres">
      <dgm:prSet presAssocID="{6590D559-125F-4501-A851-62F3F522DB9B}" presName="hierChild7" presStyleCnt="0"/>
      <dgm:spPr/>
    </dgm:pt>
    <dgm:pt modelId="{D79457C5-B6D4-459B-A373-FEF1F47294E4}" type="pres">
      <dgm:prSet presAssocID="{EFBE98AB-FC73-4435-9F1C-24D3DBC6C73F}" presName="Name111" presStyleLbl="parChTrans1D3" presStyleIdx="2" presStyleCnt="5"/>
      <dgm:spPr/>
    </dgm:pt>
    <dgm:pt modelId="{2F3B068D-6A44-4EFC-AEC9-24F90E195BDA}" type="pres">
      <dgm:prSet presAssocID="{BC3AD112-BAF2-443E-A029-CB998DA49494}" presName="hierRoot3" presStyleCnt="0">
        <dgm:presLayoutVars>
          <dgm:hierBranch val="init"/>
        </dgm:presLayoutVars>
      </dgm:prSet>
      <dgm:spPr/>
    </dgm:pt>
    <dgm:pt modelId="{39F03671-E62A-46A6-9BEF-BA3283B9F126}" type="pres">
      <dgm:prSet presAssocID="{BC3AD112-BAF2-443E-A029-CB998DA49494}" presName="rootComposite3" presStyleCnt="0"/>
      <dgm:spPr/>
    </dgm:pt>
    <dgm:pt modelId="{8694AE65-B378-438B-97F3-0F03C503EF78}" type="pres">
      <dgm:prSet presAssocID="{BC3AD112-BAF2-443E-A029-CB998DA49494}" presName="rootText3" presStyleLbl="asst1" presStyleIdx="5" presStyleCnt="10">
        <dgm:presLayoutVars>
          <dgm:chPref val="3"/>
        </dgm:presLayoutVars>
      </dgm:prSet>
      <dgm:spPr/>
    </dgm:pt>
    <dgm:pt modelId="{3DD87F33-A0C3-49FE-B17F-2423F3433B8C}" type="pres">
      <dgm:prSet presAssocID="{BC3AD112-BAF2-443E-A029-CB998DA49494}" presName="rootConnector3" presStyleLbl="asst1" presStyleIdx="5" presStyleCnt="10"/>
      <dgm:spPr/>
    </dgm:pt>
    <dgm:pt modelId="{4CF71D02-2A28-424F-9771-3FD536B49CD5}" type="pres">
      <dgm:prSet presAssocID="{BC3AD112-BAF2-443E-A029-CB998DA49494}" presName="hierChild6" presStyleCnt="0"/>
      <dgm:spPr/>
    </dgm:pt>
    <dgm:pt modelId="{98289E3C-079C-4980-81FA-9C195E890529}" type="pres">
      <dgm:prSet presAssocID="{BC3AD112-BAF2-443E-A029-CB998DA49494}" presName="hierChild7" presStyleCnt="0"/>
      <dgm:spPr/>
    </dgm:pt>
    <dgm:pt modelId="{E1C7062C-91D2-4997-8FCA-395152BA4189}" type="pres">
      <dgm:prSet presAssocID="{2D5D2451-E034-4920-A90F-0D57101DD726}" presName="Name111" presStyleLbl="parChTrans1D3" presStyleIdx="3" presStyleCnt="5"/>
      <dgm:spPr/>
    </dgm:pt>
    <dgm:pt modelId="{105CB369-C3AC-4951-8208-4CC76695C663}" type="pres">
      <dgm:prSet presAssocID="{CEE44EF3-F8F1-447A-A6EF-B22409E54513}" presName="hierRoot3" presStyleCnt="0">
        <dgm:presLayoutVars>
          <dgm:hierBranch val="init"/>
        </dgm:presLayoutVars>
      </dgm:prSet>
      <dgm:spPr/>
    </dgm:pt>
    <dgm:pt modelId="{79182A24-7EB5-41D3-9D67-7A797E3A4219}" type="pres">
      <dgm:prSet presAssocID="{CEE44EF3-F8F1-447A-A6EF-B22409E54513}" presName="rootComposite3" presStyleCnt="0"/>
      <dgm:spPr/>
    </dgm:pt>
    <dgm:pt modelId="{6DF990B5-C67C-482C-93A7-BB1C76746456}" type="pres">
      <dgm:prSet presAssocID="{CEE44EF3-F8F1-447A-A6EF-B22409E54513}" presName="rootText3" presStyleLbl="asst1" presStyleIdx="6" presStyleCnt="10">
        <dgm:presLayoutVars>
          <dgm:chPref val="3"/>
        </dgm:presLayoutVars>
      </dgm:prSet>
      <dgm:spPr/>
    </dgm:pt>
    <dgm:pt modelId="{12A40A1D-5908-4CB6-B87D-0C0F723FB74E}" type="pres">
      <dgm:prSet presAssocID="{CEE44EF3-F8F1-447A-A6EF-B22409E54513}" presName="rootConnector3" presStyleLbl="asst1" presStyleIdx="6" presStyleCnt="10"/>
      <dgm:spPr/>
    </dgm:pt>
    <dgm:pt modelId="{EF04EB77-4EB5-4C3F-8923-E8601DD6A3AD}" type="pres">
      <dgm:prSet presAssocID="{CEE44EF3-F8F1-447A-A6EF-B22409E54513}" presName="hierChild6" presStyleCnt="0"/>
      <dgm:spPr/>
    </dgm:pt>
    <dgm:pt modelId="{6BDA0232-5391-434B-8464-4AD1DADB20CA}" type="pres">
      <dgm:prSet presAssocID="{CEE44EF3-F8F1-447A-A6EF-B22409E54513}" presName="hierChild7" presStyleCnt="0"/>
      <dgm:spPr/>
    </dgm:pt>
    <dgm:pt modelId="{3C5C60C6-2077-4387-9E35-F769720773F2}" type="pres">
      <dgm:prSet presAssocID="{BBB9E2D9-2722-48FC-8EA7-59FF6E3923E3}" presName="Name111" presStyleLbl="parChTrans1D2" presStyleIdx="2" presStyleCnt="4"/>
      <dgm:spPr/>
    </dgm:pt>
    <dgm:pt modelId="{C833C39A-26B4-4963-A2AC-371D62401FC2}" type="pres">
      <dgm:prSet presAssocID="{98287685-1F72-474C-A42E-A54CB64BCBC1}" presName="hierRoot3" presStyleCnt="0">
        <dgm:presLayoutVars>
          <dgm:hierBranch val="init"/>
        </dgm:presLayoutVars>
      </dgm:prSet>
      <dgm:spPr/>
    </dgm:pt>
    <dgm:pt modelId="{8F504CB6-3233-4103-B170-B9CD560DC6B1}" type="pres">
      <dgm:prSet presAssocID="{98287685-1F72-474C-A42E-A54CB64BCBC1}" presName="rootComposite3" presStyleCnt="0"/>
      <dgm:spPr/>
    </dgm:pt>
    <dgm:pt modelId="{A706CCED-A999-4350-83CA-5ACC4CB07E21}" type="pres">
      <dgm:prSet presAssocID="{98287685-1F72-474C-A42E-A54CB64BCBC1}" presName="rootText3" presStyleLbl="asst1" presStyleIdx="7" presStyleCnt="10">
        <dgm:presLayoutVars>
          <dgm:chPref val="3"/>
        </dgm:presLayoutVars>
      </dgm:prSet>
      <dgm:spPr/>
    </dgm:pt>
    <dgm:pt modelId="{ED813700-0E13-4EB0-A712-0D2344AAF979}" type="pres">
      <dgm:prSet presAssocID="{98287685-1F72-474C-A42E-A54CB64BCBC1}" presName="rootConnector3" presStyleLbl="asst1" presStyleIdx="7" presStyleCnt="10"/>
      <dgm:spPr/>
    </dgm:pt>
    <dgm:pt modelId="{5AEA6BE5-777A-4717-8EA7-6D32270852DB}" type="pres">
      <dgm:prSet presAssocID="{98287685-1F72-474C-A42E-A54CB64BCBC1}" presName="hierChild6" presStyleCnt="0"/>
      <dgm:spPr/>
    </dgm:pt>
    <dgm:pt modelId="{843694EC-4CE0-4BF0-AE8B-6DF680345CCA}" type="pres">
      <dgm:prSet presAssocID="{98287685-1F72-474C-A42E-A54CB64BCBC1}" presName="hierChild7" presStyleCnt="0"/>
      <dgm:spPr/>
    </dgm:pt>
    <dgm:pt modelId="{5C183C1E-883E-418E-A581-D72DB90D9E0B}" type="pres">
      <dgm:prSet presAssocID="{DD94D5A5-B112-46FF-BA0B-CC793174D417}" presName="Name111" presStyleLbl="parChTrans1D3" presStyleIdx="4" presStyleCnt="5"/>
      <dgm:spPr/>
    </dgm:pt>
    <dgm:pt modelId="{D9976734-21FA-4B66-9CA6-07C31D21CDB8}" type="pres">
      <dgm:prSet presAssocID="{16DD922B-3FAA-4C04-9E1E-7605F48FDF9B}" presName="hierRoot3" presStyleCnt="0">
        <dgm:presLayoutVars>
          <dgm:hierBranch val="init"/>
        </dgm:presLayoutVars>
      </dgm:prSet>
      <dgm:spPr/>
    </dgm:pt>
    <dgm:pt modelId="{E8937EF7-4DBC-4D7D-9A3A-7F2A7D8A6307}" type="pres">
      <dgm:prSet presAssocID="{16DD922B-3FAA-4C04-9E1E-7605F48FDF9B}" presName="rootComposite3" presStyleCnt="0"/>
      <dgm:spPr/>
    </dgm:pt>
    <dgm:pt modelId="{D9943747-5DF1-4F20-BECE-21C7377A5C80}" type="pres">
      <dgm:prSet presAssocID="{16DD922B-3FAA-4C04-9E1E-7605F48FDF9B}" presName="rootText3" presStyleLbl="asst1" presStyleIdx="8" presStyleCnt="10">
        <dgm:presLayoutVars>
          <dgm:chPref val="3"/>
        </dgm:presLayoutVars>
      </dgm:prSet>
      <dgm:spPr/>
    </dgm:pt>
    <dgm:pt modelId="{53078D90-9302-4F68-BDD4-FF5E410914D9}" type="pres">
      <dgm:prSet presAssocID="{16DD922B-3FAA-4C04-9E1E-7605F48FDF9B}" presName="rootConnector3" presStyleLbl="asst1" presStyleIdx="8" presStyleCnt="10"/>
      <dgm:spPr/>
    </dgm:pt>
    <dgm:pt modelId="{BED4BA4D-7779-44B1-9BD3-7A00A025DA87}" type="pres">
      <dgm:prSet presAssocID="{16DD922B-3FAA-4C04-9E1E-7605F48FDF9B}" presName="hierChild6" presStyleCnt="0"/>
      <dgm:spPr/>
    </dgm:pt>
    <dgm:pt modelId="{46042A9C-961C-468F-B750-E2C85D72FBD1}" type="pres">
      <dgm:prSet presAssocID="{16DD922B-3FAA-4C04-9E1E-7605F48FDF9B}" presName="hierChild7" presStyleCnt="0"/>
      <dgm:spPr/>
    </dgm:pt>
    <dgm:pt modelId="{511E3840-BF8E-4AAD-91C9-2C5D6D65F37C}" type="pres">
      <dgm:prSet presAssocID="{2959DA63-13DB-4970-96BD-72C517244B90}" presName="Name111" presStyleLbl="parChTrans1D2" presStyleIdx="3" presStyleCnt="4"/>
      <dgm:spPr/>
    </dgm:pt>
    <dgm:pt modelId="{67822D1A-FDA5-463C-932F-07C5F58620AD}" type="pres">
      <dgm:prSet presAssocID="{35523D88-943B-48C5-B7F3-6E7CFC2ADD30}" presName="hierRoot3" presStyleCnt="0">
        <dgm:presLayoutVars>
          <dgm:hierBranch val="init"/>
        </dgm:presLayoutVars>
      </dgm:prSet>
      <dgm:spPr/>
    </dgm:pt>
    <dgm:pt modelId="{2192D429-E566-456C-8632-51A2E1160A13}" type="pres">
      <dgm:prSet presAssocID="{35523D88-943B-48C5-B7F3-6E7CFC2ADD30}" presName="rootComposite3" presStyleCnt="0"/>
      <dgm:spPr/>
    </dgm:pt>
    <dgm:pt modelId="{0D8F22CA-D419-4A03-BEB1-D67123A4041D}" type="pres">
      <dgm:prSet presAssocID="{35523D88-943B-48C5-B7F3-6E7CFC2ADD30}" presName="rootText3" presStyleLbl="asst1" presStyleIdx="9" presStyleCnt="10">
        <dgm:presLayoutVars>
          <dgm:chPref val="3"/>
        </dgm:presLayoutVars>
      </dgm:prSet>
      <dgm:spPr/>
    </dgm:pt>
    <dgm:pt modelId="{1861BE80-AFE7-4011-85CC-8E3BEBAF4CCB}" type="pres">
      <dgm:prSet presAssocID="{35523D88-943B-48C5-B7F3-6E7CFC2ADD30}" presName="rootConnector3" presStyleLbl="asst1" presStyleIdx="9" presStyleCnt="10"/>
      <dgm:spPr/>
    </dgm:pt>
    <dgm:pt modelId="{9B54F5B9-4C96-425F-87CE-97D3C7B6A282}" type="pres">
      <dgm:prSet presAssocID="{35523D88-943B-48C5-B7F3-6E7CFC2ADD30}" presName="hierChild6" presStyleCnt="0"/>
      <dgm:spPr/>
    </dgm:pt>
    <dgm:pt modelId="{3179ACF7-079C-427F-8DCB-5BA4FBD9967D}" type="pres">
      <dgm:prSet presAssocID="{35523D88-943B-48C5-B7F3-6E7CFC2ADD30}" presName="hierChild7" presStyleCnt="0"/>
      <dgm:spPr/>
    </dgm:pt>
  </dgm:ptLst>
  <dgm:cxnLst>
    <dgm:cxn modelId="{0F73D8D6-2F81-47F9-982D-23289CEFF97A}" type="presOf" srcId="{B3E05FC6-66B6-4851-A281-E8841F5C2AEB}" destId="{9DAEFCF1-A610-4D5B-AAD7-B0F4E0390062}" srcOrd="1" destOrd="0" presId="urn:microsoft.com/office/officeart/2005/8/layout/orgChart1"/>
    <dgm:cxn modelId="{EE2C565F-6502-437A-A211-9AFB30E8DF29}" type="presOf" srcId="{BBB9E2D9-2722-48FC-8EA7-59FF6E3923E3}" destId="{3C5C60C6-2077-4387-9E35-F769720773F2}" srcOrd="0" destOrd="0" presId="urn:microsoft.com/office/officeart/2005/8/layout/orgChart1"/>
    <dgm:cxn modelId="{F124D5C8-A752-4356-82ED-DAA8A1BADA3F}" type="presOf" srcId="{35523D88-943B-48C5-B7F3-6E7CFC2ADD30}" destId="{1861BE80-AFE7-4011-85CC-8E3BEBAF4CCB}" srcOrd="1" destOrd="0" presId="urn:microsoft.com/office/officeart/2005/8/layout/orgChart1"/>
    <dgm:cxn modelId="{F9EA667A-F4F3-4896-88BF-428B4E4C36A9}" type="presOf" srcId="{E9A4C692-CFE2-41B7-981C-9A4767B01838}" destId="{E625D670-C11E-41C1-BCED-ED2F956E7D12}" srcOrd="0" destOrd="0" presId="urn:microsoft.com/office/officeart/2005/8/layout/orgChart1"/>
    <dgm:cxn modelId="{98AA83D3-12F1-4A32-A962-5F0AFD51B3F1}" srcId="{6590D559-125F-4501-A851-62F3F522DB9B}" destId="{CEE44EF3-F8F1-447A-A6EF-B22409E54513}" srcOrd="1" destOrd="0" parTransId="{2D5D2451-E034-4920-A90F-0D57101DD726}" sibTransId="{97FC6F70-011C-41E9-A9CD-1E41C1EA1729}"/>
    <dgm:cxn modelId="{48F019E1-DEB4-4129-8BBF-95C8C341B69C}" srcId="{98287685-1F72-474C-A42E-A54CB64BCBC1}" destId="{16DD922B-3FAA-4C04-9E1E-7605F48FDF9B}" srcOrd="0" destOrd="0" parTransId="{DD94D5A5-B112-46FF-BA0B-CC793174D417}" sibTransId="{6FAE1AA0-D495-415C-A000-14FCBBC55CD2}"/>
    <dgm:cxn modelId="{FB4C1EBD-8F0C-4D10-A836-38E065562186}" type="presOf" srcId="{16DD922B-3FAA-4C04-9E1E-7605F48FDF9B}" destId="{D9943747-5DF1-4F20-BECE-21C7377A5C80}" srcOrd="0" destOrd="0" presId="urn:microsoft.com/office/officeart/2005/8/layout/orgChart1"/>
    <dgm:cxn modelId="{A8B2F871-5197-4449-BFD7-21C4A0A07196}" srcId="{B3E05FC6-66B6-4851-A281-E8841F5C2AEB}" destId="{934821DC-8A32-4AF7-BF9F-624E50565D31}" srcOrd="0" destOrd="0" parTransId="{18592F4F-8082-493A-8FD1-2959BDECC4BE}" sibTransId="{3C3F72FC-CE6C-4C58-88D3-92D4AE17AFDE}"/>
    <dgm:cxn modelId="{B866BF16-D092-493E-89B2-073F5AFB5FC4}" srcId="{6590D559-125F-4501-A851-62F3F522DB9B}" destId="{BC3AD112-BAF2-443E-A029-CB998DA49494}" srcOrd="0" destOrd="0" parTransId="{EFBE98AB-FC73-4435-9F1C-24D3DBC6C73F}" sibTransId="{0C50C5E5-BFCE-4A98-B7F9-419BFA1246ED}"/>
    <dgm:cxn modelId="{B5B4C5AC-5558-47A2-A58C-824A64211396}" type="presOf" srcId="{16DD922B-3FAA-4C04-9E1E-7605F48FDF9B}" destId="{53078D90-9302-4F68-BDD4-FF5E410914D9}" srcOrd="1" destOrd="0" presId="urn:microsoft.com/office/officeart/2005/8/layout/orgChart1"/>
    <dgm:cxn modelId="{783171B4-AE37-4200-80AE-5996BFBA3A4A}" type="presOf" srcId="{18592F4F-8082-493A-8FD1-2959BDECC4BE}" destId="{02AF87A8-E5D0-4F35-82AA-4A22A590534D}" srcOrd="0" destOrd="0" presId="urn:microsoft.com/office/officeart/2005/8/layout/orgChart1"/>
    <dgm:cxn modelId="{C3031126-2D84-4F94-9CDD-127B34AFBB5C}" type="presOf" srcId="{BC3AD112-BAF2-443E-A029-CB998DA49494}" destId="{3DD87F33-A0C3-49FE-B17F-2423F3433B8C}" srcOrd="1" destOrd="0" presId="urn:microsoft.com/office/officeart/2005/8/layout/orgChart1"/>
    <dgm:cxn modelId="{ED4D4C80-A39F-4865-96BA-D67FA8C588F1}" type="presOf" srcId="{CEE44EF3-F8F1-447A-A6EF-B22409E54513}" destId="{6DF990B5-C67C-482C-93A7-BB1C76746456}" srcOrd="0" destOrd="0" presId="urn:microsoft.com/office/officeart/2005/8/layout/orgChart1"/>
    <dgm:cxn modelId="{51338C67-4800-4075-AF7A-6749A3966422}" srcId="{934821DC-8A32-4AF7-BF9F-624E50565D31}" destId="{384D2854-247F-4BFE-99D4-A2E9987AE39F}" srcOrd="1" destOrd="0" parTransId="{D8D650F7-A56C-46E6-AA7E-E6C4B8A35614}" sibTransId="{698D63D3-59B3-4E76-9E55-267804F0A3AF}"/>
    <dgm:cxn modelId="{4AE0BFFD-BD64-455C-96D2-28F86A7E8DB8}" type="presOf" srcId="{EFBE98AB-FC73-4435-9F1C-24D3DBC6C73F}" destId="{D79457C5-B6D4-459B-A373-FEF1F47294E4}" srcOrd="0" destOrd="0" presId="urn:microsoft.com/office/officeart/2005/8/layout/orgChart1"/>
    <dgm:cxn modelId="{2AACDFF8-8EF6-42F5-8613-33EC0F5C4CFE}" type="presOf" srcId="{987366CD-07CF-49E1-BE8C-9D34213543FB}" destId="{D66E41A3-0F8A-4212-B2A3-70DD631099F0}" srcOrd="0" destOrd="0" presId="urn:microsoft.com/office/officeart/2005/8/layout/orgChart1"/>
    <dgm:cxn modelId="{253604DD-1696-4E92-9C41-B517CF744EC7}" type="presOf" srcId="{6590D559-125F-4501-A851-62F3F522DB9B}" destId="{E4D689A4-8A3B-45A5-8DDA-F07109DE54CE}" srcOrd="1" destOrd="0" presId="urn:microsoft.com/office/officeart/2005/8/layout/orgChart1"/>
    <dgm:cxn modelId="{83196ED5-582B-44AE-BB78-840356B65149}" type="presOf" srcId="{384D2854-247F-4BFE-99D4-A2E9987AE39F}" destId="{3A25723E-63E0-4372-BF76-C6ED20178326}" srcOrd="0" destOrd="0" presId="urn:microsoft.com/office/officeart/2005/8/layout/orgChart1"/>
    <dgm:cxn modelId="{73E7128A-9DD7-437C-841B-8FB578972AE0}" srcId="{384D2854-247F-4BFE-99D4-A2E9987AE39F}" destId="{B9CFD84D-5012-4208-BA42-DCB3D29E97C5}" srcOrd="0" destOrd="0" parTransId="{FD49324F-44B7-4103-9C5A-622DA4E58F05}" sibTransId="{CC7CA991-0133-40E4-9484-E9F73BAFD36A}"/>
    <dgm:cxn modelId="{D9FE6473-ECA6-4423-9658-547917648A4F}" type="presOf" srcId="{DD94D5A5-B112-46FF-BA0B-CC793174D417}" destId="{5C183C1E-883E-418E-A581-D72DB90D9E0B}" srcOrd="0" destOrd="0" presId="urn:microsoft.com/office/officeart/2005/8/layout/orgChart1"/>
    <dgm:cxn modelId="{4BC02329-65F7-478D-8D68-3004E82DD510}" type="presOf" srcId="{2D5D2451-E034-4920-A90F-0D57101DD726}" destId="{E1C7062C-91D2-4997-8FCA-395152BA4189}" srcOrd="0" destOrd="0" presId="urn:microsoft.com/office/officeart/2005/8/layout/orgChart1"/>
    <dgm:cxn modelId="{E352B0C9-7AD7-4443-A0D9-8B1DBA286A33}" type="presOf" srcId="{B9CFD84D-5012-4208-BA42-DCB3D29E97C5}" destId="{87A15F4C-23F8-438C-8808-E0520A67E02D}" srcOrd="1" destOrd="0" presId="urn:microsoft.com/office/officeart/2005/8/layout/orgChart1"/>
    <dgm:cxn modelId="{787CB34C-1A3E-4698-8FAF-684363BDA64E}" type="presOf" srcId="{934821DC-8A32-4AF7-BF9F-624E50565D31}" destId="{4B7BF61C-1C7A-4D87-B70A-D8E4A67CD47B}" srcOrd="1" destOrd="0" presId="urn:microsoft.com/office/officeart/2005/8/layout/orgChart1"/>
    <dgm:cxn modelId="{C634ABEC-483D-4074-A434-12B86245EE7C}" srcId="{B3E05FC6-66B6-4851-A281-E8841F5C2AEB}" destId="{98287685-1F72-474C-A42E-A54CB64BCBC1}" srcOrd="2" destOrd="0" parTransId="{BBB9E2D9-2722-48FC-8EA7-59FF6E3923E3}" sibTransId="{A5EA6DD7-B72D-474D-A3F0-4408FD564A43}"/>
    <dgm:cxn modelId="{F318ABCC-BC66-4CFD-A495-77D3A47B19B6}" type="presOf" srcId="{35523D88-943B-48C5-B7F3-6E7CFC2ADD30}" destId="{0D8F22CA-D419-4A03-BEB1-D67123A4041D}" srcOrd="0" destOrd="0" presId="urn:microsoft.com/office/officeart/2005/8/layout/orgChart1"/>
    <dgm:cxn modelId="{FFD9E449-631A-47C8-AACF-7CE36FD974F9}" type="presOf" srcId="{98287685-1F72-474C-A42E-A54CB64BCBC1}" destId="{A706CCED-A999-4350-83CA-5ACC4CB07E21}" srcOrd="0" destOrd="0" presId="urn:microsoft.com/office/officeart/2005/8/layout/orgChart1"/>
    <dgm:cxn modelId="{CEC093CE-94F8-4BBF-9F55-78EB621AD677}" type="presOf" srcId="{6590D559-125F-4501-A851-62F3F522DB9B}" destId="{39AD766A-61C4-41FA-96CB-CD6CC339479B}" srcOrd="0" destOrd="0" presId="urn:microsoft.com/office/officeart/2005/8/layout/orgChart1"/>
    <dgm:cxn modelId="{E76D02E8-7827-42B3-93FF-7B3C7B96BA2D}" type="presOf" srcId="{96B865DF-EB43-46E4-BDD8-F16B587C18E6}" destId="{2A9A405E-C3D0-4DC2-9350-7FD18034A482}" srcOrd="0" destOrd="0" presId="urn:microsoft.com/office/officeart/2005/8/layout/orgChart1"/>
    <dgm:cxn modelId="{4FF0A582-932F-4E56-A3BB-FDDEDF15AC01}" srcId="{B3E05FC6-66B6-4851-A281-E8841F5C2AEB}" destId="{35523D88-943B-48C5-B7F3-6E7CFC2ADD30}" srcOrd="3" destOrd="0" parTransId="{2959DA63-13DB-4970-96BD-72C517244B90}" sibTransId="{A35D776E-D77A-485B-8F98-F26370E67307}"/>
    <dgm:cxn modelId="{AF2779FB-26C0-4073-9B03-ECC2394A847B}" type="presOf" srcId="{B3E05FC6-66B6-4851-A281-E8841F5C2AEB}" destId="{631AF816-6557-4A03-A751-DDD7A3498EFA}" srcOrd="0" destOrd="0" presId="urn:microsoft.com/office/officeart/2005/8/layout/orgChart1"/>
    <dgm:cxn modelId="{CBC45277-A00A-4768-B610-1524B5A8B069}" type="presOf" srcId="{987366CD-07CF-49E1-BE8C-9D34213543FB}" destId="{47DE483F-0355-4C40-A33D-16CC675BFA85}" srcOrd="1" destOrd="0" presId="urn:microsoft.com/office/officeart/2005/8/layout/orgChart1"/>
    <dgm:cxn modelId="{338EA6E1-8E03-4913-8A03-AC6AC26F0F5E}" srcId="{B3E05FC6-66B6-4851-A281-E8841F5C2AEB}" destId="{6590D559-125F-4501-A851-62F3F522DB9B}" srcOrd="1" destOrd="0" parTransId="{96B865DF-EB43-46E4-BDD8-F16B587C18E6}" sibTransId="{0BF444AF-774C-4726-B1C7-BA9302F0F6DE}"/>
    <dgm:cxn modelId="{1B1D7417-CE16-4075-9084-303B124D0827}" type="presOf" srcId="{B9CFD84D-5012-4208-BA42-DCB3D29E97C5}" destId="{57640E97-6166-4433-B354-53ED0DF94F6E}" srcOrd="0" destOrd="0" presId="urn:microsoft.com/office/officeart/2005/8/layout/orgChart1"/>
    <dgm:cxn modelId="{57CBB5B8-6173-46E4-BE5E-7E1DFD0A582E}" type="presOf" srcId="{FD49324F-44B7-4103-9C5A-622DA4E58F05}" destId="{BE9AE0AA-CE77-4E48-B163-536B6CCD9FA1}" srcOrd="0" destOrd="0" presId="urn:microsoft.com/office/officeart/2005/8/layout/orgChart1"/>
    <dgm:cxn modelId="{B9017642-2D54-4F8C-9CC2-AD5074EC293E}" type="presOf" srcId="{8B9E09DD-18F2-4DCE-ABF4-4C1A3B0557D1}" destId="{EEA53AA2-F2F4-49DE-A072-EDD41C29D336}" srcOrd="0" destOrd="0" presId="urn:microsoft.com/office/officeart/2005/8/layout/orgChart1"/>
    <dgm:cxn modelId="{19D5827D-A42F-42B4-A2C8-2A16E22B8D5E}" type="presOf" srcId="{934821DC-8A32-4AF7-BF9F-624E50565D31}" destId="{94D54532-F0C5-4570-92AA-C370C57444E6}" srcOrd="0" destOrd="0" presId="urn:microsoft.com/office/officeart/2005/8/layout/orgChart1"/>
    <dgm:cxn modelId="{495ACA63-930C-4CCA-AED1-9E66C26335A0}" type="presOf" srcId="{2959DA63-13DB-4970-96BD-72C517244B90}" destId="{511E3840-BF8E-4AAD-91C9-2C5D6D65F37C}" srcOrd="0" destOrd="0" presId="urn:microsoft.com/office/officeart/2005/8/layout/orgChart1"/>
    <dgm:cxn modelId="{9C836915-90F8-4596-8F2D-BFAE552F34CD}" type="presOf" srcId="{98287685-1F72-474C-A42E-A54CB64BCBC1}" destId="{ED813700-0E13-4EB0-A712-0D2344AAF979}" srcOrd="1" destOrd="0" presId="urn:microsoft.com/office/officeart/2005/8/layout/orgChart1"/>
    <dgm:cxn modelId="{EAFF28C0-7AB7-421F-9A07-DBE806599864}" srcId="{934821DC-8A32-4AF7-BF9F-624E50565D31}" destId="{987366CD-07CF-49E1-BE8C-9D34213543FB}" srcOrd="0" destOrd="0" parTransId="{8B9E09DD-18F2-4DCE-ABF4-4C1A3B0557D1}" sibTransId="{89D22BF7-F5C6-4D15-93C2-1ED1DF91695C}"/>
    <dgm:cxn modelId="{65750706-F3CC-4D5F-8AC0-7698B47E569B}" type="presOf" srcId="{BC3AD112-BAF2-443E-A029-CB998DA49494}" destId="{8694AE65-B378-438B-97F3-0F03C503EF78}" srcOrd="0" destOrd="0" presId="urn:microsoft.com/office/officeart/2005/8/layout/orgChart1"/>
    <dgm:cxn modelId="{495F9EC4-3A3F-4E42-A1AE-54FC45F32332}" srcId="{E9A4C692-CFE2-41B7-981C-9A4767B01838}" destId="{B3E05FC6-66B6-4851-A281-E8841F5C2AEB}" srcOrd="0" destOrd="0" parTransId="{B17BFAC3-4AE2-4CBE-8271-C5623B141516}" sibTransId="{F9401887-18F2-465A-A0E3-F32BD8FB99E1}"/>
    <dgm:cxn modelId="{91BE259E-3011-4741-B116-4A6F6F51C0BC}" type="presOf" srcId="{CEE44EF3-F8F1-447A-A6EF-B22409E54513}" destId="{12A40A1D-5908-4CB6-B87D-0C0F723FB74E}" srcOrd="1" destOrd="0" presId="urn:microsoft.com/office/officeart/2005/8/layout/orgChart1"/>
    <dgm:cxn modelId="{C4A6629B-5C12-49DB-BE1C-E505611B1070}" type="presOf" srcId="{384D2854-247F-4BFE-99D4-A2E9987AE39F}" destId="{6CB59482-203C-4FAF-840E-F5E3860B5FEB}" srcOrd="1" destOrd="0" presId="urn:microsoft.com/office/officeart/2005/8/layout/orgChart1"/>
    <dgm:cxn modelId="{E7874D37-6E4C-4611-943D-E48F61479EA2}" type="presOf" srcId="{D8D650F7-A56C-46E6-AA7E-E6C4B8A35614}" destId="{1633B190-0EA3-4425-9375-D41AE0085F61}" srcOrd="0" destOrd="0" presId="urn:microsoft.com/office/officeart/2005/8/layout/orgChart1"/>
    <dgm:cxn modelId="{5FC0B72A-2E21-41BF-9C9D-9A99735A188F}" type="presParOf" srcId="{E625D670-C11E-41C1-BCED-ED2F956E7D12}" destId="{A1724AC4-7BA8-4EE7-B287-41A51E62B735}" srcOrd="0" destOrd="0" presId="urn:microsoft.com/office/officeart/2005/8/layout/orgChart1"/>
    <dgm:cxn modelId="{6627B8E1-F603-4734-893C-16AD0A7F6AA3}" type="presParOf" srcId="{A1724AC4-7BA8-4EE7-B287-41A51E62B735}" destId="{03872C27-5D4A-43DE-81BA-B1144F2DCDFF}" srcOrd="0" destOrd="0" presId="urn:microsoft.com/office/officeart/2005/8/layout/orgChart1"/>
    <dgm:cxn modelId="{3D814BFB-F1B8-4EC7-A53E-63AF75E9D5B5}" type="presParOf" srcId="{03872C27-5D4A-43DE-81BA-B1144F2DCDFF}" destId="{631AF816-6557-4A03-A751-DDD7A3498EFA}" srcOrd="0" destOrd="0" presId="urn:microsoft.com/office/officeart/2005/8/layout/orgChart1"/>
    <dgm:cxn modelId="{0BEB6F2B-A309-454E-838F-F380F04C9E07}" type="presParOf" srcId="{03872C27-5D4A-43DE-81BA-B1144F2DCDFF}" destId="{9DAEFCF1-A610-4D5B-AAD7-B0F4E0390062}" srcOrd="1" destOrd="0" presId="urn:microsoft.com/office/officeart/2005/8/layout/orgChart1"/>
    <dgm:cxn modelId="{CF98F345-144E-4250-B295-B149675E70F0}" type="presParOf" srcId="{A1724AC4-7BA8-4EE7-B287-41A51E62B735}" destId="{2496573A-F13A-4427-AE31-02F7477AEFF2}" srcOrd="1" destOrd="0" presId="urn:microsoft.com/office/officeart/2005/8/layout/orgChart1"/>
    <dgm:cxn modelId="{7E405AB7-3DF2-4AA9-AAE4-BEDA7D476712}" type="presParOf" srcId="{A1724AC4-7BA8-4EE7-B287-41A51E62B735}" destId="{C32A59F9-4AB6-48D6-9637-F8E2E144A7D0}" srcOrd="2" destOrd="0" presId="urn:microsoft.com/office/officeart/2005/8/layout/orgChart1"/>
    <dgm:cxn modelId="{CEEFB29C-6BDD-494D-B52A-5A76EB4D7EE1}" type="presParOf" srcId="{C32A59F9-4AB6-48D6-9637-F8E2E144A7D0}" destId="{02AF87A8-E5D0-4F35-82AA-4A22A590534D}" srcOrd="0" destOrd="0" presId="urn:microsoft.com/office/officeart/2005/8/layout/orgChart1"/>
    <dgm:cxn modelId="{083B3B7C-7757-4C02-BA7F-EEF4BDFF5C97}" type="presParOf" srcId="{C32A59F9-4AB6-48D6-9637-F8E2E144A7D0}" destId="{1836C981-EAF5-4C65-B72A-522791B521CE}" srcOrd="1" destOrd="0" presId="urn:microsoft.com/office/officeart/2005/8/layout/orgChart1"/>
    <dgm:cxn modelId="{15DBF069-A092-4CDA-A0AD-0B5C52C2B55F}" type="presParOf" srcId="{1836C981-EAF5-4C65-B72A-522791B521CE}" destId="{0F290BEE-A84B-418C-A658-383F8B5B4445}" srcOrd="0" destOrd="0" presId="urn:microsoft.com/office/officeart/2005/8/layout/orgChart1"/>
    <dgm:cxn modelId="{2C13D220-D715-4CAC-9E8C-73E160F5F103}" type="presParOf" srcId="{0F290BEE-A84B-418C-A658-383F8B5B4445}" destId="{94D54532-F0C5-4570-92AA-C370C57444E6}" srcOrd="0" destOrd="0" presId="urn:microsoft.com/office/officeart/2005/8/layout/orgChart1"/>
    <dgm:cxn modelId="{0F42A01C-B793-44A6-AC86-400251A12B99}" type="presParOf" srcId="{0F290BEE-A84B-418C-A658-383F8B5B4445}" destId="{4B7BF61C-1C7A-4D87-B70A-D8E4A67CD47B}" srcOrd="1" destOrd="0" presId="urn:microsoft.com/office/officeart/2005/8/layout/orgChart1"/>
    <dgm:cxn modelId="{B190505A-19AE-4DFB-B59F-AC84AB9B53AF}" type="presParOf" srcId="{1836C981-EAF5-4C65-B72A-522791B521CE}" destId="{58E9ACFC-2177-4FC6-B076-CB42F0014BEC}" srcOrd="1" destOrd="0" presId="urn:microsoft.com/office/officeart/2005/8/layout/orgChart1"/>
    <dgm:cxn modelId="{19466190-3575-43CD-9668-22D735BCC087}" type="presParOf" srcId="{1836C981-EAF5-4C65-B72A-522791B521CE}" destId="{8CF96B87-8B1F-4944-8AB9-721CD95865F4}" srcOrd="2" destOrd="0" presId="urn:microsoft.com/office/officeart/2005/8/layout/orgChart1"/>
    <dgm:cxn modelId="{508B12E8-3837-4081-8A10-C80B60A8160C}" type="presParOf" srcId="{8CF96B87-8B1F-4944-8AB9-721CD95865F4}" destId="{EEA53AA2-F2F4-49DE-A072-EDD41C29D336}" srcOrd="0" destOrd="0" presId="urn:microsoft.com/office/officeart/2005/8/layout/orgChart1"/>
    <dgm:cxn modelId="{E4D93666-EA8A-4FEA-B0AC-93CD13EE30D3}" type="presParOf" srcId="{8CF96B87-8B1F-4944-8AB9-721CD95865F4}" destId="{78A7FD75-08C6-49EB-9F78-38AEB77DF170}" srcOrd="1" destOrd="0" presId="urn:microsoft.com/office/officeart/2005/8/layout/orgChart1"/>
    <dgm:cxn modelId="{1C53E255-38CA-4005-8B2E-2B56220A875A}" type="presParOf" srcId="{78A7FD75-08C6-49EB-9F78-38AEB77DF170}" destId="{3C67B01F-9850-4225-8E7D-BA00F559F1BF}" srcOrd="0" destOrd="0" presId="urn:microsoft.com/office/officeart/2005/8/layout/orgChart1"/>
    <dgm:cxn modelId="{44B55C27-0C59-45DC-B0BF-56B0A321D628}" type="presParOf" srcId="{3C67B01F-9850-4225-8E7D-BA00F559F1BF}" destId="{D66E41A3-0F8A-4212-B2A3-70DD631099F0}" srcOrd="0" destOrd="0" presId="urn:microsoft.com/office/officeart/2005/8/layout/orgChart1"/>
    <dgm:cxn modelId="{E3AD4D7C-A025-4E18-8C52-2D326B584CD7}" type="presParOf" srcId="{3C67B01F-9850-4225-8E7D-BA00F559F1BF}" destId="{47DE483F-0355-4C40-A33D-16CC675BFA85}" srcOrd="1" destOrd="0" presId="urn:microsoft.com/office/officeart/2005/8/layout/orgChart1"/>
    <dgm:cxn modelId="{DF79344F-A974-4B60-896D-BE19CC4B2448}" type="presParOf" srcId="{78A7FD75-08C6-49EB-9F78-38AEB77DF170}" destId="{A64126A5-7595-4EE4-B504-ACADC7A70DEA}" srcOrd="1" destOrd="0" presId="urn:microsoft.com/office/officeart/2005/8/layout/orgChart1"/>
    <dgm:cxn modelId="{16769C6F-7950-4E45-B11D-9A284DE8B8E2}" type="presParOf" srcId="{78A7FD75-08C6-49EB-9F78-38AEB77DF170}" destId="{70F47D6F-E6E5-43B1-AC98-1B0BF6E062B2}" srcOrd="2" destOrd="0" presId="urn:microsoft.com/office/officeart/2005/8/layout/orgChart1"/>
    <dgm:cxn modelId="{70CCFA91-C850-47C9-BDC2-B7D54F16FB4C}" type="presParOf" srcId="{8CF96B87-8B1F-4944-8AB9-721CD95865F4}" destId="{1633B190-0EA3-4425-9375-D41AE0085F61}" srcOrd="2" destOrd="0" presId="urn:microsoft.com/office/officeart/2005/8/layout/orgChart1"/>
    <dgm:cxn modelId="{44231748-6888-4C2C-A297-5F90A8A4EE71}" type="presParOf" srcId="{8CF96B87-8B1F-4944-8AB9-721CD95865F4}" destId="{A6C28CEF-AB0A-456E-83CF-AAFFEB2368B3}" srcOrd="3" destOrd="0" presId="urn:microsoft.com/office/officeart/2005/8/layout/orgChart1"/>
    <dgm:cxn modelId="{008C6D6C-9375-4D9F-97C5-06245C409666}" type="presParOf" srcId="{A6C28CEF-AB0A-456E-83CF-AAFFEB2368B3}" destId="{C8410A44-B310-4D4E-B5F2-22B8CF49B17A}" srcOrd="0" destOrd="0" presId="urn:microsoft.com/office/officeart/2005/8/layout/orgChart1"/>
    <dgm:cxn modelId="{5E9D69E9-35EE-400F-BFF1-47F73837C08D}" type="presParOf" srcId="{C8410A44-B310-4D4E-B5F2-22B8CF49B17A}" destId="{3A25723E-63E0-4372-BF76-C6ED20178326}" srcOrd="0" destOrd="0" presId="urn:microsoft.com/office/officeart/2005/8/layout/orgChart1"/>
    <dgm:cxn modelId="{C8D03FF5-FF8A-4C35-9EAA-B8AC7A757217}" type="presParOf" srcId="{C8410A44-B310-4D4E-B5F2-22B8CF49B17A}" destId="{6CB59482-203C-4FAF-840E-F5E3860B5FEB}" srcOrd="1" destOrd="0" presId="urn:microsoft.com/office/officeart/2005/8/layout/orgChart1"/>
    <dgm:cxn modelId="{9AC20A10-9653-47D1-AF1E-883A56BFECCE}" type="presParOf" srcId="{A6C28CEF-AB0A-456E-83CF-AAFFEB2368B3}" destId="{467E4E2B-4002-4C40-855A-E752F255B577}" srcOrd="1" destOrd="0" presId="urn:microsoft.com/office/officeart/2005/8/layout/orgChart1"/>
    <dgm:cxn modelId="{6A83141C-B0DE-442E-BF88-947ED95D3A74}" type="presParOf" srcId="{A6C28CEF-AB0A-456E-83CF-AAFFEB2368B3}" destId="{A6D0176B-93D3-4950-ACA5-2BDA292D79BF}" srcOrd="2" destOrd="0" presId="urn:microsoft.com/office/officeart/2005/8/layout/orgChart1"/>
    <dgm:cxn modelId="{380F0AD5-1418-462C-8EEA-282370B3F6AB}" type="presParOf" srcId="{A6D0176B-93D3-4950-ACA5-2BDA292D79BF}" destId="{BE9AE0AA-CE77-4E48-B163-536B6CCD9FA1}" srcOrd="0" destOrd="0" presId="urn:microsoft.com/office/officeart/2005/8/layout/orgChart1"/>
    <dgm:cxn modelId="{D009D3A3-49DB-4319-AC84-9EA512842CBB}" type="presParOf" srcId="{A6D0176B-93D3-4950-ACA5-2BDA292D79BF}" destId="{AE93BE46-222D-4B56-BD4E-F89AC6F1C54F}" srcOrd="1" destOrd="0" presId="urn:microsoft.com/office/officeart/2005/8/layout/orgChart1"/>
    <dgm:cxn modelId="{42F21AD7-B2C5-48DF-AF2C-5FCA6373D2D9}" type="presParOf" srcId="{AE93BE46-222D-4B56-BD4E-F89AC6F1C54F}" destId="{7473FAAE-B43E-47BA-A29F-5CA099013F24}" srcOrd="0" destOrd="0" presId="urn:microsoft.com/office/officeart/2005/8/layout/orgChart1"/>
    <dgm:cxn modelId="{27801A56-6FA3-4C15-A858-5A94F4131E2F}" type="presParOf" srcId="{7473FAAE-B43E-47BA-A29F-5CA099013F24}" destId="{57640E97-6166-4433-B354-53ED0DF94F6E}" srcOrd="0" destOrd="0" presId="urn:microsoft.com/office/officeart/2005/8/layout/orgChart1"/>
    <dgm:cxn modelId="{104B16E0-5608-45A9-8399-07DF99CCB1D1}" type="presParOf" srcId="{7473FAAE-B43E-47BA-A29F-5CA099013F24}" destId="{87A15F4C-23F8-438C-8808-E0520A67E02D}" srcOrd="1" destOrd="0" presId="urn:microsoft.com/office/officeart/2005/8/layout/orgChart1"/>
    <dgm:cxn modelId="{AC862354-8C18-4026-9F78-12190DFCB9CC}" type="presParOf" srcId="{AE93BE46-222D-4B56-BD4E-F89AC6F1C54F}" destId="{0C290661-AD04-4951-AAF4-9B6157F06DBA}" srcOrd="1" destOrd="0" presId="urn:microsoft.com/office/officeart/2005/8/layout/orgChart1"/>
    <dgm:cxn modelId="{C19E807A-2E5C-446C-BFF8-41D7A3C418C2}" type="presParOf" srcId="{AE93BE46-222D-4B56-BD4E-F89AC6F1C54F}" destId="{5FCF14BB-AAEE-4CC4-BB6F-36F874EC7A62}" srcOrd="2" destOrd="0" presId="urn:microsoft.com/office/officeart/2005/8/layout/orgChart1"/>
    <dgm:cxn modelId="{B0C682E2-D0A9-4CD6-8D3F-AC157C7BC4B9}" type="presParOf" srcId="{C32A59F9-4AB6-48D6-9637-F8E2E144A7D0}" destId="{2A9A405E-C3D0-4DC2-9350-7FD18034A482}" srcOrd="2" destOrd="0" presId="urn:microsoft.com/office/officeart/2005/8/layout/orgChart1"/>
    <dgm:cxn modelId="{30F1CF01-C31B-4132-AADB-B00BE43B482B}" type="presParOf" srcId="{C32A59F9-4AB6-48D6-9637-F8E2E144A7D0}" destId="{7BDB4CF3-4096-4F43-9CD6-7DC6387CEC58}" srcOrd="3" destOrd="0" presId="urn:microsoft.com/office/officeart/2005/8/layout/orgChart1"/>
    <dgm:cxn modelId="{FF730DA2-4109-4FE2-8255-C021272B181B}" type="presParOf" srcId="{7BDB4CF3-4096-4F43-9CD6-7DC6387CEC58}" destId="{B16ABC1B-5010-4B23-8C2E-C820A95B7C96}" srcOrd="0" destOrd="0" presId="urn:microsoft.com/office/officeart/2005/8/layout/orgChart1"/>
    <dgm:cxn modelId="{CB077659-6977-4170-A61E-AD12024960C8}" type="presParOf" srcId="{B16ABC1B-5010-4B23-8C2E-C820A95B7C96}" destId="{39AD766A-61C4-41FA-96CB-CD6CC339479B}" srcOrd="0" destOrd="0" presId="urn:microsoft.com/office/officeart/2005/8/layout/orgChart1"/>
    <dgm:cxn modelId="{1ED1170A-A818-4238-8C6D-FE2EE8CDB096}" type="presParOf" srcId="{B16ABC1B-5010-4B23-8C2E-C820A95B7C96}" destId="{E4D689A4-8A3B-45A5-8DDA-F07109DE54CE}" srcOrd="1" destOrd="0" presId="urn:microsoft.com/office/officeart/2005/8/layout/orgChart1"/>
    <dgm:cxn modelId="{FF32C528-112E-4A32-9547-6A9BA89E248A}" type="presParOf" srcId="{7BDB4CF3-4096-4F43-9CD6-7DC6387CEC58}" destId="{7EBE4B5E-3901-49B1-A0C8-44BA65D068E9}" srcOrd="1" destOrd="0" presId="urn:microsoft.com/office/officeart/2005/8/layout/orgChart1"/>
    <dgm:cxn modelId="{C6F09844-A7D1-452A-A5BE-F98B71E69169}" type="presParOf" srcId="{7BDB4CF3-4096-4F43-9CD6-7DC6387CEC58}" destId="{DDFA8EE1-AA77-4AFC-AA7A-64A8E2420F20}" srcOrd="2" destOrd="0" presId="urn:microsoft.com/office/officeart/2005/8/layout/orgChart1"/>
    <dgm:cxn modelId="{C53B1C21-628A-45F7-91E7-153C1A29AAEC}" type="presParOf" srcId="{DDFA8EE1-AA77-4AFC-AA7A-64A8E2420F20}" destId="{D79457C5-B6D4-459B-A373-FEF1F47294E4}" srcOrd="0" destOrd="0" presId="urn:microsoft.com/office/officeart/2005/8/layout/orgChart1"/>
    <dgm:cxn modelId="{3D16BD71-427B-47D3-B85F-83853E8359A1}" type="presParOf" srcId="{DDFA8EE1-AA77-4AFC-AA7A-64A8E2420F20}" destId="{2F3B068D-6A44-4EFC-AEC9-24F90E195BDA}" srcOrd="1" destOrd="0" presId="urn:microsoft.com/office/officeart/2005/8/layout/orgChart1"/>
    <dgm:cxn modelId="{6FF7388F-8432-480F-A2B6-B51C7D212F40}" type="presParOf" srcId="{2F3B068D-6A44-4EFC-AEC9-24F90E195BDA}" destId="{39F03671-E62A-46A6-9BEF-BA3283B9F126}" srcOrd="0" destOrd="0" presId="urn:microsoft.com/office/officeart/2005/8/layout/orgChart1"/>
    <dgm:cxn modelId="{73FF8FC3-3774-4F45-A2C1-361471461289}" type="presParOf" srcId="{39F03671-E62A-46A6-9BEF-BA3283B9F126}" destId="{8694AE65-B378-438B-97F3-0F03C503EF78}" srcOrd="0" destOrd="0" presId="urn:microsoft.com/office/officeart/2005/8/layout/orgChart1"/>
    <dgm:cxn modelId="{12808AEF-C802-4013-846D-ADF5385F3D12}" type="presParOf" srcId="{39F03671-E62A-46A6-9BEF-BA3283B9F126}" destId="{3DD87F33-A0C3-49FE-B17F-2423F3433B8C}" srcOrd="1" destOrd="0" presId="urn:microsoft.com/office/officeart/2005/8/layout/orgChart1"/>
    <dgm:cxn modelId="{F7A2CA21-C50D-461C-BD65-8DC51BB8A66C}" type="presParOf" srcId="{2F3B068D-6A44-4EFC-AEC9-24F90E195BDA}" destId="{4CF71D02-2A28-424F-9771-3FD536B49CD5}" srcOrd="1" destOrd="0" presId="urn:microsoft.com/office/officeart/2005/8/layout/orgChart1"/>
    <dgm:cxn modelId="{8B400889-F46E-4DC1-9CE0-2B7A620DFC4E}" type="presParOf" srcId="{2F3B068D-6A44-4EFC-AEC9-24F90E195BDA}" destId="{98289E3C-079C-4980-81FA-9C195E890529}" srcOrd="2" destOrd="0" presId="urn:microsoft.com/office/officeart/2005/8/layout/orgChart1"/>
    <dgm:cxn modelId="{B1CA9CFB-8ED5-42CB-A394-4AB0D2C8B153}" type="presParOf" srcId="{DDFA8EE1-AA77-4AFC-AA7A-64A8E2420F20}" destId="{E1C7062C-91D2-4997-8FCA-395152BA4189}" srcOrd="2" destOrd="0" presId="urn:microsoft.com/office/officeart/2005/8/layout/orgChart1"/>
    <dgm:cxn modelId="{6EE5D9AA-71F4-4274-A29D-CC46B6E185A8}" type="presParOf" srcId="{DDFA8EE1-AA77-4AFC-AA7A-64A8E2420F20}" destId="{105CB369-C3AC-4951-8208-4CC76695C663}" srcOrd="3" destOrd="0" presId="urn:microsoft.com/office/officeart/2005/8/layout/orgChart1"/>
    <dgm:cxn modelId="{DC573BA3-B1C5-4AE6-B941-F5E3E117F203}" type="presParOf" srcId="{105CB369-C3AC-4951-8208-4CC76695C663}" destId="{79182A24-7EB5-41D3-9D67-7A797E3A4219}" srcOrd="0" destOrd="0" presId="urn:microsoft.com/office/officeart/2005/8/layout/orgChart1"/>
    <dgm:cxn modelId="{0EF2320E-9CEE-4412-98EF-EECD6A2559BD}" type="presParOf" srcId="{79182A24-7EB5-41D3-9D67-7A797E3A4219}" destId="{6DF990B5-C67C-482C-93A7-BB1C76746456}" srcOrd="0" destOrd="0" presId="urn:microsoft.com/office/officeart/2005/8/layout/orgChart1"/>
    <dgm:cxn modelId="{CAA46BDC-34DE-465E-93A0-E0957745DC77}" type="presParOf" srcId="{79182A24-7EB5-41D3-9D67-7A797E3A4219}" destId="{12A40A1D-5908-4CB6-B87D-0C0F723FB74E}" srcOrd="1" destOrd="0" presId="urn:microsoft.com/office/officeart/2005/8/layout/orgChart1"/>
    <dgm:cxn modelId="{78ABB4B3-07B6-4BED-8C56-0C4565E1B010}" type="presParOf" srcId="{105CB369-C3AC-4951-8208-4CC76695C663}" destId="{EF04EB77-4EB5-4C3F-8923-E8601DD6A3AD}" srcOrd="1" destOrd="0" presId="urn:microsoft.com/office/officeart/2005/8/layout/orgChart1"/>
    <dgm:cxn modelId="{A62A674E-83F4-44C4-AA48-A8D63692B03A}" type="presParOf" srcId="{105CB369-C3AC-4951-8208-4CC76695C663}" destId="{6BDA0232-5391-434B-8464-4AD1DADB20CA}" srcOrd="2" destOrd="0" presId="urn:microsoft.com/office/officeart/2005/8/layout/orgChart1"/>
    <dgm:cxn modelId="{9A53BE03-6B7A-4BE1-9684-98CFC71A69EB}" type="presParOf" srcId="{C32A59F9-4AB6-48D6-9637-F8E2E144A7D0}" destId="{3C5C60C6-2077-4387-9E35-F769720773F2}" srcOrd="4" destOrd="0" presId="urn:microsoft.com/office/officeart/2005/8/layout/orgChart1"/>
    <dgm:cxn modelId="{0D63F4F6-457D-4E2C-9EF0-D2859F2AB31B}" type="presParOf" srcId="{C32A59F9-4AB6-48D6-9637-F8E2E144A7D0}" destId="{C833C39A-26B4-4963-A2AC-371D62401FC2}" srcOrd="5" destOrd="0" presId="urn:microsoft.com/office/officeart/2005/8/layout/orgChart1"/>
    <dgm:cxn modelId="{74701A0E-425A-4570-8101-4DDA38EA296C}" type="presParOf" srcId="{C833C39A-26B4-4963-A2AC-371D62401FC2}" destId="{8F504CB6-3233-4103-B170-B9CD560DC6B1}" srcOrd="0" destOrd="0" presId="urn:microsoft.com/office/officeart/2005/8/layout/orgChart1"/>
    <dgm:cxn modelId="{5AFEAEB6-84D4-4C41-A79F-B1788D233A23}" type="presParOf" srcId="{8F504CB6-3233-4103-B170-B9CD560DC6B1}" destId="{A706CCED-A999-4350-83CA-5ACC4CB07E21}" srcOrd="0" destOrd="0" presId="urn:microsoft.com/office/officeart/2005/8/layout/orgChart1"/>
    <dgm:cxn modelId="{B232FA05-A5D3-4068-910A-39C586BCBF2A}" type="presParOf" srcId="{8F504CB6-3233-4103-B170-B9CD560DC6B1}" destId="{ED813700-0E13-4EB0-A712-0D2344AAF979}" srcOrd="1" destOrd="0" presId="urn:microsoft.com/office/officeart/2005/8/layout/orgChart1"/>
    <dgm:cxn modelId="{7367A5E1-E6A5-4D3D-8E8E-BB120C938CF3}" type="presParOf" srcId="{C833C39A-26B4-4963-A2AC-371D62401FC2}" destId="{5AEA6BE5-777A-4717-8EA7-6D32270852DB}" srcOrd="1" destOrd="0" presId="urn:microsoft.com/office/officeart/2005/8/layout/orgChart1"/>
    <dgm:cxn modelId="{08B6432E-A40C-43BB-8C23-58B48897117A}" type="presParOf" srcId="{C833C39A-26B4-4963-A2AC-371D62401FC2}" destId="{843694EC-4CE0-4BF0-AE8B-6DF680345CCA}" srcOrd="2" destOrd="0" presId="urn:microsoft.com/office/officeart/2005/8/layout/orgChart1"/>
    <dgm:cxn modelId="{8A4D4C01-EE48-4DF8-8D18-FC8B1C0C0E84}" type="presParOf" srcId="{843694EC-4CE0-4BF0-AE8B-6DF680345CCA}" destId="{5C183C1E-883E-418E-A581-D72DB90D9E0B}" srcOrd="0" destOrd="0" presId="urn:microsoft.com/office/officeart/2005/8/layout/orgChart1"/>
    <dgm:cxn modelId="{335034BE-4877-4521-AB19-EB448FEF6560}" type="presParOf" srcId="{843694EC-4CE0-4BF0-AE8B-6DF680345CCA}" destId="{D9976734-21FA-4B66-9CA6-07C31D21CDB8}" srcOrd="1" destOrd="0" presId="urn:microsoft.com/office/officeart/2005/8/layout/orgChart1"/>
    <dgm:cxn modelId="{8D329109-1A26-45D1-ADDC-E687C960DE7D}" type="presParOf" srcId="{D9976734-21FA-4B66-9CA6-07C31D21CDB8}" destId="{E8937EF7-4DBC-4D7D-9A3A-7F2A7D8A6307}" srcOrd="0" destOrd="0" presId="urn:microsoft.com/office/officeart/2005/8/layout/orgChart1"/>
    <dgm:cxn modelId="{DD48038E-CDBC-4361-A26A-1492560BCE81}" type="presParOf" srcId="{E8937EF7-4DBC-4D7D-9A3A-7F2A7D8A6307}" destId="{D9943747-5DF1-4F20-BECE-21C7377A5C80}" srcOrd="0" destOrd="0" presId="urn:microsoft.com/office/officeart/2005/8/layout/orgChart1"/>
    <dgm:cxn modelId="{37F6EB4C-76C4-4828-BF75-BE7FFBAAC96A}" type="presParOf" srcId="{E8937EF7-4DBC-4D7D-9A3A-7F2A7D8A6307}" destId="{53078D90-9302-4F68-BDD4-FF5E410914D9}" srcOrd="1" destOrd="0" presId="urn:microsoft.com/office/officeart/2005/8/layout/orgChart1"/>
    <dgm:cxn modelId="{27AE63B3-17A1-4F18-AD0F-7F800C36ABB1}" type="presParOf" srcId="{D9976734-21FA-4B66-9CA6-07C31D21CDB8}" destId="{BED4BA4D-7779-44B1-9BD3-7A00A025DA87}" srcOrd="1" destOrd="0" presId="urn:microsoft.com/office/officeart/2005/8/layout/orgChart1"/>
    <dgm:cxn modelId="{C4C42C9E-8353-49B9-BF45-3928194D2F1A}" type="presParOf" srcId="{D9976734-21FA-4B66-9CA6-07C31D21CDB8}" destId="{46042A9C-961C-468F-B750-E2C85D72FBD1}" srcOrd="2" destOrd="0" presId="urn:microsoft.com/office/officeart/2005/8/layout/orgChart1"/>
    <dgm:cxn modelId="{23D641AE-0785-41B8-BEC7-064DE0C1BDE1}" type="presParOf" srcId="{C32A59F9-4AB6-48D6-9637-F8E2E144A7D0}" destId="{511E3840-BF8E-4AAD-91C9-2C5D6D65F37C}" srcOrd="6" destOrd="0" presId="urn:microsoft.com/office/officeart/2005/8/layout/orgChart1"/>
    <dgm:cxn modelId="{65EE197E-A555-45F0-B9AC-A67912E7B08A}" type="presParOf" srcId="{C32A59F9-4AB6-48D6-9637-F8E2E144A7D0}" destId="{67822D1A-FDA5-463C-932F-07C5F58620AD}" srcOrd="7" destOrd="0" presId="urn:microsoft.com/office/officeart/2005/8/layout/orgChart1"/>
    <dgm:cxn modelId="{E31B045B-B400-425D-B1DC-35EAAB66A6B3}" type="presParOf" srcId="{67822D1A-FDA5-463C-932F-07C5F58620AD}" destId="{2192D429-E566-456C-8632-51A2E1160A13}" srcOrd="0" destOrd="0" presId="urn:microsoft.com/office/officeart/2005/8/layout/orgChart1"/>
    <dgm:cxn modelId="{ED56A05F-FC07-4AAD-B7CC-AD171BAD8AA8}" type="presParOf" srcId="{2192D429-E566-456C-8632-51A2E1160A13}" destId="{0D8F22CA-D419-4A03-BEB1-D67123A4041D}" srcOrd="0" destOrd="0" presId="urn:microsoft.com/office/officeart/2005/8/layout/orgChart1"/>
    <dgm:cxn modelId="{63D9C664-CB18-4A82-976E-3DB4FA597F77}" type="presParOf" srcId="{2192D429-E566-456C-8632-51A2E1160A13}" destId="{1861BE80-AFE7-4011-85CC-8E3BEBAF4CCB}" srcOrd="1" destOrd="0" presId="urn:microsoft.com/office/officeart/2005/8/layout/orgChart1"/>
    <dgm:cxn modelId="{A1D4CF93-6957-43CC-BA47-B26BEF6E42F3}" type="presParOf" srcId="{67822D1A-FDA5-463C-932F-07C5F58620AD}" destId="{9B54F5B9-4C96-425F-87CE-97D3C7B6A282}" srcOrd="1" destOrd="0" presId="urn:microsoft.com/office/officeart/2005/8/layout/orgChart1"/>
    <dgm:cxn modelId="{55042E2B-56A0-43A1-989C-599343CA10B8}" type="presParOf" srcId="{67822D1A-FDA5-463C-932F-07C5F58620AD}" destId="{3179ACF7-079C-427F-8DCB-5BA4FBD996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A4C692-CFE2-41B7-981C-9A4767B018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5FC6-66B6-4851-A281-E8841F5C2AEB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17BFAC3-4AE2-4CBE-8271-C5623B141516}" type="parTrans" cxnId="{495F9EC4-3A3F-4E42-A1AE-54FC45F32332}">
      <dgm:prSet/>
      <dgm:spPr/>
      <dgm:t>
        <a:bodyPr/>
        <a:lstStyle/>
        <a:p>
          <a:endParaRPr lang="en-US"/>
        </a:p>
      </dgm:t>
    </dgm:pt>
    <dgm:pt modelId="{F9401887-18F2-465A-A0E3-F32BD8FB99E1}" type="sibTrans" cxnId="{495F9EC4-3A3F-4E42-A1AE-54FC45F32332}">
      <dgm:prSet/>
      <dgm:spPr/>
      <dgm:t>
        <a:bodyPr/>
        <a:lstStyle/>
        <a:p>
          <a:endParaRPr lang="en-US"/>
        </a:p>
      </dgm:t>
    </dgm:pt>
    <dgm:pt modelId="{934821DC-8A32-4AF7-BF9F-624E50565D31}" type="asst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18592F4F-8082-493A-8FD1-2959BDECC4BE}" type="parTrans" cxnId="{A8B2F871-5197-4449-BFD7-21C4A0A07196}">
      <dgm:prSet/>
      <dgm:spPr/>
      <dgm:t>
        <a:bodyPr/>
        <a:lstStyle/>
        <a:p>
          <a:endParaRPr lang="en-US"/>
        </a:p>
      </dgm:t>
    </dgm:pt>
    <dgm:pt modelId="{3C3F72FC-CE6C-4C58-88D3-92D4AE17AFDE}" type="sibTrans" cxnId="{A8B2F871-5197-4449-BFD7-21C4A0A07196}">
      <dgm:prSet/>
      <dgm:spPr/>
      <dgm:t>
        <a:bodyPr/>
        <a:lstStyle/>
        <a:p>
          <a:endParaRPr lang="en-US"/>
        </a:p>
      </dgm:t>
    </dgm:pt>
    <dgm:pt modelId="{6590D559-125F-4501-A851-62F3F522DB9B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</a:t>
          </a:r>
        </a:p>
      </dgm:t>
    </dgm:pt>
    <dgm:pt modelId="{96B865DF-EB43-46E4-BDD8-F16B587C18E6}" type="parTrans" cxnId="{338EA6E1-8E03-4913-8A03-AC6AC26F0F5E}">
      <dgm:prSet/>
      <dgm:spPr/>
      <dgm:t>
        <a:bodyPr/>
        <a:lstStyle/>
        <a:p>
          <a:endParaRPr lang="en-US"/>
        </a:p>
      </dgm:t>
    </dgm:pt>
    <dgm:pt modelId="{0BF444AF-774C-4726-B1C7-BA9302F0F6DE}" type="sibTrans" cxnId="{338EA6E1-8E03-4913-8A03-AC6AC26F0F5E}">
      <dgm:prSet/>
      <dgm:spPr/>
      <dgm:t>
        <a:bodyPr/>
        <a:lstStyle/>
        <a:p>
          <a:endParaRPr lang="en-US"/>
        </a:p>
      </dgm:t>
    </dgm:pt>
    <dgm:pt modelId="{987366CD-07CF-49E1-BE8C-9D34213543F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</a:t>
          </a:r>
        </a:p>
      </dgm:t>
    </dgm:pt>
    <dgm:pt modelId="{8B9E09DD-18F2-4DCE-ABF4-4C1A3B0557D1}" type="parTrans" cxnId="{EAFF28C0-7AB7-421F-9A07-DBE806599864}">
      <dgm:prSet/>
      <dgm:spPr/>
      <dgm:t>
        <a:bodyPr/>
        <a:lstStyle/>
        <a:p>
          <a:endParaRPr lang="en-US"/>
        </a:p>
      </dgm:t>
    </dgm:pt>
    <dgm:pt modelId="{89D22BF7-F5C6-4D15-93C2-1ED1DF91695C}" type="sibTrans" cxnId="{EAFF28C0-7AB7-421F-9A07-DBE806599864}">
      <dgm:prSet/>
      <dgm:spPr/>
      <dgm:t>
        <a:bodyPr/>
        <a:lstStyle/>
        <a:p>
          <a:endParaRPr lang="en-US"/>
        </a:p>
      </dgm:t>
    </dgm:pt>
    <dgm:pt modelId="{384D2854-247F-4BFE-99D4-A2E9987AE39F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</a:t>
          </a:r>
        </a:p>
      </dgm:t>
    </dgm:pt>
    <dgm:pt modelId="{D8D650F7-A56C-46E6-AA7E-E6C4B8A35614}" type="parTrans" cxnId="{51338C67-4800-4075-AF7A-6749A3966422}">
      <dgm:prSet/>
      <dgm:spPr/>
      <dgm:t>
        <a:bodyPr/>
        <a:lstStyle/>
        <a:p>
          <a:endParaRPr lang="en-US"/>
        </a:p>
      </dgm:t>
    </dgm:pt>
    <dgm:pt modelId="{698D63D3-59B3-4E76-9E55-267804F0A3AF}" type="sibTrans" cxnId="{51338C67-4800-4075-AF7A-6749A3966422}">
      <dgm:prSet/>
      <dgm:spPr/>
      <dgm:t>
        <a:bodyPr/>
        <a:lstStyle/>
        <a:p>
          <a:endParaRPr lang="en-US"/>
        </a:p>
      </dgm:t>
    </dgm:pt>
    <dgm:pt modelId="{B9CFD84D-5012-4208-BA42-DCB3D29E97C5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</a:t>
          </a:r>
        </a:p>
      </dgm:t>
    </dgm:pt>
    <dgm:pt modelId="{FD49324F-44B7-4103-9C5A-622DA4E58F05}" type="parTrans" cxnId="{73E7128A-9DD7-437C-841B-8FB578972AE0}">
      <dgm:prSet/>
      <dgm:spPr/>
      <dgm:t>
        <a:bodyPr/>
        <a:lstStyle/>
        <a:p>
          <a:endParaRPr lang="en-US"/>
        </a:p>
      </dgm:t>
    </dgm:pt>
    <dgm:pt modelId="{CC7CA991-0133-40E4-9484-E9F73BAFD36A}" type="sibTrans" cxnId="{73E7128A-9DD7-437C-841B-8FB578972AE0}">
      <dgm:prSet/>
      <dgm:spPr/>
      <dgm:t>
        <a:bodyPr/>
        <a:lstStyle/>
        <a:p>
          <a:endParaRPr lang="en-US"/>
        </a:p>
      </dgm:t>
    </dgm:pt>
    <dgm:pt modelId="{98287685-1F72-474C-A42E-A54CB64BCBC1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</a:t>
          </a:r>
        </a:p>
      </dgm:t>
    </dgm:pt>
    <dgm:pt modelId="{BBB9E2D9-2722-48FC-8EA7-59FF6E3923E3}" type="parTrans" cxnId="{C634ABEC-483D-4074-A434-12B86245EE7C}">
      <dgm:prSet/>
      <dgm:spPr/>
      <dgm:t>
        <a:bodyPr/>
        <a:lstStyle/>
        <a:p>
          <a:endParaRPr lang="en-US"/>
        </a:p>
      </dgm:t>
    </dgm:pt>
    <dgm:pt modelId="{A5EA6DD7-B72D-474D-A3F0-4408FD564A43}" type="sibTrans" cxnId="{C634ABEC-483D-4074-A434-12B86245EE7C}">
      <dgm:prSet/>
      <dgm:spPr/>
      <dgm:t>
        <a:bodyPr/>
        <a:lstStyle/>
        <a:p>
          <a:endParaRPr lang="en-US"/>
        </a:p>
      </dgm:t>
    </dgm:pt>
    <dgm:pt modelId="{35523D88-943B-48C5-B7F3-6E7CFC2ADD30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</a:t>
          </a:r>
        </a:p>
      </dgm:t>
    </dgm:pt>
    <dgm:pt modelId="{2959DA63-13DB-4970-96BD-72C517244B90}" type="parTrans" cxnId="{4FF0A582-932F-4E56-A3BB-FDDEDF15AC01}">
      <dgm:prSet/>
      <dgm:spPr/>
      <dgm:t>
        <a:bodyPr/>
        <a:lstStyle/>
        <a:p>
          <a:endParaRPr lang="en-US"/>
        </a:p>
      </dgm:t>
    </dgm:pt>
    <dgm:pt modelId="{A35D776E-D77A-485B-8F98-F26370E67307}" type="sibTrans" cxnId="{4FF0A582-932F-4E56-A3BB-FDDEDF15AC01}">
      <dgm:prSet/>
      <dgm:spPr/>
      <dgm:t>
        <a:bodyPr/>
        <a:lstStyle/>
        <a:p>
          <a:endParaRPr lang="en-US"/>
        </a:p>
      </dgm:t>
    </dgm:pt>
    <dgm:pt modelId="{BC3AD112-BAF2-443E-A029-CB998DA49494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</a:t>
          </a:r>
        </a:p>
      </dgm:t>
    </dgm:pt>
    <dgm:pt modelId="{EFBE98AB-FC73-4435-9F1C-24D3DBC6C73F}" type="parTrans" cxnId="{B866BF16-D092-493E-89B2-073F5AFB5FC4}">
      <dgm:prSet/>
      <dgm:spPr/>
      <dgm:t>
        <a:bodyPr/>
        <a:lstStyle/>
        <a:p>
          <a:endParaRPr lang="en-US"/>
        </a:p>
      </dgm:t>
    </dgm:pt>
    <dgm:pt modelId="{0C50C5E5-BFCE-4A98-B7F9-419BFA1246ED}" type="sibTrans" cxnId="{B866BF16-D092-493E-89B2-073F5AFB5FC4}">
      <dgm:prSet/>
      <dgm:spPr/>
      <dgm:t>
        <a:bodyPr/>
        <a:lstStyle/>
        <a:p>
          <a:endParaRPr lang="en-US"/>
        </a:p>
      </dgm:t>
    </dgm:pt>
    <dgm:pt modelId="{16DD922B-3FAA-4C04-9E1E-7605F48FDF9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</a:t>
          </a:r>
        </a:p>
      </dgm:t>
    </dgm:pt>
    <dgm:pt modelId="{DD94D5A5-B112-46FF-BA0B-CC793174D417}" type="parTrans" cxnId="{48F019E1-DEB4-4129-8BBF-95C8C341B69C}">
      <dgm:prSet/>
      <dgm:spPr/>
      <dgm:t>
        <a:bodyPr/>
        <a:lstStyle/>
        <a:p>
          <a:endParaRPr lang="en-US"/>
        </a:p>
      </dgm:t>
    </dgm:pt>
    <dgm:pt modelId="{6FAE1AA0-D495-415C-A000-14FCBBC55CD2}" type="sibTrans" cxnId="{48F019E1-DEB4-4129-8BBF-95C8C341B69C}">
      <dgm:prSet/>
      <dgm:spPr/>
      <dgm:t>
        <a:bodyPr/>
        <a:lstStyle/>
        <a:p>
          <a:endParaRPr lang="en-US"/>
        </a:p>
      </dgm:t>
    </dgm:pt>
    <dgm:pt modelId="{CEE44EF3-F8F1-447A-A6EF-B22409E54513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aa</a:t>
          </a:r>
        </a:p>
      </dgm:t>
    </dgm:pt>
    <dgm:pt modelId="{2D5D2451-E034-4920-A90F-0D57101DD726}" type="parTrans" cxnId="{98AA83D3-12F1-4A32-A962-5F0AFD51B3F1}">
      <dgm:prSet/>
      <dgm:spPr/>
      <dgm:t>
        <a:bodyPr/>
        <a:lstStyle/>
        <a:p>
          <a:endParaRPr lang="en-US"/>
        </a:p>
      </dgm:t>
    </dgm:pt>
    <dgm:pt modelId="{97FC6F70-011C-41E9-A9CD-1E41C1EA1729}" type="sibTrans" cxnId="{98AA83D3-12F1-4A32-A962-5F0AFD51B3F1}">
      <dgm:prSet/>
      <dgm:spPr/>
      <dgm:t>
        <a:bodyPr/>
        <a:lstStyle/>
        <a:p>
          <a:endParaRPr lang="en-US"/>
        </a:p>
      </dgm:t>
    </dgm:pt>
    <dgm:pt modelId="{E625D670-C11E-41C1-BCED-ED2F956E7D12}" type="pres">
      <dgm:prSet presAssocID="{E9A4C692-CFE2-41B7-981C-9A4767B018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24AC4-7BA8-4EE7-B287-41A51E62B735}" type="pres">
      <dgm:prSet presAssocID="{B3E05FC6-66B6-4851-A281-E8841F5C2AEB}" presName="hierRoot1" presStyleCnt="0">
        <dgm:presLayoutVars>
          <dgm:hierBranch val="init"/>
        </dgm:presLayoutVars>
      </dgm:prSet>
      <dgm:spPr/>
    </dgm:pt>
    <dgm:pt modelId="{03872C27-5D4A-43DE-81BA-B1144F2DCDFF}" type="pres">
      <dgm:prSet presAssocID="{B3E05FC6-66B6-4851-A281-E8841F5C2AEB}" presName="rootComposite1" presStyleCnt="0"/>
      <dgm:spPr/>
    </dgm:pt>
    <dgm:pt modelId="{631AF816-6557-4A03-A751-DDD7A3498EFA}" type="pres">
      <dgm:prSet presAssocID="{B3E05FC6-66B6-4851-A281-E8841F5C2AEB}" presName="rootText1" presStyleLbl="node0" presStyleIdx="0" presStyleCnt="1">
        <dgm:presLayoutVars>
          <dgm:chPref val="3"/>
        </dgm:presLayoutVars>
      </dgm:prSet>
      <dgm:spPr/>
    </dgm:pt>
    <dgm:pt modelId="{9DAEFCF1-A610-4D5B-AAD7-B0F4E0390062}" type="pres">
      <dgm:prSet presAssocID="{B3E05FC6-66B6-4851-A281-E8841F5C2AEB}" presName="rootConnector1" presStyleLbl="node1" presStyleIdx="0" presStyleCnt="0"/>
      <dgm:spPr/>
    </dgm:pt>
    <dgm:pt modelId="{2496573A-F13A-4427-AE31-02F7477AEFF2}" type="pres">
      <dgm:prSet presAssocID="{B3E05FC6-66B6-4851-A281-E8841F5C2AEB}" presName="hierChild2" presStyleCnt="0"/>
      <dgm:spPr/>
    </dgm:pt>
    <dgm:pt modelId="{C32A59F9-4AB6-48D6-9637-F8E2E144A7D0}" type="pres">
      <dgm:prSet presAssocID="{B3E05FC6-66B6-4851-A281-E8841F5C2AEB}" presName="hierChild3" presStyleCnt="0"/>
      <dgm:spPr/>
    </dgm:pt>
    <dgm:pt modelId="{02AF87A8-E5D0-4F35-82AA-4A22A590534D}" type="pres">
      <dgm:prSet presAssocID="{18592F4F-8082-493A-8FD1-2959BDECC4BE}" presName="Name111" presStyleLbl="parChTrans1D2" presStyleIdx="0" presStyleCnt="4"/>
      <dgm:spPr/>
    </dgm:pt>
    <dgm:pt modelId="{1836C981-EAF5-4C65-B72A-522791B521CE}" type="pres">
      <dgm:prSet presAssocID="{934821DC-8A32-4AF7-BF9F-624E50565D31}" presName="hierRoot3" presStyleCnt="0">
        <dgm:presLayoutVars>
          <dgm:hierBranch val="init"/>
        </dgm:presLayoutVars>
      </dgm:prSet>
      <dgm:spPr/>
    </dgm:pt>
    <dgm:pt modelId="{0F290BEE-A84B-418C-A658-383F8B5B4445}" type="pres">
      <dgm:prSet presAssocID="{934821DC-8A32-4AF7-BF9F-624E50565D31}" presName="rootComposite3" presStyleCnt="0"/>
      <dgm:spPr/>
    </dgm:pt>
    <dgm:pt modelId="{94D54532-F0C5-4570-92AA-C370C57444E6}" type="pres">
      <dgm:prSet presAssocID="{934821DC-8A32-4AF7-BF9F-624E50565D31}" presName="rootText3" presStyleLbl="asst1" presStyleIdx="0" presStyleCnt="10">
        <dgm:presLayoutVars>
          <dgm:chPref val="3"/>
        </dgm:presLayoutVars>
      </dgm:prSet>
      <dgm:spPr/>
    </dgm:pt>
    <dgm:pt modelId="{4B7BF61C-1C7A-4D87-B70A-D8E4A67CD47B}" type="pres">
      <dgm:prSet presAssocID="{934821DC-8A32-4AF7-BF9F-624E50565D31}" presName="rootConnector3" presStyleLbl="asst1" presStyleIdx="0" presStyleCnt="10"/>
      <dgm:spPr/>
    </dgm:pt>
    <dgm:pt modelId="{58E9ACFC-2177-4FC6-B076-CB42F0014BEC}" type="pres">
      <dgm:prSet presAssocID="{934821DC-8A32-4AF7-BF9F-624E50565D31}" presName="hierChild6" presStyleCnt="0"/>
      <dgm:spPr/>
    </dgm:pt>
    <dgm:pt modelId="{8CF96B87-8B1F-4944-8AB9-721CD95865F4}" type="pres">
      <dgm:prSet presAssocID="{934821DC-8A32-4AF7-BF9F-624E50565D31}" presName="hierChild7" presStyleCnt="0"/>
      <dgm:spPr/>
    </dgm:pt>
    <dgm:pt modelId="{EEA53AA2-F2F4-49DE-A072-EDD41C29D336}" type="pres">
      <dgm:prSet presAssocID="{8B9E09DD-18F2-4DCE-ABF4-4C1A3B0557D1}" presName="Name111" presStyleLbl="parChTrans1D3" presStyleIdx="0" presStyleCnt="5"/>
      <dgm:spPr/>
    </dgm:pt>
    <dgm:pt modelId="{78A7FD75-08C6-49EB-9F78-38AEB77DF170}" type="pres">
      <dgm:prSet presAssocID="{987366CD-07CF-49E1-BE8C-9D34213543FB}" presName="hierRoot3" presStyleCnt="0">
        <dgm:presLayoutVars>
          <dgm:hierBranch val="init"/>
        </dgm:presLayoutVars>
      </dgm:prSet>
      <dgm:spPr/>
    </dgm:pt>
    <dgm:pt modelId="{3C67B01F-9850-4225-8E7D-BA00F559F1BF}" type="pres">
      <dgm:prSet presAssocID="{987366CD-07CF-49E1-BE8C-9D34213543FB}" presName="rootComposite3" presStyleCnt="0"/>
      <dgm:spPr/>
    </dgm:pt>
    <dgm:pt modelId="{D66E41A3-0F8A-4212-B2A3-70DD631099F0}" type="pres">
      <dgm:prSet presAssocID="{987366CD-07CF-49E1-BE8C-9D34213543FB}" presName="rootText3" presStyleLbl="asst1" presStyleIdx="1" presStyleCnt="10">
        <dgm:presLayoutVars>
          <dgm:chPref val="3"/>
        </dgm:presLayoutVars>
      </dgm:prSet>
      <dgm:spPr/>
    </dgm:pt>
    <dgm:pt modelId="{47DE483F-0355-4C40-A33D-16CC675BFA85}" type="pres">
      <dgm:prSet presAssocID="{987366CD-07CF-49E1-BE8C-9D34213543FB}" presName="rootConnector3" presStyleLbl="asst1" presStyleIdx="1" presStyleCnt="10"/>
      <dgm:spPr/>
    </dgm:pt>
    <dgm:pt modelId="{A64126A5-7595-4EE4-B504-ACADC7A70DEA}" type="pres">
      <dgm:prSet presAssocID="{987366CD-07CF-49E1-BE8C-9D34213543FB}" presName="hierChild6" presStyleCnt="0"/>
      <dgm:spPr/>
    </dgm:pt>
    <dgm:pt modelId="{70F47D6F-E6E5-43B1-AC98-1B0BF6E062B2}" type="pres">
      <dgm:prSet presAssocID="{987366CD-07CF-49E1-BE8C-9D34213543FB}" presName="hierChild7" presStyleCnt="0"/>
      <dgm:spPr/>
    </dgm:pt>
    <dgm:pt modelId="{1633B190-0EA3-4425-9375-D41AE0085F61}" type="pres">
      <dgm:prSet presAssocID="{D8D650F7-A56C-46E6-AA7E-E6C4B8A35614}" presName="Name111" presStyleLbl="parChTrans1D3" presStyleIdx="1" presStyleCnt="5"/>
      <dgm:spPr/>
    </dgm:pt>
    <dgm:pt modelId="{A6C28CEF-AB0A-456E-83CF-AAFFEB2368B3}" type="pres">
      <dgm:prSet presAssocID="{384D2854-247F-4BFE-99D4-A2E9987AE39F}" presName="hierRoot3" presStyleCnt="0">
        <dgm:presLayoutVars>
          <dgm:hierBranch val="init"/>
        </dgm:presLayoutVars>
      </dgm:prSet>
      <dgm:spPr/>
    </dgm:pt>
    <dgm:pt modelId="{C8410A44-B310-4D4E-B5F2-22B8CF49B17A}" type="pres">
      <dgm:prSet presAssocID="{384D2854-247F-4BFE-99D4-A2E9987AE39F}" presName="rootComposite3" presStyleCnt="0"/>
      <dgm:spPr/>
    </dgm:pt>
    <dgm:pt modelId="{3A25723E-63E0-4372-BF76-C6ED20178326}" type="pres">
      <dgm:prSet presAssocID="{384D2854-247F-4BFE-99D4-A2E9987AE39F}" presName="rootText3" presStyleLbl="asst1" presStyleIdx="2" presStyleCnt="10">
        <dgm:presLayoutVars>
          <dgm:chPref val="3"/>
        </dgm:presLayoutVars>
      </dgm:prSet>
      <dgm:spPr/>
    </dgm:pt>
    <dgm:pt modelId="{6CB59482-203C-4FAF-840E-F5E3860B5FEB}" type="pres">
      <dgm:prSet presAssocID="{384D2854-247F-4BFE-99D4-A2E9987AE39F}" presName="rootConnector3" presStyleLbl="asst1" presStyleIdx="2" presStyleCnt="10"/>
      <dgm:spPr/>
    </dgm:pt>
    <dgm:pt modelId="{467E4E2B-4002-4C40-855A-E752F255B577}" type="pres">
      <dgm:prSet presAssocID="{384D2854-247F-4BFE-99D4-A2E9987AE39F}" presName="hierChild6" presStyleCnt="0"/>
      <dgm:spPr/>
    </dgm:pt>
    <dgm:pt modelId="{A6D0176B-93D3-4950-ACA5-2BDA292D79BF}" type="pres">
      <dgm:prSet presAssocID="{384D2854-247F-4BFE-99D4-A2E9987AE39F}" presName="hierChild7" presStyleCnt="0"/>
      <dgm:spPr/>
    </dgm:pt>
    <dgm:pt modelId="{BE9AE0AA-CE77-4E48-B163-536B6CCD9FA1}" type="pres">
      <dgm:prSet presAssocID="{FD49324F-44B7-4103-9C5A-622DA4E58F05}" presName="Name111" presStyleLbl="parChTrans1D4" presStyleIdx="0" presStyleCnt="1"/>
      <dgm:spPr/>
    </dgm:pt>
    <dgm:pt modelId="{AE93BE46-222D-4B56-BD4E-F89AC6F1C54F}" type="pres">
      <dgm:prSet presAssocID="{B9CFD84D-5012-4208-BA42-DCB3D29E97C5}" presName="hierRoot3" presStyleCnt="0">
        <dgm:presLayoutVars>
          <dgm:hierBranch val="init"/>
        </dgm:presLayoutVars>
      </dgm:prSet>
      <dgm:spPr/>
    </dgm:pt>
    <dgm:pt modelId="{7473FAAE-B43E-47BA-A29F-5CA099013F24}" type="pres">
      <dgm:prSet presAssocID="{B9CFD84D-5012-4208-BA42-DCB3D29E97C5}" presName="rootComposite3" presStyleCnt="0"/>
      <dgm:spPr/>
    </dgm:pt>
    <dgm:pt modelId="{57640E97-6166-4433-B354-53ED0DF94F6E}" type="pres">
      <dgm:prSet presAssocID="{B9CFD84D-5012-4208-BA42-DCB3D29E97C5}" presName="rootText3" presStyleLbl="asst1" presStyleIdx="3" presStyleCnt="10">
        <dgm:presLayoutVars>
          <dgm:chPref val="3"/>
        </dgm:presLayoutVars>
      </dgm:prSet>
      <dgm:spPr/>
    </dgm:pt>
    <dgm:pt modelId="{87A15F4C-23F8-438C-8808-E0520A67E02D}" type="pres">
      <dgm:prSet presAssocID="{B9CFD84D-5012-4208-BA42-DCB3D29E97C5}" presName="rootConnector3" presStyleLbl="asst1" presStyleIdx="3" presStyleCnt="10"/>
      <dgm:spPr/>
    </dgm:pt>
    <dgm:pt modelId="{0C290661-AD04-4951-AAF4-9B6157F06DBA}" type="pres">
      <dgm:prSet presAssocID="{B9CFD84D-5012-4208-BA42-DCB3D29E97C5}" presName="hierChild6" presStyleCnt="0"/>
      <dgm:spPr/>
    </dgm:pt>
    <dgm:pt modelId="{5FCF14BB-AAEE-4CC4-BB6F-36F874EC7A62}" type="pres">
      <dgm:prSet presAssocID="{B9CFD84D-5012-4208-BA42-DCB3D29E97C5}" presName="hierChild7" presStyleCnt="0"/>
      <dgm:spPr/>
    </dgm:pt>
    <dgm:pt modelId="{2A9A405E-C3D0-4DC2-9350-7FD18034A482}" type="pres">
      <dgm:prSet presAssocID="{96B865DF-EB43-46E4-BDD8-F16B587C18E6}" presName="Name111" presStyleLbl="parChTrans1D2" presStyleIdx="1" presStyleCnt="4"/>
      <dgm:spPr/>
    </dgm:pt>
    <dgm:pt modelId="{7BDB4CF3-4096-4F43-9CD6-7DC6387CEC58}" type="pres">
      <dgm:prSet presAssocID="{6590D559-125F-4501-A851-62F3F522DB9B}" presName="hierRoot3" presStyleCnt="0">
        <dgm:presLayoutVars>
          <dgm:hierBranch val="init"/>
        </dgm:presLayoutVars>
      </dgm:prSet>
      <dgm:spPr/>
    </dgm:pt>
    <dgm:pt modelId="{B16ABC1B-5010-4B23-8C2E-C820A95B7C96}" type="pres">
      <dgm:prSet presAssocID="{6590D559-125F-4501-A851-62F3F522DB9B}" presName="rootComposite3" presStyleCnt="0"/>
      <dgm:spPr/>
    </dgm:pt>
    <dgm:pt modelId="{39AD766A-61C4-41FA-96CB-CD6CC339479B}" type="pres">
      <dgm:prSet presAssocID="{6590D559-125F-4501-A851-62F3F522DB9B}" presName="rootText3" presStyleLbl="asst1" presStyleIdx="4" presStyleCnt="10">
        <dgm:presLayoutVars>
          <dgm:chPref val="3"/>
        </dgm:presLayoutVars>
      </dgm:prSet>
      <dgm:spPr/>
    </dgm:pt>
    <dgm:pt modelId="{E4D689A4-8A3B-45A5-8DDA-F07109DE54CE}" type="pres">
      <dgm:prSet presAssocID="{6590D559-125F-4501-A851-62F3F522DB9B}" presName="rootConnector3" presStyleLbl="asst1" presStyleIdx="4" presStyleCnt="10"/>
      <dgm:spPr/>
    </dgm:pt>
    <dgm:pt modelId="{7EBE4B5E-3901-49B1-A0C8-44BA65D068E9}" type="pres">
      <dgm:prSet presAssocID="{6590D559-125F-4501-A851-62F3F522DB9B}" presName="hierChild6" presStyleCnt="0"/>
      <dgm:spPr/>
    </dgm:pt>
    <dgm:pt modelId="{DDFA8EE1-AA77-4AFC-AA7A-64A8E2420F20}" type="pres">
      <dgm:prSet presAssocID="{6590D559-125F-4501-A851-62F3F522DB9B}" presName="hierChild7" presStyleCnt="0"/>
      <dgm:spPr/>
    </dgm:pt>
    <dgm:pt modelId="{D79457C5-B6D4-459B-A373-FEF1F47294E4}" type="pres">
      <dgm:prSet presAssocID="{EFBE98AB-FC73-4435-9F1C-24D3DBC6C73F}" presName="Name111" presStyleLbl="parChTrans1D3" presStyleIdx="2" presStyleCnt="5"/>
      <dgm:spPr/>
    </dgm:pt>
    <dgm:pt modelId="{2F3B068D-6A44-4EFC-AEC9-24F90E195BDA}" type="pres">
      <dgm:prSet presAssocID="{BC3AD112-BAF2-443E-A029-CB998DA49494}" presName="hierRoot3" presStyleCnt="0">
        <dgm:presLayoutVars>
          <dgm:hierBranch val="init"/>
        </dgm:presLayoutVars>
      </dgm:prSet>
      <dgm:spPr/>
    </dgm:pt>
    <dgm:pt modelId="{39F03671-E62A-46A6-9BEF-BA3283B9F126}" type="pres">
      <dgm:prSet presAssocID="{BC3AD112-BAF2-443E-A029-CB998DA49494}" presName="rootComposite3" presStyleCnt="0"/>
      <dgm:spPr/>
    </dgm:pt>
    <dgm:pt modelId="{8694AE65-B378-438B-97F3-0F03C503EF78}" type="pres">
      <dgm:prSet presAssocID="{BC3AD112-BAF2-443E-A029-CB998DA49494}" presName="rootText3" presStyleLbl="asst1" presStyleIdx="5" presStyleCnt="10">
        <dgm:presLayoutVars>
          <dgm:chPref val="3"/>
        </dgm:presLayoutVars>
      </dgm:prSet>
      <dgm:spPr/>
    </dgm:pt>
    <dgm:pt modelId="{3DD87F33-A0C3-49FE-B17F-2423F3433B8C}" type="pres">
      <dgm:prSet presAssocID="{BC3AD112-BAF2-443E-A029-CB998DA49494}" presName="rootConnector3" presStyleLbl="asst1" presStyleIdx="5" presStyleCnt="10"/>
      <dgm:spPr/>
    </dgm:pt>
    <dgm:pt modelId="{4CF71D02-2A28-424F-9771-3FD536B49CD5}" type="pres">
      <dgm:prSet presAssocID="{BC3AD112-BAF2-443E-A029-CB998DA49494}" presName="hierChild6" presStyleCnt="0"/>
      <dgm:spPr/>
    </dgm:pt>
    <dgm:pt modelId="{98289E3C-079C-4980-81FA-9C195E890529}" type="pres">
      <dgm:prSet presAssocID="{BC3AD112-BAF2-443E-A029-CB998DA49494}" presName="hierChild7" presStyleCnt="0"/>
      <dgm:spPr/>
    </dgm:pt>
    <dgm:pt modelId="{E1C7062C-91D2-4997-8FCA-395152BA4189}" type="pres">
      <dgm:prSet presAssocID="{2D5D2451-E034-4920-A90F-0D57101DD726}" presName="Name111" presStyleLbl="parChTrans1D3" presStyleIdx="3" presStyleCnt="5"/>
      <dgm:spPr/>
    </dgm:pt>
    <dgm:pt modelId="{105CB369-C3AC-4951-8208-4CC76695C663}" type="pres">
      <dgm:prSet presAssocID="{CEE44EF3-F8F1-447A-A6EF-B22409E54513}" presName="hierRoot3" presStyleCnt="0">
        <dgm:presLayoutVars>
          <dgm:hierBranch val="init"/>
        </dgm:presLayoutVars>
      </dgm:prSet>
      <dgm:spPr/>
    </dgm:pt>
    <dgm:pt modelId="{79182A24-7EB5-41D3-9D67-7A797E3A4219}" type="pres">
      <dgm:prSet presAssocID="{CEE44EF3-F8F1-447A-A6EF-B22409E54513}" presName="rootComposite3" presStyleCnt="0"/>
      <dgm:spPr/>
    </dgm:pt>
    <dgm:pt modelId="{6DF990B5-C67C-482C-93A7-BB1C76746456}" type="pres">
      <dgm:prSet presAssocID="{CEE44EF3-F8F1-447A-A6EF-B22409E54513}" presName="rootText3" presStyleLbl="asst1" presStyleIdx="6" presStyleCnt="10">
        <dgm:presLayoutVars>
          <dgm:chPref val="3"/>
        </dgm:presLayoutVars>
      </dgm:prSet>
      <dgm:spPr/>
    </dgm:pt>
    <dgm:pt modelId="{12A40A1D-5908-4CB6-B87D-0C0F723FB74E}" type="pres">
      <dgm:prSet presAssocID="{CEE44EF3-F8F1-447A-A6EF-B22409E54513}" presName="rootConnector3" presStyleLbl="asst1" presStyleIdx="6" presStyleCnt="10"/>
      <dgm:spPr/>
    </dgm:pt>
    <dgm:pt modelId="{EF04EB77-4EB5-4C3F-8923-E8601DD6A3AD}" type="pres">
      <dgm:prSet presAssocID="{CEE44EF3-F8F1-447A-A6EF-B22409E54513}" presName="hierChild6" presStyleCnt="0"/>
      <dgm:spPr/>
    </dgm:pt>
    <dgm:pt modelId="{6BDA0232-5391-434B-8464-4AD1DADB20CA}" type="pres">
      <dgm:prSet presAssocID="{CEE44EF3-F8F1-447A-A6EF-B22409E54513}" presName="hierChild7" presStyleCnt="0"/>
      <dgm:spPr/>
    </dgm:pt>
    <dgm:pt modelId="{3C5C60C6-2077-4387-9E35-F769720773F2}" type="pres">
      <dgm:prSet presAssocID="{BBB9E2D9-2722-48FC-8EA7-59FF6E3923E3}" presName="Name111" presStyleLbl="parChTrans1D2" presStyleIdx="2" presStyleCnt="4"/>
      <dgm:spPr/>
    </dgm:pt>
    <dgm:pt modelId="{C833C39A-26B4-4963-A2AC-371D62401FC2}" type="pres">
      <dgm:prSet presAssocID="{98287685-1F72-474C-A42E-A54CB64BCBC1}" presName="hierRoot3" presStyleCnt="0">
        <dgm:presLayoutVars>
          <dgm:hierBranch val="init"/>
        </dgm:presLayoutVars>
      </dgm:prSet>
      <dgm:spPr/>
    </dgm:pt>
    <dgm:pt modelId="{8F504CB6-3233-4103-B170-B9CD560DC6B1}" type="pres">
      <dgm:prSet presAssocID="{98287685-1F72-474C-A42E-A54CB64BCBC1}" presName="rootComposite3" presStyleCnt="0"/>
      <dgm:spPr/>
    </dgm:pt>
    <dgm:pt modelId="{A706CCED-A999-4350-83CA-5ACC4CB07E21}" type="pres">
      <dgm:prSet presAssocID="{98287685-1F72-474C-A42E-A54CB64BCBC1}" presName="rootText3" presStyleLbl="asst1" presStyleIdx="7" presStyleCnt="10">
        <dgm:presLayoutVars>
          <dgm:chPref val="3"/>
        </dgm:presLayoutVars>
      </dgm:prSet>
      <dgm:spPr/>
    </dgm:pt>
    <dgm:pt modelId="{ED813700-0E13-4EB0-A712-0D2344AAF979}" type="pres">
      <dgm:prSet presAssocID="{98287685-1F72-474C-A42E-A54CB64BCBC1}" presName="rootConnector3" presStyleLbl="asst1" presStyleIdx="7" presStyleCnt="10"/>
      <dgm:spPr/>
    </dgm:pt>
    <dgm:pt modelId="{5AEA6BE5-777A-4717-8EA7-6D32270852DB}" type="pres">
      <dgm:prSet presAssocID="{98287685-1F72-474C-A42E-A54CB64BCBC1}" presName="hierChild6" presStyleCnt="0"/>
      <dgm:spPr/>
    </dgm:pt>
    <dgm:pt modelId="{843694EC-4CE0-4BF0-AE8B-6DF680345CCA}" type="pres">
      <dgm:prSet presAssocID="{98287685-1F72-474C-A42E-A54CB64BCBC1}" presName="hierChild7" presStyleCnt="0"/>
      <dgm:spPr/>
    </dgm:pt>
    <dgm:pt modelId="{5C183C1E-883E-418E-A581-D72DB90D9E0B}" type="pres">
      <dgm:prSet presAssocID="{DD94D5A5-B112-46FF-BA0B-CC793174D417}" presName="Name111" presStyleLbl="parChTrans1D3" presStyleIdx="4" presStyleCnt="5"/>
      <dgm:spPr/>
    </dgm:pt>
    <dgm:pt modelId="{D9976734-21FA-4B66-9CA6-07C31D21CDB8}" type="pres">
      <dgm:prSet presAssocID="{16DD922B-3FAA-4C04-9E1E-7605F48FDF9B}" presName="hierRoot3" presStyleCnt="0">
        <dgm:presLayoutVars>
          <dgm:hierBranch val="init"/>
        </dgm:presLayoutVars>
      </dgm:prSet>
      <dgm:spPr/>
    </dgm:pt>
    <dgm:pt modelId="{E8937EF7-4DBC-4D7D-9A3A-7F2A7D8A6307}" type="pres">
      <dgm:prSet presAssocID="{16DD922B-3FAA-4C04-9E1E-7605F48FDF9B}" presName="rootComposite3" presStyleCnt="0"/>
      <dgm:spPr/>
    </dgm:pt>
    <dgm:pt modelId="{D9943747-5DF1-4F20-BECE-21C7377A5C80}" type="pres">
      <dgm:prSet presAssocID="{16DD922B-3FAA-4C04-9E1E-7605F48FDF9B}" presName="rootText3" presStyleLbl="asst1" presStyleIdx="8" presStyleCnt="10">
        <dgm:presLayoutVars>
          <dgm:chPref val="3"/>
        </dgm:presLayoutVars>
      </dgm:prSet>
      <dgm:spPr/>
    </dgm:pt>
    <dgm:pt modelId="{53078D90-9302-4F68-BDD4-FF5E410914D9}" type="pres">
      <dgm:prSet presAssocID="{16DD922B-3FAA-4C04-9E1E-7605F48FDF9B}" presName="rootConnector3" presStyleLbl="asst1" presStyleIdx="8" presStyleCnt="10"/>
      <dgm:spPr/>
    </dgm:pt>
    <dgm:pt modelId="{BED4BA4D-7779-44B1-9BD3-7A00A025DA87}" type="pres">
      <dgm:prSet presAssocID="{16DD922B-3FAA-4C04-9E1E-7605F48FDF9B}" presName="hierChild6" presStyleCnt="0"/>
      <dgm:spPr/>
    </dgm:pt>
    <dgm:pt modelId="{46042A9C-961C-468F-B750-E2C85D72FBD1}" type="pres">
      <dgm:prSet presAssocID="{16DD922B-3FAA-4C04-9E1E-7605F48FDF9B}" presName="hierChild7" presStyleCnt="0"/>
      <dgm:spPr/>
    </dgm:pt>
    <dgm:pt modelId="{511E3840-BF8E-4AAD-91C9-2C5D6D65F37C}" type="pres">
      <dgm:prSet presAssocID="{2959DA63-13DB-4970-96BD-72C517244B90}" presName="Name111" presStyleLbl="parChTrans1D2" presStyleIdx="3" presStyleCnt="4"/>
      <dgm:spPr/>
    </dgm:pt>
    <dgm:pt modelId="{67822D1A-FDA5-463C-932F-07C5F58620AD}" type="pres">
      <dgm:prSet presAssocID="{35523D88-943B-48C5-B7F3-6E7CFC2ADD30}" presName="hierRoot3" presStyleCnt="0">
        <dgm:presLayoutVars>
          <dgm:hierBranch val="init"/>
        </dgm:presLayoutVars>
      </dgm:prSet>
      <dgm:spPr/>
    </dgm:pt>
    <dgm:pt modelId="{2192D429-E566-456C-8632-51A2E1160A13}" type="pres">
      <dgm:prSet presAssocID="{35523D88-943B-48C5-B7F3-6E7CFC2ADD30}" presName="rootComposite3" presStyleCnt="0"/>
      <dgm:spPr/>
    </dgm:pt>
    <dgm:pt modelId="{0D8F22CA-D419-4A03-BEB1-D67123A4041D}" type="pres">
      <dgm:prSet presAssocID="{35523D88-943B-48C5-B7F3-6E7CFC2ADD30}" presName="rootText3" presStyleLbl="asst1" presStyleIdx="9" presStyleCnt="10">
        <dgm:presLayoutVars>
          <dgm:chPref val="3"/>
        </dgm:presLayoutVars>
      </dgm:prSet>
      <dgm:spPr/>
    </dgm:pt>
    <dgm:pt modelId="{1861BE80-AFE7-4011-85CC-8E3BEBAF4CCB}" type="pres">
      <dgm:prSet presAssocID="{35523D88-943B-48C5-B7F3-6E7CFC2ADD30}" presName="rootConnector3" presStyleLbl="asst1" presStyleIdx="9" presStyleCnt="10"/>
      <dgm:spPr/>
    </dgm:pt>
    <dgm:pt modelId="{9B54F5B9-4C96-425F-87CE-97D3C7B6A282}" type="pres">
      <dgm:prSet presAssocID="{35523D88-943B-48C5-B7F3-6E7CFC2ADD30}" presName="hierChild6" presStyleCnt="0"/>
      <dgm:spPr/>
    </dgm:pt>
    <dgm:pt modelId="{3179ACF7-079C-427F-8DCB-5BA4FBD9967D}" type="pres">
      <dgm:prSet presAssocID="{35523D88-943B-48C5-B7F3-6E7CFC2ADD30}" presName="hierChild7" presStyleCnt="0"/>
      <dgm:spPr/>
    </dgm:pt>
  </dgm:ptLst>
  <dgm:cxnLst>
    <dgm:cxn modelId="{0F73D8D6-2F81-47F9-982D-23289CEFF97A}" type="presOf" srcId="{B3E05FC6-66B6-4851-A281-E8841F5C2AEB}" destId="{9DAEFCF1-A610-4D5B-AAD7-B0F4E0390062}" srcOrd="1" destOrd="0" presId="urn:microsoft.com/office/officeart/2005/8/layout/orgChart1"/>
    <dgm:cxn modelId="{EE2C565F-6502-437A-A211-9AFB30E8DF29}" type="presOf" srcId="{BBB9E2D9-2722-48FC-8EA7-59FF6E3923E3}" destId="{3C5C60C6-2077-4387-9E35-F769720773F2}" srcOrd="0" destOrd="0" presId="urn:microsoft.com/office/officeart/2005/8/layout/orgChart1"/>
    <dgm:cxn modelId="{F124D5C8-A752-4356-82ED-DAA8A1BADA3F}" type="presOf" srcId="{35523D88-943B-48C5-B7F3-6E7CFC2ADD30}" destId="{1861BE80-AFE7-4011-85CC-8E3BEBAF4CCB}" srcOrd="1" destOrd="0" presId="urn:microsoft.com/office/officeart/2005/8/layout/orgChart1"/>
    <dgm:cxn modelId="{F9EA667A-F4F3-4896-88BF-428B4E4C36A9}" type="presOf" srcId="{E9A4C692-CFE2-41B7-981C-9A4767B01838}" destId="{E625D670-C11E-41C1-BCED-ED2F956E7D12}" srcOrd="0" destOrd="0" presId="urn:microsoft.com/office/officeart/2005/8/layout/orgChart1"/>
    <dgm:cxn modelId="{98AA83D3-12F1-4A32-A962-5F0AFD51B3F1}" srcId="{6590D559-125F-4501-A851-62F3F522DB9B}" destId="{CEE44EF3-F8F1-447A-A6EF-B22409E54513}" srcOrd="1" destOrd="0" parTransId="{2D5D2451-E034-4920-A90F-0D57101DD726}" sibTransId="{97FC6F70-011C-41E9-A9CD-1E41C1EA1729}"/>
    <dgm:cxn modelId="{48F019E1-DEB4-4129-8BBF-95C8C341B69C}" srcId="{98287685-1F72-474C-A42E-A54CB64BCBC1}" destId="{16DD922B-3FAA-4C04-9E1E-7605F48FDF9B}" srcOrd="0" destOrd="0" parTransId="{DD94D5A5-B112-46FF-BA0B-CC793174D417}" sibTransId="{6FAE1AA0-D495-415C-A000-14FCBBC55CD2}"/>
    <dgm:cxn modelId="{FB4C1EBD-8F0C-4D10-A836-38E065562186}" type="presOf" srcId="{16DD922B-3FAA-4C04-9E1E-7605F48FDF9B}" destId="{D9943747-5DF1-4F20-BECE-21C7377A5C80}" srcOrd="0" destOrd="0" presId="urn:microsoft.com/office/officeart/2005/8/layout/orgChart1"/>
    <dgm:cxn modelId="{A8B2F871-5197-4449-BFD7-21C4A0A07196}" srcId="{B3E05FC6-66B6-4851-A281-E8841F5C2AEB}" destId="{934821DC-8A32-4AF7-BF9F-624E50565D31}" srcOrd="0" destOrd="0" parTransId="{18592F4F-8082-493A-8FD1-2959BDECC4BE}" sibTransId="{3C3F72FC-CE6C-4C58-88D3-92D4AE17AFDE}"/>
    <dgm:cxn modelId="{B866BF16-D092-493E-89B2-073F5AFB5FC4}" srcId="{6590D559-125F-4501-A851-62F3F522DB9B}" destId="{BC3AD112-BAF2-443E-A029-CB998DA49494}" srcOrd="0" destOrd="0" parTransId="{EFBE98AB-FC73-4435-9F1C-24D3DBC6C73F}" sibTransId="{0C50C5E5-BFCE-4A98-B7F9-419BFA1246ED}"/>
    <dgm:cxn modelId="{B5B4C5AC-5558-47A2-A58C-824A64211396}" type="presOf" srcId="{16DD922B-3FAA-4C04-9E1E-7605F48FDF9B}" destId="{53078D90-9302-4F68-BDD4-FF5E410914D9}" srcOrd="1" destOrd="0" presId="urn:microsoft.com/office/officeart/2005/8/layout/orgChart1"/>
    <dgm:cxn modelId="{783171B4-AE37-4200-80AE-5996BFBA3A4A}" type="presOf" srcId="{18592F4F-8082-493A-8FD1-2959BDECC4BE}" destId="{02AF87A8-E5D0-4F35-82AA-4A22A590534D}" srcOrd="0" destOrd="0" presId="urn:microsoft.com/office/officeart/2005/8/layout/orgChart1"/>
    <dgm:cxn modelId="{C3031126-2D84-4F94-9CDD-127B34AFBB5C}" type="presOf" srcId="{BC3AD112-BAF2-443E-A029-CB998DA49494}" destId="{3DD87F33-A0C3-49FE-B17F-2423F3433B8C}" srcOrd="1" destOrd="0" presId="urn:microsoft.com/office/officeart/2005/8/layout/orgChart1"/>
    <dgm:cxn modelId="{ED4D4C80-A39F-4865-96BA-D67FA8C588F1}" type="presOf" srcId="{CEE44EF3-F8F1-447A-A6EF-B22409E54513}" destId="{6DF990B5-C67C-482C-93A7-BB1C76746456}" srcOrd="0" destOrd="0" presId="urn:microsoft.com/office/officeart/2005/8/layout/orgChart1"/>
    <dgm:cxn modelId="{51338C67-4800-4075-AF7A-6749A3966422}" srcId="{934821DC-8A32-4AF7-BF9F-624E50565D31}" destId="{384D2854-247F-4BFE-99D4-A2E9987AE39F}" srcOrd="1" destOrd="0" parTransId="{D8D650F7-A56C-46E6-AA7E-E6C4B8A35614}" sibTransId="{698D63D3-59B3-4E76-9E55-267804F0A3AF}"/>
    <dgm:cxn modelId="{4AE0BFFD-BD64-455C-96D2-28F86A7E8DB8}" type="presOf" srcId="{EFBE98AB-FC73-4435-9F1C-24D3DBC6C73F}" destId="{D79457C5-B6D4-459B-A373-FEF1F47294E4}" srcOrd="0" destOrd="0" presId="urn:microsoft.com/office/officeart/2005/8/layout/orgChart1"/>
    <dgm:cxn modelId="{2AACDFF8-8EF6-42F5-8613-33EC0F5C4CFE}" type="presOf" srcId="{987366CD-07CF-49E1-BE8C-9D34213543FB}" destId="{D66E41A3-0F8A-4212-B2A3-70DD631099F0}" srcOrd="0" destOrd="0" presId="urn:microsoft.com/office/officeart/2005/8/layout/orgChart1"/>
    <dgm:cxn modelId="{253604DD-1696-4E92-9C41-B517CF744EC7}" type="presOf" srcId="{6590D559-125F-4501-A851-62F3F522DB9B}" destId="{E4D689A4-8A3B-45A5-8DDA-F07109DE54CE}" srcOrd="1" destOrd="0" presId="urn:microsoft.com/office/officeart/2005/8/layout/orgChart1"/>
    <dgm:cxn modelId="{83196ED5-582B-44AE-BB78-840356B65149}" type="presOf" srcId="{384D2854-247F-4BFE-99D4-A2E9987AE39F}" destId="{3A25723E-63E0-4372-BF76-C6ED20178326}" srcOrd="0" destOrd="0" presId="urn:microsoft.com/office/officeart/2005/8/layout/orgChart1"/>
    <dgm:cxn modelId="{73E7128A-9DD7-437C-841B-8FB578972AE0}" srcId="{384D2854-247F-4BFE-99D4-A2E9987AE39F}" destId="{B9CFD84D-5012-4208-BA42-DCB3D29E97C5}" srcOrd="0" destOrd="0" parTransId="{FD49324F-44B7-4103-9C5A-622DA4E58F05}" sibTransId="{CC7CA991-0133-40E4-9484-E9F73BAFD36A}"/>
    <dgm:cxn modelId="{D9FE6473-ECA6-4423-9658-547917648A4F}" type="presOf" srcId="{DD94D5A5-B112-46FF-BA0B-CC793174D417}" destId="{5C183C1E-883E-418E-A581-D72DB90D9E0B}" srcOrd="0" destOrd="0" presId="urn:microsoft.com/office/officeart/2005/8/layout/orgChart1"/>
    <dgm:cxn modelId="{4BC02329-65F7-478D-8D68-3004E82DD510}" type="presOf" srcId="{2D5D2451-E034-4920-A90F-0D57101DD726}" destId="{E1C7062C-91D2-4997-8FCA-395152BA4189}" srcOrd="0" destOrd="0" presId="urn:microsoft.com/office/officeart/2005/8/layout/orgChart1"/>
    <dgm:cxn modelId="{E352B0C9-7AD7-4443-A0D9-8B1DBA286A33}" type="presOf" srcId="{B9CFD84D-5012-4208-BA42-DCB3D29E97C5}" destId="{87A15F4C-23F8-438C-8808-E0520A67E02D}" srcOrd="1" destOrd="0" presId="urn:microsoft.com/office/officeart/2005/8/layout/orgChart1"/>
    <dgm:cxn modelId="{787CB34C-1A3E-4698-8FAF-684363BDA64E}" type="presOf" srcId="{934821DC-8A32-4AF7-BF9F-624E50565D31}" destId="{4B7BF61C-1C7A-4D87-B70A-D8E4A67CD47B}" srcOrd="1" destOrd="0" presId="urn:microsoft.com/office/officeart/2005/8/layout/orgChart1"/>
    <dgm:cxn modelId="{C634ABEC-483D-4074-A434-12B86245EE7C}" srcId="{B3E05FC6-66B6-4851-A281-E8841F5C2AEB}" destId="{98287685-1F72-474C-A42E-A54CB64BCBC1}" srcOrd="2" destOrd="0" parTransId="{BBB9E2D9-2722-48FC-8EA7-59FF6E3923E3}" sibTransId="{A5EA6DD7-B72D-474D-A3F0-4408FD564A43}"/>
    <dgm:cxn modelId="{F318ABCC-BC66-4CFD-A495-77D3A47B19B6}" type="presOf" srcId="{35523D88-943B-48C5-B7F3-6E7CFC2ADD30}" destId="{0D8F22CA-D419-4A03-BEB1-D67123A4041D}" srcOrd="0" destOrd="0" presId="urn:microsoft.com/office/officeart/2005/8/layout/orgChart1"/>
    <dgm:cxn modelId="{FFD9E449-631A-47C8-AACF-7CE36FD974F9}" type="presOf" srcId="{98287685-1F72-474C-A42E-A54CB64BCBC1}" destId="{A706CCED-A999-4350-83CA-5ACC4CB07E21}" srcOrd="0" destOrd="0" presId="urn:microsoft.com/office/officeart/2005/8/layout/orgChart1"/>
    <dgm:cxn modelId="{CEC093CE-94F8-4BBF-9F55-78EB621AD677}" type="presOf" srcId="{6590D559-125F-4501-A851-62F3F522DB9B}" destId="{39AD766A-61C4-41FA-96CB-CD6CC339479B}" srcOrd="0" destOrd="0" presId="urn:microsoft.com/office/officeart/2005/8/layout/orgChart1"/>
    <dgm:cxn modelId="{E76D02E8-7827-42B3-93FF-7B3C7B96BA2D}" type="presOf" srcId="{96B865DF-EB43-46E4-BDD8-F16B587C18E6}" destId="{2A9A405E-C3D0-4DC2-9350-7FD18034A482}" srcOrd="0" destOrd="0" presId="urn:microsoft.com/office/officeart/2005/8/layout/orgChart1"/>
    <dgm:cxn modelId="{4FF0A582-932F-4E56-A3BB-FDDEDF15AC01}" srcId="{B3E05FC6-66B6-4851-A281-E8841F5C2AEB}" destId="{35523D88-943B-48C5-B7F3-6E7CFC2ADD30}" srcOrd="3" destOrd="0" parTransId="{2959DA63-13DB-4970-96BD-72C517244B90}" sibTransId="{A35D776E-D77A-485B-8F98-F26370E67307}"/>
    <dgm:cxn modelId="{AF2779FB-26C0-4073-9B03-ECC2394A847B}" type="presOf" srcId="{B3E05FC6-66B6-4851-A281-E8841F5C2AEB}" destId="{631AF816-6557-4A03-A751-DDD7A3498EFA}" srcOrd="0" destOrd="0" presId="urn:microsoft.com/office/officeart/2005/8/layout/orgChart1"/>
    <dgm:cxn modelId="{CBC45277-A00A-4768-B610-1524B5A8B069}" type="presOf" srcId="{987366CD-07CF-49E1-BE8C-9D34213543FB}" destId="{47DE483F-0355-4C40-A33D-16CC675BFA85}" srcOrd="1" destOrd="0" presId="urn:microsoft.com/office/officeart/2005/8/layout/orgChart1"/>
    <dgm:cxn modelId="{338EA6E1-8E03-4913-8A03-AC6AC26F0F5E}" srcId="{B3E05FC6-66B6-4851-A281-E8841F5C2AEB}" destId="{6590D559-125F-4501-A851-62F3F522DB9B}" srcOrd="1" destOrd="0" parTransId="{96B865DF-EB43-46E4-BDD8-F16B587C18E6}" sibTransId="{0BF444AF-774C-4726-B1C7-BA9302F0F6DE}"/>
    <dgm:cxn modelId="{1B1D7417-CE16-4075-9084-303B124D0827}" type="presOf" srcId="{B9CFD84D-5012-4208-BA42-DCB3D29E97C5}" destId="{57640E97-6166-4433-B354-53ED0DF94F6E}" srcOrd="0" destOrd="0" presId="urn:microsoft.com/office/officeart/2005/8/layout/orgChart1"/>
    <dgm:cxn modelId="{57CBB5B8-6173-46E4-BE5E-7E1DFD0A582E}" type="presOf" srcId="{FD49324F-44B7-4103-9C5A-622DA4E58F05}" destId="{BE9AE0AA-CE77-4E48-B163-536B6CCD9FA1}" srcOrd="0" destOrd="0" presId="urn:microsoft.com/office/officeart/2005/8/layout/orgChart1"/>
    <dgm:cxn modelId="{B9017642-2D54-4F8C-9CC2-AD5074EC293E}" type="presOf" srcId="{8B9E09DD-18F2-4DCE-ABF4-4C1A3B0557D1}" destId="{EEA53AA2-F2F4-49DE-A072-EDD41C29D336}" srcOrd="0" destOrd="0" presId="urn:microsoft.com/office/officeart/2005/8/layout/orgChart1"/>
    <dgm:cxn modelId="{19D5827D-A42F-42B4-A2C8-2A16E22B8D5E}" type="presOf" srcId="{934821DC-8A32-4AF7-BF9F-624E50565D31}" destId="{94D54532-F0C5-4570-92AA-C370C57444E6}" srcOrd="0" destOrd="0" presId="urn:microsoft.com/office/officeart/2005/8/layout/orgChart1"/>
    <dgm:cxn modelId="{495ACA63-930C-4CCA-AED1-9E66C26335A0}" type="presOf" srcId="{2959DA63-13DB-4970-96BD-72C517244B90}" destId="{511E3840-BF8E-4AAD-91C9-2C5D6D65F37C}" srcOrd="0" destOrd="0" presId="urn:microsoft.com/office/officeart/2005/8/layout/orgChart1"/>
    <dgm:cxn modelId="{9C836915-90F8-4596-8F2D-BFAE552F34CD}" type="presOf" srcId="{98287685-1F72-474C-A42E-A54CB64BCBC1}" destId="{ED813700-0E13-4EB0-A712-0D2344AAF979}" srcOrd="1" destOrd="0" presId="urn:microsoft.com/office/officeart/2005/8/layout/orgChart1"/>
    <dgm:cxn modelId="{EAFF28C0-7AB7-421F-9A07-DBE806599864}" srcId="{934821DC-8A32-4AF7-BF9F-624E50565D31}" destId="{987366CD-07CF-49E1-BE8C-9D34213543FB}" srcOrd="0" destOrd="0" parTransId="{8B9E09DD-18F2-4DCE-ABF4-4C1A3B0557D1}" sibTransId="{89D22BF7-F5C6-4D15-93C2-1ED1DF91695C}"/>
    <dgm:cxn modelId="{65750706-F3CC-4D5F-8AC0-7698B47E569B}" type="presOf" srcId="{BC3AD112-BAF2-443E-A029-CB998DA49494}" destId="{8694AE65-B378-438B-97F3-0F03C503EF78}" srcOrd="0" destOrd="0" presId="urn:microsoft.com/office/officeart/2005/8/layout/orgChart1"/>
    <dgm:cxn modelId="{495F9EC4-3A3F-4E42-A1AE-54FC45F32332}" srcId="{E9A4C692-CFE2-41B7-981C-9A4767B01838}" destId="{B3E05FC6-66B6-4851-A281-E8841F5C2AEB}" srcOrd="0" destOrd="0" parTransId="{B17BFAC3-4AE2-4CBE-8271-C5623B141516}" sibTransId="{F9401887-18F2-465A-A0E3-F32BD8FB99E1}"/>
    <dgm:cxn modelId="{91BE259E-3011-4741-B116-4A6F6F51C0BC}" type="presOf" srcId="{CEE44EF3-F8F1-447A-A6EF-B22409E54513}" destId="{12A40A1D-5908-4CB6-B87D-0C0F723FB74E}" srcOrd="1" destOrd="0" presId="urn:microsoft.com/office/officeart/2005/8/layout/orgChart1"/>
    <dgm:cxn modelId="{C4A6629B-5C12-49DB-BE1C-E505611B1070}" type="presOf" srcId="{384D2854-247F-4BFE-99D4-A2E9987AE39F}" destId="{6CB59482-203C-4FAF-840E-F5E3860B5FEB}" srcOrd="1" destOrd="0" presId="urn:microsoft.com/office/officeart/2005/8/layout/orgChart1"/>
    <dgm:cxn modelId="{E7874D37-6E4C-4611-943D-E48F61479EA2}" type="presOf" srcId="{D8D650F7-A56C-46E6-AA7E-E6C4B8A35614}" destId="{1633B190-0EA3-4425-9375-D41AE0085F61}" srcOrd="0" destOrd="0" presId="urn:microsoft.com/office/officeart/2005/8/layout/orgChart1"/>
    <dgm:cxn modelId="{5FC0B72A-2E21-41BF-9C9D-9A99735A188F}" type="presParOf" srcId="{E625D670-C11E-41C1-BCED-ED2F956E7D12}" destId="{A1724AC4-7BA8-4EE7-B287-41A51E62B735}" srcOrd="0" destOrd="0" presId="urn:microsoft.com/office/officeart/2005/8/layout/orgChart1"/>
    <dgm:cxn modelId="{6627B8E1-F603-4734-893C-16AD0A7F6AA3}" type="presParOf" srcId="{A1724AC4-7BA8-4EE7-B287-41A51E62B735}" destId="{03872C27-5D4A-43DE-81BA-B1144F2DCDFF}" srcOrd="0" destOrd="0" presId="urn:microsoft.com/office/officeart/2005/8/layout/orgChart1"/>
    <dgm:cxn modelId="{3D814BFB-F1B8-4EC7-A53E-63AF75E9D5B5}" type="presParOf" srcId="{03872C27-5D4A-43DE-81BA-B1144F2DCDFF}" destId="{631AF816-6557-4A03-A751-DDD7A3498EFA}" srcOrd="0" destOrd="0" presId="urn:microsoft.com/office/officeart/2005/8/layout/orgChart1"/>
    <dgm:cxn modelId="{0BEB6F2B-A309-454E-838F-F380F04C9E07}" type="presParOf" srcId="{03872C27-5D4A-43DE-81BA-B1144F2DCDFF}" destId="{9DAEFCF1-A610-4D5B-AAD7-B0F4E0390062}" srcOrd="1" destOrd="0" presId="urn:microsoft.com/office/officeart/2005/8/layout/orgChart1"/>
    <dgm:cxn modelId="{CF98F345-144E-4250-B295-B149675E70F0}" type="presParOf" srcId="{A1724AC4-7BA8-4EE7-B287-41A51E62B735}" destId="{2496573A-F13A-4427-AE31-02F7477AEFF2}" srcOrd="1" destOrd="0" presId="urn:microsoft.com/office/officeart/2005/8/layout/orgChart1"/>
    <dgm:cxn modelId="{7E405AB7-3DF2-4AA9-AAE4-BEDA7D476712}" type="presParOf" srcId="{A1724AC4-7BA8-4EE7-B287-41A51E62B735}" destId="{C32A59F9-4AB6-48D6-9637-F8E2E144A7D0}" srcOrd="2" destOrd="0" presId="urn:microsoft.com/office/officeart/2005/8/layout/orgChart1"/>
    <dgm:cxn modelId="{CEEFB29C-6BDD-494D-B52A-5A76EB4D7EE1}" type="presParOf" srcId="{C32A59F9-4AB6-48D6-9637-F8E2E144A7D0}" destId="{02AF87A8-E5D0-4F35-82AA-4A22A590534D}" srcOrd="0" destOrd="0" presId="urn:microsoft.com/office/officeart/2005/8/layout/orgChart1"/>
    <dgm:cxn modelId="{083B3B7C-7757-4C02-BA7F-EEF4BDFF5C97}" type="presParOf" srcId="{C32A59F9-4AB6-48D6-9637-F8E2E144A7D0}" destId="{1836C981-EAF5-4C65-B72A-522791B521CE}" srcOrd="1" destOrd="0" presId="urn:microsoft.com/office/officeart/2005/8/layout/orgChart1"/>
    <dgm:cxn modelId="{15DBF069-A092-4CDA-A0AD-0B5C52C2B55F}" type="presParOf" srcId="{1836C981-EAF5-4C65-B72A-522791B521CE}" destId="{0F290BEE-A84B-418C-A658-383F8B5B4445}" srcOrd="0" destOrd="0" presId="urn:microsoft.com/office/officeart/2005/8/layout/orgChart1"/>
    <dgm:cxn modelId="{2C13D220-D715-4CAC-9E8C-73E160F5F103}" type="presParOf" srcId="{0F290BEE-A84B-418C-A658-383F8B5B4445}" destId="{94D54532-F0C5-4570-92AA-C370C57444E6}" srcOrd="0" destOrd="0" presId="urn:microsoft.com/office/officeart/2005/8/layout/orgChart1"/>
    <dgm:cxn modelId="{0F42A01C-B793-44A6-AC86-400251A12B99}" type="presParOf" srcId="{0F290BEE-A84B-418C-A658-383F8B5B4445}" destId="{4B7BF61C-1C7A-4D87-B70A-D8E4A67CD47B}" srcOrd="1" destOrd="0" presId="urn:microsoft.com/office/officeart/2005/8/layout/orgChart1"/>
    <dgm:cxn modelId="{B190505A-19AE-4DFB-B59F-AC84AB9B53AF}" type="presParOf" srcId="{1836C981-EAF5-4C65-B72A-522791B521CE}" destId="{58E9ACFC-2177-4FC6-B076-CB42F0014BEC}" srcOrd="1" destOrd="0" presId="urn:microsoft.com/office/officeart/2005/8/layout/orgChart1"/>
    <dgm:cxn modelId="{19466190-3575-43CD-9668-22D735BCC087}" type="presParOf" srcId="{1836C981-EAF5-4C65-B72A-522791B521CE}" destId="{8CF96B87-8B1F-4944-8AB9-721CD95865F4}" srcOrd="2" destOrd="0" presId="urn:microsoft.com/office/officeart/2005/8/layout/orgChart1"/>
    <dgm:cxn modelId="{508B12E8-3837-4081-8A10-C80B60A8160C}" type="presParOf" srcId="{8CF96B87-8B1F-4944-8AB9-721CD95865F4}" destId="{EEA53AA2-F2F4-49DE-A072-EDD41C29D336}" srcOrd="0" destOrd="0" presId="urn:microsoft.com/office/officeart/2005/8/layout/orgChart1"/>
    <dgm:cxn modelId="{E4D93666-EA8A-4FEA-B0AC-93CD13EE30D3}" type="presParOf" srcId="{8CF96B87-8B1F-4944-8AB9-721CD95865F4}" destId="{78A7FD75-08C6-49EB-9F78-38AEB77DF170}" srcOrd="1" destOrd="0" presId="urn:microsoft.com/office/officeart/2005/8/layout/orgChart1"/>
    <dgm:cxn modelId="{1C53E255-38CA-4005-8B2E-2B56220A875A}" type="presParOf" srcId="{78A7FD75-08C6-49EB-9F78-38AEB77DF170}" destId="{3C67B01F-9850-4225-8E7D-BA00F559F1BF}" srcOrd="0" destOrd="0" presId="urn:microsoft.com/office/officeart/2005/8/layout/orgChart1"/>
    <dgm:cxn modelId="{44B55C27-0C59-45DC-B0BF-56B0A321D628}" type="presParOf" srcId="{3C67B01F-9850-4225-8E7D-BA00F559F1BF}" destId="{D66E41A3-0F8A-4212-B2A3-70DD631099F0}" srcOrd="0" destOrd="0" presId="urn:microsoft.com/office/officeart/2005/8/layout/orgChart1"/>
    <dgm:cxn modelId="{E3AD4D7C-A025-4E18-8C52-2D326B584CD7}" type="presParOf" srcId="{3C67B01F-9850-4225-8E7D-BA00F559F1BF}" destId="{47DE483F-0355-4C40-A33D-16CC675BFA85}" srcOrd="1" destOrd="0" presId="urn:microsoft.com/office/officeart/2005/8/layout/orgChart1"/>
    <dgm:cxn modelId="{DF79344F-A974-4B60-896D-BE19CC4B2448}" type="presParOf" srcId="{78A7FD75-08C6-49EB-9F78-38AEB77DF170}" destId="{A64126A5-7595-4EE4-B504-ACADC7A70DEA}" srcOrd="1" destOrd="0" presId="urn:microsoft.com/office/officeart/2005/8/layout/orgChart1"/>
    <dgm:cxn modelId="{16769C6F-7950-4E45-B11D-9A284DE8B8E2}" type="presParOf" srcId="{78A7FD75-08C6-49EB-9F78-38AEB77DF170}" destId="{70F47D6F-E6E5-43B1-AC98-1B0BF6E062B2}" srcOrd="2" destOrd="0" presId="urn:microsoft.com/office/officeart/2005/8/layout/orgChart1"/>
    <dgm:cxn modelId="{70CCFA91-C850-47C9-BDC2-B7D54F16FB4C}" type="presParOf" srcId="{8CF96B87-8B1F-4944-8AB9-721CD95865F4}" destId="{1633B190-0EA3-4425-9375-D41AE0085F61}" srcOrd="2" destOrd="0" presId="urn:microsoft.com/office/officeart/2005/8/layout/orgChart1"/>
    <dgm:cxn modelId="{44231748-6888-4C2C-A297-5F90A8A4EE71}" type="presParOf" srcId="{8CF96B87-8B1F-4944-8AB9-721CD95865F4}" destId="{A6C28CEF-AB0A-456E-83CF-AAFFEB2368B3}" srcOrd="3" destOrd="0" presId="urn:microsoft.com/office/officeart/2005/8/layout/orgChart1"/>
    <dgm:cxn modelId="{008C6D6C-9375-4D9F-97C5-06245C409666}" type="presParOf" srcId="{A6C28CEF-AB0A-456E-83CF-AAFFEB2368B3}" destId="{C8410A44-B310-4D4E-B5F2-22B8CF49B17A}" srcOrd="0" destOrd="0" presId="urn:microsoft.com/office/officeart/2005/8/layout/orgChart1"/>
    <dgm:cxn modelId="{5E9D69E9-35EE-400F-BFF1-47F73837C08D}" type="presParOf" srcId="{C8410A44-B310-4D4E-B5F2-22B8CF49B17A}" destId="{3A25723E-63E0-4372-BF76-C6ED20178326}" srcOrd="0" destOrd="0" presId="urn:microsoft.com/office/officeart/2005/8/layout/orgChart1"/>
    <dgm:cxn modelId="{C8D03FF5-FF8A-4C35-9EAA-B8AC7A757217}" type="presParOf" srcId="{C8410A44-B310-4D4E-B5F2-22B8CF49B17A}" destId="{6CB59482-203C-4FAF-840E-F5E3860B5FEB}" srcOrd="1" destOrd="0" presId="urn:microsoft.com/office/officeart/2005/8/layout/orgChart1"/>
    <dgm:cxn modelId="{9AC20A10-9653-47D1-AF1E-883A56BFECCE}" type="presParOf" srcId="{A6C28CEF-AB0A-456E-83CF-AAFFEB2368B3}" destId="{467E4E2B-4002-4C40-855A-E752F255B577}" srcOrd="1" destOrd="0" presId="urn:microsoft.com/office/officeart/2005/8/layout/orgChart1"/>
    <dgm:cxn modelId="{6A83141C-B0DE-442E-BF88-947ED95D3A74}" type="presParOf" srcId="{A6C28CEF-AB0A-456E-83CF-AAFFEB2368B3}" destId="{A6D0176B-93D3-4950-ACA5-2BDA292D79BF}" srcOrd="2" destOrd="0" presId="urn:microsoft.com/office/officeart/2005/8/layout/orgChart1"/>
    <dgm:cxn modelId="{380F0AD5-1418-462C-8EEA-282370B3F6AB}" type="presParOf" srcId="{A6D0176B-93D3-4950-ACA5-2BDA292D79BF}" destId="{BE9AE0AA-CE77-4E48-B163-536B6CCD9FA1}" srcOrd="0" destOrd="0" presId="urn:microsoft.com/office/officeart/2005/8/layout/orgChart1"/>
    <dgm:cxn modelId="{D009D3A3-49DB-4319-AC84-9EA512842CBB}" type="presParOf" srcId="{A6D0176B-93D3-4950-ACA5-2BDA292D79BF}" destId="{AE93BE46-222D-4B56-BD4E-F89AC6F1C54F}" srcOrd="1" destOrd="0" presId="urn:microsoft.com/office/officeart/2005/8/layout/orgChart1"/>
    <dgm:cxn modelId="{42F21AD7-B2C5-48DF-AF2C-5FCA6373D2D9}" type="presParOf" srcId="{AE93BE46-222D-4B56-BD4E-F89AC6F1C54F}" destId="{7473FAAE-B43E-47BA-A29F-5CA099013F24}" srcOrd="0" destOrd="0" presId="urn:microsoft.com/office/officeart/2005/8/layout/orgChart1"/>
    <dgm:cxn modelId="{27801A56-6FA3-4C15-A858-5A94F4131E2F}" type="presParOf" srcId="{7473FAAE-B43E-47BA-A29F-5CA099013F24}" destId="{57640E97-6166-4433-B354-53ED0DF94F6E}" srcOrd="0" destOrd="0" presId="urn:microsoft.com/office/officeart/2005/8/layout/orgChart1"/>
    <dgm:cxn modelId="{104B16E0-5608-45A9-8399-07DF99CCB1D1}" type="presParOf" srcId="{7473FAAE-B43E-47BA-A29F-5CA099013F24}" destId="{87A15F4C-23F8-438C-8808-E0520A67E02D}" srcOrd="1" destOrd="0" presId="urn:microsoft.com/office/officeart/2005/8/layout/orgChart1"/>
    <dgm:cxn modelId="{AC862354-8C18-4026-9F78-12190DFCB9CC}" type="presParOf" srcId="{AE93BE46-222D-4B56-BD4E-F89AC6F1C54F}" destId="{0C290661-AD04-4951-AAF4-9B6157F06DBA}" srcOrd="1" destOrd="0" presId="urn:microsoft.com/office/officeart/2005/8/layout/orgChart1"/>
    <dgm:cxn modelId="{C19E807A-2E5C-446C-BFF8-41D7A3C418C2}" type="presParOf" srcId="{AE93BE46-222D-4B56-BD4E-F89AC6F1C54F}" destId="{5FCF14BB-AAEE-4CC4-BB6F-36F874EC7A62}" srcOrd="2" destOrd="0" presId="urn:microsoft.com/office/officeart/2005/8/layout/orgChart1"/>
    <dgm:cxn modelId="{B0C682E2-D0A9-4CD6-8D3F-AC157C7BC4B9}" type="presParOf" srcId="{C32A59F9-4AB6-48D6-9637-F8E2E144A7D0}" destId="{2A9A405E-C3D0-4DC2-9350-7FD18034A482}" srcOrd="2" destOrd="0" presId="urn:microsoft.com/office/officeart/2005/8/layout/orgChart1"/>
    <dgm:cxn modelId="{30F1CF01-C31B-4132-AADB-B00BE43B482B}" type="presParOf" srcId="{C32A59F9-4AB6-48D6-9637-F8E2E144A7D0}" destId="{7BDB4CF3-4096-4F43-9CD6-7DC6387CEC58}" srcOrd="3" destOrd="0" presId="urn:microsoft.com/office/officeart/2005/8/layout/orgChart1"/>
    <dgm:cxn modelId="{FF730DA2-4109-4FE2-8255-C021272B181B}" type="presParOf" srcId="{7BDB4CF3-4096-4F43-9CD6-7DC6387CEC58}" destId="{B16ABC1B-5010-4B23-8C2E-C820A95B7C96}" srcOrd="0" destOrd="0" presId="urn:microsoft.com/office/officeart/2005/8/layout/orgChart1"/>
    <dgm:cxn modelId="{CB077659-6977-4170-A61E-AD12024960C8}" type="presParOf" srcId="{B16ABC1B-5010-4B23-8C2E-C820A95B7C96}" destId="{39AD766A-61C4-41FA-96CB-CD6CC339479B}" srcOrd="0" destOrd="0" presId="urn:microsoft.com/office/officeart/2005/8/layout/orgChart1"/>
    <dgm:cxn modelId="{1ED1170A-A818-4238-8C6D-FE2EE8CDB096}" type="presParOf" srcId="{B16ABC1B-5010-4B23-8C2E-C820A95B7C96}" destId="{E4D689A4-8A3B-45A5-8DDA-F07109DE54CE}" srcOrd="1" destOrd="0" presId="urn:microsoft.com/office/officeart/2005/8/layout/orgChart1"/>
    <dgm:cxn modelId="{FF32C528-112E-4A32-9547-6A9BA89E248A}" type="presParOf" srcId="{7BDB4CF3-4096-4F43-9CD6-7DC6387CEC58}" destId="{7EBE4B5E-3901-49B1-A0C8-44BA65D068E9}" srcOrd="1" destOrd="0" presId="urn:microsoft.com/office/officeart/2005/8/layout/orgChart1"/>
    <dgm:cxn modelId="{C6F09844-A7D1-452A-A5BE-F98B71E69169}" type="presParOf" srcId="{7BDB4CF3-4096-4F43-9CD6-7DC6387CEC58}" destId="{DDFA8EE1-AA77-4AFC-AA7A-64A8E2420F20}" srcOrd="2" destOrd="0" presId="urn:microsoft.com/office/officeart/2005/8/layout/orgChart1"/>
    <dgm:cxn modelId="{C53B1C21-628A-45F7-91E7-153C1A29AAEC}" type="presParOf" srcId="{DDFA8EE1-AA77-4AFC-AA7A-64A8E2420F20}" destId="{D79457C5-B6D4-459B-A373-FEF1F47294E4}" srcOrd="0" destOrd="0" presId="urn:microsoft.com/office/officeart/2005/8/layout/orgChart1"/>
    <dgm:cxn modelId="{3D16BD71-427B-47D3-B85F-83853E8359A1}" type="presParOf" srcId="{DDFA8EE1-AA77-4AFC-AA7A-64A8E2420F20}" destId="{2F3B068D-6A44-4EFC-AEC9-24F90E195BDA}" srcOrd="1" destOrd="0" presId="urn:microsoft.com/office/officeart/2005/8/layout/orgChart1"/>
    <dgm:cxn modelId="{6FF7388F-8432-480F-A2B6-B51C7D212F40}" type="presParOf" srcId="{2F3B068D-6A44-4EFC-AEC9-24F90E195BDA}" destId="{39F03671-E62A-46A6-9BEF-BA3283B9F126}" srcOrd="0" destOrd="0" presId="urn:microsoft.com/office/officeart/2005/8/layout/orgChart1"/>
    <dgm:cxn modelId="{73FF8FC3-3774-4F45-A2C1-361471461289}" type="presParOf" srcId="{39F03671-E62A-46A6-9BEF-BA3283B9F126}" destId="{8694AE65-B378-438B-97F3-0F03C503EF78}" srcOrd="0" destOrd="0" presId="urn:microsoft.com/office/officeart/2005/8/layout/orgChart1"/>
    <dgm:cxn modelId="{12808AEF-C802-4013-846D-ADF5385F3D12}" type="presParOf" srcId="{39F03671-E62A-46A6-9BEF-BA3283B9F126}" destId="{3DD87F33-A0C3-49FE-B17F-2423F3433B8C}" srcOrd="1" destOrd="0" presId="urn:microsoft.com/office/officeart/2005/8/layout/orgChart1"/>
    <dgm:cxn modelId="{F7A2CA21-C50D-461C-BD65-8DC51BB8A66C}" type="presParOf" srcId="{2F3B068D-6A44-4EFC-AEC9-24F90E195BDA}" destId="{4CF71D02-2A28-424F-9771-3FD536B49CD5}" srcOrd="1" destOrd="0" presId="urn:microsoft.com/office/officeart/2005/8/layout/orgChart1"/>
    <dgm:cxn modelId="{8B400889-F46E-4DC1-9CE0-2B7A620DFC4E}" type="presParOf" srcId="{2F3B068D-6A44-4EFC-AEC9-24F90E195BDA}" destId="{98289E3C-079C-4980-81FA-9C195E890529}" srcOrd="2" destOrd="0" presId="urn:microsoft.com/office/officeart/2005/8/layout/orgChart1"/>
    <dgm:cxn modelId="{B1CA9CFB-8ED5-42CB-A394-4AB0D2C8B153}" type="presParOf" srcId="{DDFA8EE1-AA77-4AFC-AA7A-64A8E2420F20}" destId="{E1C7062C-91D2-4997-8FCA-395152BA4189}" srcOrd="2" destOrd="0" presId="urn:microsoft.com/office/officeart/2005/8/layout/orgChart1"/>
    <dgm:cxn modelId="{6EE5D9AA-71F4-4274-A29D-CC46B6E185A8}" type="presParOf" srcId="{DDFA8EE1-AA77-4AFC-AA7A-64A8E2420F20}" destId="{105CB369-C3AC-4951-8208-4CC76695C663}" srcOrd="3" destOrd="0" presId="urn:microsoft.com/office/officeart/2005/8/layout/orgChart1"/>
    <dgm:cxn modelId="{DC573BA3-B1C5-4AE6-B941-F5E3E117F203}" type="presParOf" srcId="{105CB369-C3AC-4951-8208-4CC76695C663}" destId="{79182A24-7EB5-41D3-9D67-7A797E3A4219}" srcOrd="0" destOrd="0" presId="urn:microsoft.com/office/officeart/2005/8/layout/orgChart1"/>
    <dgm:cxn modelId="{0EF2320E-9CEE-4412-98EF-EECD6A2559BD}" type="presParOf" srcId="{79182A24-7EB5-41D3-9D67-7A797E3A4219}" destId="{6DF990B5-C67C-482C-93A7-BB1C76746456}" srcOrd="0" destOrd="0" presId="urn:microsoft.com/office/officeart/2005/8/layout/orgChart1"/>
    <dgm:cxn modelId="{CAA46BDC-34DE-465E-93A0-E0957745DC77}" type="presParOf" srcId="{79182A24-7EB5-41D3-9D67-7A797E3A4219}" destId="{12A40A1D-5908-4CB6-B87D-0C0F723FB74E}" srcOrd="1" destOrd="0" presId="urn:microsoft.com/office/officeart/2005/8/layout/orgChart1"/>
    <dgm:cxn modelId="{78ABB4B3-07B6-4BED-8C56-0C4565E1B010}" type="presParOf" srcId="{105CB369-C3AC-4951-8208-4CC76695C663}" destId="{EF04EB77-4EB5-4C3F-8923-E8601DD6A3AD}" srcOrd="1" destOrd="0" presId="urn:microsoft.com/office/officeart/2005/8/layout/orgChart1"/>
    <dgm:cxn modelId="{A62A674E-83F4-44C4-AA48-A8D63692B03A}" type="presParOf" srcId="{105CB369-C3AC-4951-8208-4CC76695C663}" destId="{6BDA0232-5391-434B-8464-4AD1DADB20CA}" srcOrd="2" destOrd="0" presId="urn:microsoft.com/office/officeart/2005/8/layout/orgChart1"/>
    <dgm:cxn modelId="{9A53BE03-6B7A-4BE1-9684-98CFC71A69EB}" type="presParOf" srcId="{C32A59F9-4AB6-48D6-9637-F8E2E144A7D0}" destId="{3C5C60C6-2077-4387-9E35-F769720773F2}" srcOrd="4" destOrd="0" presId="urn:microsoft.com/office/officeart/2005/8/layout/orgChart1"/>
    <dgm:cxn modelId="{0D63F4F6-457D-4E2C-9EF0-D2859F2AB31B}" type="presParOf" srcId="{C32A59F9-4AB6-48D6-9637-F8E2E144A7D0}" destId="{C833C39A-26B4-4963-A2AC-371D62401FC2}" srcOrd="5" destOrd="0" presId="urn:microsoft.com/office/officeart/2005/8/layout/orgChart1"/>
    <dgm:cxn modelId="{74701A0E-425A-4570-8101-4DDA38EA296C}" type="presParOf" srcId="{C833C39A-26B4-4963-A2AC-371D62401FC2}" destId="{8F504CB6-3233-4103-B170-B9CD560DC6B1}" srcOrd="0" destOrd="0" presId="urn:microsoft.com/office/officeart/2005/8/layout/orgChart1"/>
    <dgm:cxn modelId="{5AFEAEB6-84D4-4C41-A79F-B1788D233A23}" type="presParOf" srcId="{8F504CB6-3233-4103-B170-B9CD560DC6B1}" destId="{A706CCED-A999-4350-83CA-5ACC4CB07E21}" srcOrd="0" destOrd="0" presId="urn:microsoft.com/office/officeart/2005/8/layout/orgChart1"/>
    <dgm:cxn modelId="{B232FA05-A5D3-4068-910A-39C586BCBF2A}" type="presParOf" srcId="{8F504CB6-3233-4103-B170-B9CD560DC6B1}" destId="{ED813700-0E13-4EB0-A712-0D2344AAF979}" srcOrd="1" destOrd="0" presId="urn:microsoft.com/office/officeart/2005/8/layout/orgChart1"/>
    <dgm:cxn modelId="{7367A5E1-E6A5-4D3D-8E8E-BB120C938CF3}" type="presParOf" srcId="{C833C39A-26B4-4963-A2AC-371D62401FC2}" destId="{5AEA6BE5-777A-4717-8EA7-6D32270852DB}" srcOrd="1" destOrd="0" presId="urn:microsoft.com/office/officeart/2005/8/layout/orgChart1"/>
    <dgm:cxn modelId="{08B6432E-A40C-43BB-8C23-58B48897117A}" type="presParOf" srcId="{C833C39A-26B4-4963-A2AC-371D62401FC2}" destId="{843694EC-4CE0-4BF0-AE8B-6DF680345CCA}" srcOrd="2" destOrd="0" presId="urn:microsoft.com/office/officeart/2005/8/layout/orgChart1"/>
    <dgm:cxn modelId="{8A4D4C01-EE48-4DF8-8D18-FC8B1C0C0E84}" type="presParOf" srcId="{843694EC-4CE0-4BF0-AE8B-6DF680345CCA}" destId="{5C183C1E-883E-418E-A581-D72DB90D9E0B}" srcOrd="0" destOrd="0" presId="urn:microsoft.com/office/officeart/2005/8/layout/orgChart1"/>
    <dgm:cxn modelId="{335034BE-4877-4521-AB19-EB448FEF6560}" type="presParOf" srcId="{843694EC-4CE0-4BF0-AE8B-6DF680345CCA}" destId="{D9976734-21FA-4B66-9CA6-07C31D21CDB8}" srcOrd="1" destOrd="0" presId="urn:microsoft.com/office/officeart/2005/8/layout/orgChart1"/>
    <dgm:cxn modelId="{8D329109-1A26-45D1-ADDC-E687C960DE7D}" type="presParOf" srcId="{D9976734-21FA-4B66-9CA6-07C31D21CDB8}" destId="{E8937EF7-4DBC-4D7D-9A3A-7F2A7D8A6307}" srcOrd="0" destOrd="0" presId="urn:microsoft.com/office/officeart/2005/8/layout/orgChart1"/>
    <dgm:cxn modelId="{DD48038E-CDBC-4361-A26A-1492560BCE81}" type="presParOf" srcId="{E8937EF7-4DBC-4D7D-9A3A-7F2A7D8A6307}" destId="{D9943747-5DF1-4F20-BECE-21C7377A5C80}" srcOrd="0" destOrd="0" presId="urn:microsoft.com/office/officeart/2005/8/layout/orgChart1"/>
    <dgm:cxn modelId="{37F6EB4C-76C4-4828-BF75-BE7FFBAAC96A}" type="presParOf" srcId="{E8937EF7-4DBC-4D7D-9A3A-7F2A7D8A6307}" destId="{53078D90-9302-4F68-BDD4-FF5E410914D9}" srcOrd="1" destOrd="0" presId="urn:microsoft.com/office/officeart/2005/8/layout/orgChart1"/>
    <dgm:cxn modelId="{27AE63B3-17A1-4F18-AD0F-7F800C36ABB1}" type="presParOf" srcId="{D9976734-21FA-4B66-9CA6-07C31D21CDB8}" destId="{BED4BA4D-7779-44B1-9BD3-7A00A025DA87}" srcOrd="1" destOrd="0" presId="urn:microsoft.com/office/officeart/2005/8/layout/orgChart1"/>
    <dgm:cxn modelId="{C4C42C9E-8353-49B9-BF45-3928194D2F1A}" type="presParOf" srcId="{D9976734-21FA-4B66-9CA6-07C31D21CDB8}" destId="{46042A9C-961C-468F-B750-E2C85D72FBD1}" srcOrd="2" destOrd="0" presId="urn:microsoft.com/office/officeart/2005/8/layout/orgChart1"/>
    <dgm:cxn modelId="{23D641AE-0785-41B8-BEC7-064DE0C1BDE1}" type="presParOf" srcId="{C32A59F9-4AB6-48D6-9637-F8E2E144A7D0}" destId="{511E3840-BF8E-4AAD-91C9-2C5D6D65F37C}" srcOrd="6" destOrd="0" presId="urn:microsoft.com/office/officeart/2005/8/layout/orgChart1"/>
    <dgm:cxn modelId="{65EE197E-A555-45F0-B9AC-A67912E7B08A}" type="presParOf" srcId="{C32A59F9-4AB6-48D6-9637-F8E2E144A7D0}" destId="{67822D1A-FDA5-463C-932F-07C5F58620AD}" srcOrd="7" destOrd="0" presId="urn:microsoft.com/office/officeart/2005/8/layout/orgChart1"/>
    <dgm:cxn modelId="{E31B045B-B400-425D-B1DC-35EAAB66A6B3}" type="presParOf" srcId="{67822D1A-FDA5-463C-932F-07C5F58620AD}" destId="{2192D429-E566-456C-8632-51A2E1160A13}" srcOrd="0" destOrd="0" presId="urn:microsoft.com/office/officeart/2005/8/layout/orgChart1"/>
    <dgm:cxn modelId="{ED56A05F-FC07-4AAD-B7CC-AD171BAD8AA8}" type="presParOf" srcId="{2192D429-E566-456C-8632-51A2E1160A13}" destId="{0D8F22CA-D419-4A03-BEB1-D67123A4041D}" srcOrd="0" destOrd="0" presId="urn:microsoft.com/office/officeart/2005/8/layout/orgChart1"/>
    <dgm:cxn modelId="{63D9C664-CB18-4A82-976E-3DB4FA597F77}" type="presParOf" srcId="{2192D429-E566-456C-8632-51A2E1160A13}" destId="{1861BE80-AFE7-4011-85CC-8E3BEBAF4CCB}" srcOrd="1" destOrd="0" presId="urn:microsoft.com/office/officeart/2005/8/layout/orgChart1"/>
    <dgm:cxn modelId="{A1D4CF93-6957-43CC-BA47-B26BEF6E42F3}" type="presParOf" srcId="{67822D1A-FDA5-463C-932F-07C5F58620AD}" destId="{9B54F5B9-4C96-425F-87CE-97D3C7B6A282}" srcOrd="1" destOrd="0" presId="urn:microsoft.com/office/officeart/2005/8/layout/orgChart1"/>
    <dgm:cxn modelId="{55042E2B-56A0-43A1-989C-599343CA10B8}" type="presParOf" srcId="{67822D1A-FDA5-463C-932F-07C5F58620AD}" destId="{3179ACF7-079C-427F-8DCB-5BA4FBD996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A4C692-CFE2-41B7-981C-9A4767B018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5FC6-66B6-4851-A281-E8841F5C2AEB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17BFAC3-4AE2-4CBE-8271-C5623B141516}" type="parTrans" cxnId="{495F9EC4-3A3F-4E42-A1AE-54FC45F32332}">
      <dgm:prSet/>
      <dgm:spPr/>
      <dgm:t>
        <a:bodyPr/>
        <a:lstStyle/>
        <a:p>
          <a:endParaRPr lang="en-US"/>
        </a:p>
      </dgm:t>
    </dgm:pt>
    <dgm:pt modelId="{F9401887-18F2-465A-A0E3-F32BD8FB99E1}" type="sibTrans" cxnId="{495F9EC4-3A3F-4E42-A1AE-54FC45F32332}">
      <dgm:prSet/>
      <dgm:spPr/>
      <dgm:t>
        <a:bodyPr/>
        <a:lstStyle/>
        <a:p>
          <a:endParaRPr lang="en-US"/>
        </a:p>
      </dgm:t>
    </dgm:pt>
    <dgm:pt modelId="{934821DC-8A32-4AF7-BF9F-624E50565D31}" type="asst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</a:t>
          </a:r>
        </a:p>
      </dgm:t>
    </dgm:pt>
    <dgm:pt modelId="{18592F4F-8082-493A-8FD1-2959BDECC4BE}" type="parTrans" cxnId="{A8B2F871-5197-4449-BFD7-21C4A0A07196}">
      <dgm:prSet/>
      <dgm:spPr/>
      <dgm:t>
        <a:bodyPr/>
        <a:lstStyle/>
        <a:p>
          <a:endParaRPr lang="en-US"/>
        </a:p>
      </dgm:t>
    </dgm:pt>
    <dgm:pt modelId="{3C3F72FC-CE6C-4C58-88D3-92D4AE17AFDE}" type="sibTrans" cxnId="{A8B2F871-5197-4449-BFD7-21C4A0A07196}">
      <dgm:prSet/>
      <dgm:spPr/>
      <dgm:t>
        <a:bodyPr/>
        <a:lstStyle/>
        <a:p>
          <a:endParaRPr lang="en-US"/>
        </a:p>
      </dgm:t>
    </dgm:pt>
    <dgm:pt modelId="{6590D559-125F-4501-A851-62F3F522DB9B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</a:t>
          </a:r>
        </a:p>
      </dgm:t>
    </dgm:pt>
    <dgm:pt modelId="{96B865DF-EB43-46E4-BDD8-F16B587C18E6}" type="parTrans" cxnId="{338EA6E1-8E03-4913-8A03-AC6AC26F0F5E}">
      <dgm:prSet/>
      <dgm:spPr/>
      <dgm:t>
        <a:bodyPr/>
        <a:lstStyle/>
        <a:p>
          <a:endParaRPr lang="en-US"/>
        </a:p>
      </dgm:t>
    </dgm:pt>
    <dgm:pt modelId="{0BF444AF-774C-4726-B1C7-BA9302F0F6DE}" type="sibTrans" cxnId="{338EA6E1-8E03-4913-8A03-AC6AC26F0F5E}">
      <dgm:prSet/>
      <dgm:spPr/>
      <dgm:t>
        <a:bodyPr/>
        <a:lstStyle/>
        <a:p>
          <a:endParaRPr lang="en-US"/>
        </a:p>
      </dgm:t>
    </dgm:pt>
    <dgm:pt modelId="{987366CD-07CF-49E1-BE8C-9D34213543F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</a:t>
          </a:r>
        </a:p>
      </dgm:t>
    </dgm:pt>
    <dgm:pt modelId="{8B9E09DD-18F2-4DCE-ABF4-4C1A3B0557D1}" type="parTrans" cxnId="{EAFF28C0-7AB7-421F-9A07-DBE806599864}">
      <dgm:prSet/>
      <dgm:spPr/>
      <dgm:t>
        <a:bodyPr/>
        <a:lstStyle/>
        <a:p>
          <a:endParaRPr lang="en-US"/>
        </a:p>
      </dgm:t>
    </dgm:pt>
    <dgm:pt modelId="{89D22BF7-F5C6-4D15-93C2-1ED1DF91695C}" type="sibTrans" cxnId="{EAFF28C0-7AB7-421F-9A07-DBE806599864}">
      <dgm:prSet/>
      <dgm:spPr/>
      <dgm:t>
        <a:bodyPr/>
        <a:lstStyle/>
        <a:p>
          <a:endParaRPr lang="en-US"/>
        </a:p>
      </dgm:t>
    </dgm:pt>
    <dgm:pt modelId="{384D2854-247F-4BFE-99D4-A2E9987AE39F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</a:t>
          </a:r>
        </a:p>
      </dgm:t>
    </dgm:pt>
    <dgm:pt modelId="{D8D650F7-A56C-46E6-AA7E-E6C4B8A35614}" type="parTrans" cxnId="{51338C67-4800-4075-AF7A-6749A3966422}">
      <dgm:prSet/>
      <dgm:spPr/>
      <dgm:t>
        <a:bodyPr/>
        <a:lstStyle/>
        <a:p>
          <a:endParaRPr lang="en-US"/>
        </a:p>
      </dgm:t>
    </dgm:pt>
    <dgm:pt modelId="{698D63D3-59B3-4E76-9E55-267804F0A3AF}" type="sibTrans" cxnId="{51338C67-4800-4075-AF7A-6749A3966422}">
      <dgm:prSet/>
      <dgm:spPr/>
      <dgm:t>
        <a:bodyPr/>
        <a:lstStyle/>
        <a:p>
          <a:endParaRPr lang="en-US"/>
        </a:p>
      </dgm:t>
    </dgm:pt>
    <dgm:pt modelId="{B9CFD84D-5012-4208-BA42-DCB3D29E97C5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</a:t>
          </a:r>
        </a:p>
      </dgm:t>
    </dgm:pt>
    <dgm:pt modelId="{FD49324F-44B7-4103-9C5A-622DA4E58F05}" type="parTrans" cxnId="{73E7128A-9DD7-437C-841B-8FB578972AE0}">
      <dgm:prSet/>
      <dgm:spPr/>
      <dgm:t>
        <a:bodyPr/>
        <a:lstStyle/>
        <a:p>
          <a:endParaRPr lang="en-US"/>
        </a:p>
      </dgm:t>
    </dgm:pt>
    <dgm:pt modelId="{CC7CA991-0133-40E4-9484-E9F73BAFD36A}" type="sibTrans" cxnId="{73E7128A-9DD7-437C-841B-8FB578972AE0}">
      <dgm:prSet/>
      <dgm:spPr/>
      <dgm:t>
        <a:bodyPr/>
        <a:lstStyle/>
        <a:p>
          <a:endParaRPr lang="en-US"/>
        </a:p>
      </dgm:t>
    </dgm:pt>
    <dgm:pt modelId="{98287685-1F72-474C-A42E-A54CB64BCBC1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</a:t>
          </a:r>
        </a:p>
      </dgm:t>
    </dgm:pt>
    <dgm:pt modelId="{BBB9E2D9-2722-48FC-8EA7-59FF6E3923E3}" type="parTrans" cxnId="{C634ABEC-483D-4074-A434-12B86245EE7C}">
      <dgm:prSet/>
      <dgm:spPr/>
      <dgm:t>
        <a:bodyPr/>
        <a:lstStyle/>
        <a:p>
          <a:endParaRPr lang="en-US"/>
        </a:p>
      </dgm:t>
    </dgm:pt>
    <dgm:pt modelId="{A5EA6DD7-B72D-474D-A3F0-4408FD564A43}" type="sibTrans" cxnId="{C634ABEC-483D-4074-A434-12B86245EE7C}">
      <dgm:prSet/>
      <dgm:spPr/>
      <dgm:t>
        <a:bodyPr/>
        <a:lstStyle/>
        <a:p>
          <a:endParaRPr lang="en-US"/>
        </a:p>
      </dgm:t>
    </dgm:pt>
    <dgm:pt modelId="{35523D88-943B-48C5-B7F3-6E7CFC2ADD30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</a:t>
          </a:r>
        </a:p>
      </dgm:t>
    </dgm:pt>
    <dgm:pt modelId="{2959DA63-13DB-4970-96BD-72C517244B90}" type="parTrans" cxnId="{4FF0A582-932F-4E56-A3BB-FDDEDF15AC01}">
      <dgm:prSet/>
      <dgm:spPr/>
      <dgm:t>
        <a:bodyPr/>
        <a:lstStyle/>
        <a:p>
          <a:endParaRPr lang="en-US"/>
        </a:p>
      </dgm:t>
    </dgm:pt>
    <dgm:pt modelId="{A35D776E-D77A-485B-8F98-F26370E67307}" type="sibTrans" cxnId="{4FF0A582-932F-4E56-A3BB-FDDEDF15AC01}">
      <dgm:prSet/>
      <dgm:spPr/>
      <dgm:t>
        <a:bodyPr/>
        <a:lstStyle/>
        <a:p>
          <a:endParaRPr lang="en-US"/>
        </a:p>
      </dgm:t>
    </dgm:pt>
    <dgm:pt modelId="{BC3AD112-BAF2-443E-A029-CB998DA49494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</a:t>
          </a:r>
        </a:p>
      </dgm:t>
    </dgm:pt>
    <dgm:pt modelId="{EFBE98AB-FC73-4435-9F1C-24D3DBC6C73F}" type="parTrans" cxnId="{B866BF16-D092-493E-89B2-073F5AFB5FC4}">
      <dgm:prSet/>
      <dgm:spPr/>
      <dgm:t>
        <a:bodyPr/>
        <a:lstStyle/>
        <a:p>
          <a:endParaRPr lang="en-US"/>
        </a:p>
      </dgm:t>
    </dgm:pt>
    <dgm:pt modelId="{0C50C5E5-BFCE-4A98-B7F9-419BFA1246ED}" type="sibTrans" cxnId="{B866BF16-D092-493E-89B2-073F5AFB5FC4}">
      <dgm:prSet/>
      <dgm:spPr/>
      <dgm:t>
        <a:bodyPr/>
        <a:lstStyle/>
        <a:p>
          <a:endParaRPr lang="en-US"/>
        </a:p>
      </dgm:t>
    </dgm:pt>
    <dgm:pt modelId="{16DD922B-3FAA-4C04-9E1E-7605F48FDF9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</a:t>
          </a:r>
        </a:p>
      </dgm:t>
    </dgm:pt>
    <dgm:pt modelId="{DD94D5A5-B112-46FF-BA0B-CC793174D417}" type="parTrans" cxnId="{48F019E1-DEB4-4129-8BBF-95C8C341B69C}">
      <dgm:prSet/>
      <dgm:spPr/>
      <dgm:t>
        <a:bodyPr/>
        <a:lstStyle/>
        <a:p>
          <a:endParaRPr lang="en-US"/>
        </a:p>
      </dgm:t>
    </dgm:pt>
    <dgm:pt modelId="{6FAE1AA0-D495-415C-A000-14FCBBC55CD2}" type="sibTrans" cxnId="{48F019E1-DEB4-4129-8BBF-95C8C341B69C}">
      <dgm:prSet/>
      <dgm:spPr/>
      <dgm:t>
        <a:bodyPr/>
        <a:lstStyle/>
        <a:p>
          <a:endParaRPr lang="en-US"/>
        </a:p>
      </dgm:t>
    </dgm:pt>
    <dgm:pt modelId="{CEE44EF3-F8F1-447A-A6EF-B22409E54513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aa</a:t>
          </a:r>
        </a:p>
      </dgm:t>
    </dgm:pt>
    <dgm:pt modelId="{2D5D2451-E034-4920-A90F-0D57101DD726}" type="parTrans" cxnId="{98AA83D3-12F1-4A32-A962-5F0AFD51B3F1}">
      <dgm:prSet/>
      <dgm:spPr/>
      <dgm:t>
        <a:bodyPr/>
        <a:lstStyle/>
        <a:p>
          <a:endParaRPr lang="en-US"/>
        </a:p>
      </dgm:t>
    </dgm:pt>
    <dgm:pt modelId="{97FC6F70-011C-41E9-A9CD-1E41C1EA1729}" type="sibTrans" cxnId="{98AA83D3-12F1-4A32-A962-5F0AFD51B3F1}">
      <dgm:prSet/>
      <dgm:spPr/>
      <dgm:t>
        <a:bodyPr/>
        <a:lstStyle/>
        <a:p>
          <a:endParaRPr lang="en-US"/>
        </a:p>
      </dgm:t>
    </dgm:pt>
    <dgm:pt modelId="{E625D670-C11E-41C1-BCED-ED2F956E7D12}" type="pres">
      <dgm:prSet presAssocID="{E9A4C692-CFE2-41B7-981C-9A4767B018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24AC4-7BA8-4EE7-B287-41A51E62B735}" type="pres">
      <dgm:prSet presAssocID="{B3E05FC6-66B6-4851-A281-E8841F5C2AEB}" presName="hierRoot1" presStyleCnt="0">
        <dgm:presLayoutVars>
          <dgm:hierBranch val="init"/>
        </dgm:presLayoutVars>
      </dgm:prSet>
      <dgm:spPr/>
    </dgm:pt>
    <dgm:pt modelId="{03872C27-5D4A-43DE-81BA-B1144F2DCDFF}" type="pres">
      <dgm:prSet presAssocID="{B3E05FC6-66B6-4851-A281-E8841F5C2AEB}" presName="rootComposite1" presStyleCnt="0"/>
      <dgm:spPr/>
    </dgm:pt>
    <dgm:pt modelId="{631AF816-6557-4A03-A751-DDD7A3498EFA}" type="pres">
      <dgm:prSet presAssocID="{B3E05FC6-66B6-4851-A281-E8841F5C2AEB}" presName="rootText1" presStyleLbl="node0" presStyleIdx="0" presStyleCnt="1">
        <dgm:presLayoutVars>
          <dgm:chPref val="3"/>
        </dgm:presLayoutVars>
      </dgm:prSet>
      <dgm:spPr/>
    </dgm:pt>
    <dgm:pt modelId="{9DAEFCF1-A610-4D5B-AAD7-B0F4E0390062}" type="pres">
      <dgm:prSet presAssocID="{B3E05FC6-66B6-4851-A281-E8841F5C2AEB}" presName="rootConnector1" presStyleLbl="node1" presStyleIdx="0" presStyleCnt="0"/>
      <dgm:spPr/>
    </dgm:pt>
    <dgm:pt modelId="{2496573A-F13A-4427-AE31-02F7477AEFF2}" type="pres">
      <dgm:prSet presAssocID="{B3E05FC6-66B6-4851-A281-E8841F5C2AEB}" presName="hierChild2" presStyleCnt="0"/>
      <dgm:spPr/>
    </dgm:pt>
    <dgm:pt modelId="{C32A59F9-4AB6-48D6-9637-F8E2E144A7D0}" type="pres">
      <dgm:prSet presAssocID="{B3E05FC6-66B6-4851-A281-E8841F5C2AEB}" presName="hierChild3" presStyleCnt="0"/>
      <dgm:spPr/>
    </dgm:pt>
    <dgm:pt modelId="{02AF87A8-E5D0-4F35-82AA-4A22A590534D}" type="pres">
      <dgm:prSet presAssocID="{18592F4F-8082-493A-8FD1-2959BDECC4BE}" presName="Name111" presStyleLbl="parChTrans1D2" presStyleIdx="0" presStyleCnt="4"/>
      <dgm:spPr/>
    </dgm:pt>
    <dgm:pt modelId="{1836C981-EAF5-4C65-B72A-522791B521CE}" type="pres">
      <dgm:prSet presAssocID="{934821DC-8A32-4AF7-BF9F-624E50565D31}" presName="hierRoot3" presStyleCnt="0">
        <dgm:presLayoutVars>
          <dgm:hierBranch val="init"/>
        </dgm:presLayoutVars>
      </dgm:prSet>
      <dgm:spPr/>
    </dgm:pt>
    <dgm:pt modelId="{0F290BEE-A84B-418C-A658-383F8B5B4445}" type="pres">
      <dgm:prSet presAssocID="{934821DC-8A32-4AF7-BF9F-624E50565D31}" presName="rootComposite3" presStyleCnt="0"/>
      <dgm:spPr/>
    </dgm:pt>
    <dgm:pt modelId="{94D54532-F0C5-4570-92AA-C370C57444E6}" type="pres">
      <dgm:prSet presAssocID="{934821DC-8A32-4AF7-BF9F-624E50565D31}" presName="rootText3" presStyleLbl="asst1" presStyleIdx="0" presStyleCnt="10">
        <dgm:presLayoutVars>
          <dgm:chPref val="3"/>
        </dgm:presLayoutVars>
      </dgm:prSet>
      <dgm:spPr/>
    </dgm:pt>
    <dgm:pt modelId="{4B7BF61C-1C7A-4D87-B70A-D8E4A67CD47B}" type="pres">
      <dgm:prSet presAssocID="{934821DC-8A32-4AF7-BF9F-624E50565D31}" presName="rootConnector3" presStyleLbl="asst1" presStyleIdx="0" presStyleCnt="10"/>
      <dgm:spPr/>
    </dgm:pt>
    <dgm:pt modelId="{58E9ACFC-2177-4FC6-B076-CB42F0014BEC}" type="pres">
      <dgm:prSet presAssocID="{934821DC-8A32-4AF7-BF9F-624E50565D31}" presName="hierChild6" presStyleCnt="0"/>
      <dgm:spPr/>
    </dgm:pt>
    <dgm:pt modelId="{8CF96B87-8B1F-4944-8AB9-721CD95865F4}" type="pres">
      <dgm:prSet presAssocID="{934821DC-8A32-4AF7-BF9F-624E50565D31}" presName="hierChild7" presStyleCnt="0"/>
      <dgm:spPr/>
    </dgm:pt>
    <dgm:pt modelId="{EEA53AA2-F2F4-49DE-A072-EDD41C29D336}" type="pres">
      <dgm:prSet presAssocID="{8B9E09DD-18F2-4DCE-ABF4-4C1A3B0557D1}" presName="Name111" presStyleLbl="parChTrans1D3" presStyleIdx="0" presStyleCnt="5"/>
      <dgm:spPr/>
    </dgm:pt>
    <dgm:pt modelId="{78A7FD75-08C6-49EB-9F78-38AEB77DF170}" type="pres">
      <dgm:prSet presAssocID="{987366CD-07CF-49E1-BE8C-9D34213543FB}" presName="hierRoot3" presStyleCnt="0">
        <dgm:presLayoutVars>
          <dgm:hierBranch val="init"/>
        </dgm:presLayoutVars>
      </dgm:prSet>
      <dgm:spPr/>
    </dgm:pt>
    <dgm:pt modelId="{3C67B01F-9850-4225-8E7D-BA00F559F1BF}" type="pres">
      <dgm:prSet presAssocID="{987366CD-07CF-49E1-BE8C-9D34213543FB}" presName="rootComposite3" presStyleCnt="0"/>
      <dgm:spPr/>
    </dgm:pt>
    <dgm:pt modelId="{D66E41A3-0F8A-4212-B2A3-70DD631099F0}" type="pres">
      <dgm:prSet presAssocID="{987366CD-07CF-49E1-BE8C-9D34213543FB}" presName="rootText3" presStyleLbl="asst1" presStyleIdx="1" presStyleCnt="10">
        <dgm:presLayoutVars>
          <dgm:chPref val="3"/>
        </dgm:presLayoutVars>
      </dgm:prSet>
      <dgm:spPr/>
    </dgm:pt>
    <dgm:pt modelId="{47DE483F-0355-4C40-A33D-16CC675BFA85}" type="pres">
      <dgm:prSet presAssocID="{987366CD-07CF-49E1-BE8C-9D34213543FB}" presName="rootConnector3" presStyleLbl="asst1" presStyleIdx="1" presStyleCnt="10"/>
      <dgm:spPr/>
    </dgm:pt>
    <dgm:pt modelId="{A64126A5-7595-4EE4-B504-ACADC7A70DEA}" type="pres">
      <dgm:prSet presAssocID="{987366CD-07CF-49E1-BE8C-9D34213543FB}" presName="hierChild6" presStyleCnt="0"/>
      <dgm:spPr/>
    </dgm:pt>
    <dgm:pt modelId="{70F47D6F-E6E5-43B1-AC98-1B0BF6E062B2}" type="pres">
      <dgm:prSet presAssocID="{987366CD-07CF-49E1-BE8C-9D34213543FB}" presName="hierChild7" presStyleCnt="0"/>
      <dgm:spPr/>
    </dgm:pt>
    <dgm:pt modelId="{1633B190-0EA3-4425-9375-D41AE0085F61}" type="pres">
      <dgm:prSet presAssocID="{D8D650F7-A56C-46E6-AA7E-E6C4B8A35614}" presName="Name111" presStyleLbl="parChTrans1D3" presStyleIdx="1" presStyleCnt="5"/>
      <dgm:spPr/>
    </dgm:pt>
    <dgm:pt modelId="{A6C28CEF-AB0A-456E-83CF-AAFFEB2368B3}" type="pres">
      <dgm:prSet presAssocID="{384D2854-247F-4BFE-99D4-A2E9987AE39F}" presName="hierRoot3" presStyleCnt="0">
        <dgm:presLayoutVars>
          <dgm:hierBranch val="init"/>
        </dgm:presLayoutVars>
      </dgm:prSet>
      <dgm:spPr/>
    </dgm:pt>
    <dgm:pt modelId="{C8410A44-B310-4D4E-B5F2-22B8CF49B17A}" type="pres">
      <dgm:prSet presAssocID="{384D2854-247F-4BFE-99D4-A2E9987AE39F}" presName="rootComposite3" presStyleCnt="0"/>
      <dgm:spPr/>
    </dgm:pt>
    <dgm:pt modelId="{3A25723E-63E0-4372-BF76-C6ED20178326}" type="pres">
      <dgm:prSet presAssocID="{384D2854-247F-4BFE-99D4-A2E9987AE39F}" presName="rootText3" presStyleLbl="asst1" presStyleIdx="2" presStyleCnt="10">
        <dgm:presLayoutVars>
          <dgm:chPref val="3"/>
        </dgm:presLayoutVars>
      </dgm:prSet>
      <dgm:spPr/>
    </dgm:pt>
    <dgm:pt modelId="{6CB59482-203C-4FAF-840E-F5E3860B5FEB}" type="pres">
      <dgm:prSet presAssocID="{384D2854-247F-4BFE-99D4-A2E9987AE39F}" presName="rootConnector3" presStyleLbl="asst1" presStyleIdx="2" presStyleCnt="10"/>
      <dgm:spPr/>
    </dgm:pt>
    <dgm:pt modelId="{467E4E2B-4002-4C40-855A-E752F255B577}" type="pres">
      <dgm:prSet presAssocID="{384D2854-247F-4BFE-99D4-A2E9987AE39F}" presName="hierChild6" presStyleCnt="0"/>
      <dgm:spPr/>
    </dgm:pt>
    <dgm:pt modelId="{A6D0176B-93D3-4950-ACA5-2BDA292D79BF}" type="pres">
      <dgm:prSet presAssocID="{384D2854-247F-4BFE-99D4-A2E9987AE39F}" presName="hierChild7" presStyleCnt="0"/>
      <dgm:spPr/>
    </dgm:pt>
    <dgm:pt modelId="{BE9AE0AA-CE77-4E48-B163-536B6CCD9FA1}" type="pres">
      <dgm:prSet presAssocID="{FD49324F-44B7-4103-9C5A-622DA4E58F05}" presName="Name111" presStyleLbl="parChTrans1D4" presStyleIdx="0" presStyleCnt="1"/>
      <dgm:spPr/>
    </dgm:pt>
    <dgm:pt modelId="{AE93BE46-222D-4B56-BD4E-F89AC6F1C54F}" type="pres">
      <dgm:prSet presAssocID="{B9CFD84D-5012-4208-BA42-DCB3D29E97C5}" presName="hierRoot3" presStyleCnt="0">
        <dgm:presLayoutVars>
          <dgm:hierBranch val="init"/>
        </dgm:presLayoutVars>
      </dgm:prSet>
      <dgm:spPr/>
    </dgm:pt>
    <dgm:pt modelId="{7473FAAE-B43E-47BA-A29F-5CA099013F24}" type="pres">
      <dgm:prSet presAssocID="{B9CFD84D-5012-4208-BA42-DCB3D29E97C5}" presName="rootComposite3" presStyleCnt="0"/>
      <dgm:spPr/>
    </dgm:pt>
    <dgm:pt modelId="{57640E97-6166-4433-B354-53ED0DF94F6E}" type="pres">
      <dgm:prSet presAssocID="{B9CFD84D-5012-4208-BA42-DCB3D29E97C5}" presName="rootText3" presStyleLbl="asst1" presStyleIdx="3" presStyleCnt="10">
        <dgm:presLayoutVars>
          <dgm:chPref val="3"/>
        </dgm:presLayoutVars>
      </dgm:prSet>
      <dgm:spPr/>
    </dgm:pt>
    <dgm:pt modelId="{87A15F4C-23F8-438C-8808-E0520A67E02D}" type="pres">
      <dgm:prSet presAssocID="{B9CFD84D-5012-4208-BA42-DCB3D29E97C5}" presName="rootConnector3" presStyleLbl="asst1" presStyleIdx="3" presStyleCnt="10"/>
      <dgm:spPr/>
    </dgm:pt>
    <dgm:pt modelId="{0C290661-AD04-4951-AAF4-9B6157F06DBA}" type="pres">
      <dgm:prSet presAssocID="{B9CFD84D-5012-4208-BA42-DCB3D29E97C5}" presName="hierChild6" presStyleCnt="0"/>
      <dgm:spPr/>
    </dgm:pt>
    <dgm:pt modelId="{5FCF14BB-AAEE-4CC4-BB6F-36F874EC7A62}" type="pres">
      <dgm:prSet presAssocID="{B9CFD84D-5012-4208-BA42-DCB3D29E97C5}" presName="hierChild7" presStyleCnt="0"/>
      <dgm:spPr/>
    </dgm:pt>
    <dgm:pt modelId="{2A9A405E-C3D0-4DC2-9350-7FD18034A482}" type="pres">
      <dgm:prSet presAssocID="{96B865DF-EB43-46E4-BDD8-F16B587C18E6}" presName="Name111" presStyleLbl="parChTrans1D2" presStyleIdx="1" presStyleCnt="4"/>
      <dgm:spPr/>
    </dgm:pt>
    <dgm:pt modelId="{7BDB4CF3-4096-4F43-9CD6-7DC6387CEC58}" type="pres">
      <dgm:prSet presAssocID="{6590D559-125F-4501-A851-62F3F522DB9B}" presName="hierRoot3" presStyleCnt="0">
        <dgm:presLayoutVars>
          <dgm:hierBranch val="init"/>
        </dgm:presLayoutVars>
      </dgm:prSet>
      <dgm:spPr/>
    </dgm:pt>
    <dgm:pt modelId="{B16ABC1B-5010-4B23-8C2E-C820A95B7C96}" type="pres">
      <dgm:prSet presAssocID="{6590D559-125F-4501-A851-62F3F522DB9B}" presName="rootComposite3" presStyleCnt="0"/>
      <dgm:spPr/>
    </dgm:pt>
    <dgm:pt modelId="{39AD766A-61C4-41FA-96CB-CD6CC339479B}" type="pres">
      <dgm:prSet presAssocID="{6590D559-125F-4501-A851-62F3F522DB9B}" presName="rootText3" presStyleLbl="asst1" presStyleIdx="4" presStyleCnt="10">
        <dgm:presLayoutVars>
          <dgm:chPref val="3"/>
        </dgm:presLayoutVars>
      </dgm:prSet>
      <dgm:spPr/>
    </dgm:pt>
    <dgm:pt modelId="{E4D689A4-8A3B-45A5-8DDA-F07109DE54CE}" type="pres">
      <dgm:prSet presAssocID="{6590D559-125F-4501-A851-62F3F522DB9B}" presName="rootConnector3" presStyleLbl="asst1" presStyleIdx="4" presStyleCnt="10"/>
      <dgm:spPr/>
    </dgm:pt>
    <dgm:pt modelId="{7EBE4B5E-3901-49B1-A0C8-44BA65D068E9}" type="pres">
      <dgm:prSet presAssocID="{6590D559-125F-4501-A851-62F3F522DB9B}" presName="hierChild6" presStyleCnt="0"/>
      <dgm:spPr/>
    </dgm:pt>
    <dgm:pt modelId="{DDFA8EE1-AA77-4AFC-AA7A-64A8E2420F20}" type="pres">
      <dgm:prSet presAssocID="{6590D559-125F-4501-A851-62F3F522DB9B}" presName="hierChild7" presStyleCnt="0"/>
      <dgm:spPr/>
    </dgm:pt>
    <dgm:pt modelId="{D79457C5-B6D4-459B-A373-FEF1F47294E4}" type="pres">
      <dgm:prSet presAssocID="{EFBE98AB-FC73-4435-9F1C-24D3DBC6C73F}" presName="Name111" presStyleLbl="parChTrans1D3" presStyleIdx="2" presStyleCnt="5"/>
      <dgm:spPr/>
    </dgm:pt>
    <dgm:pt modelId="{2F3B068D-6A44-4EFC-AEC9-24F90E195BDA}" type="pres">
      <dgm:prSet presAssocID="{BC3AD112-BAF2-443E-A029-CB998DA49494}" presName="hierRoot3" presStyleCnt="0">
        <dgm:presLayoutVars>
          <dgm:hierBranch val="init"/>
        </dgm:presLayoutVars>
      </dgm:prSet>
      <dgm:spPr/>
    </dgm:pt>
    <dgm:pt modelId="{39F03671-E62A-46A6-9BEF-BA3283B9F126}" type="pres">
      <dgm:prSet presAssocID="{BC3AD112-BAF2-443E-A029-CB998DA49494}" presName="rootComposite3" presStyleCnt="0"/>
      <dgm:spPr/>
    </dgm:pt>
    <dgm:pt modelId="{8694AE65-B378-438B-97F3-0F03C503EF78}" type="pres">
      <dgm:prSet presAssocID="{BC3AD112-BAF2-443E-A029-CB998DA49494}" presName="rootText3" presStyleLbl="asst1" presStyleIdx="5" presStyleCnt="10">
        <dgm:presLayoutVars>
          <dgm:chPref val="3"/>
        </dgm:presLayoutVars>
      </dgm:prSet>
      <dgm:spPr/>
    </dgm:pt>
    <dgm:pt modelId="{3DD87F33-A0C3-49FE-B17F-2423F3433B8C}" type="pres">
      <dgm:prSet presAssocID="{BC3AD112-BAF2-443E-A029-CB998DA49494}" presName="rootConnector3" presStyleLbl="asst1" presStyleIdx="5" presStyleCnt="10"/>
      <dgm:spPr/>
    </dgm:pt>
    <dgm:pt modelId="{4CF71D02-2A28-424F-9771-3FD536B49CD5}" type="pres">
      <dgm:prSet presAssocID="{BC3AD112-BAF2-443E-A029-CB998DA49494}" presName="hierChild6" presStyleCnt="0"/>
      <dgm:spPr/>
    </dgm:pt>
    <dgm:pt modelId="{98289E3C-079C-4980-81FA-9C195E890529}" type="pres">
      <dgm:prSet presAssocID="{BC3AD112-BAF2-443E-A029-CB998DA49494}" presName="hierChild7" presStyleCnt="0"/>
      <dgm:spPr/>
    </dgm:pt>
    <dgm:pt modelId="{E1C7062C-91D2-4997-8FCA-395152BA4189}" type="pres">
      <dgm:prSet presAssocID="{2D5D2451-E034-4920-A90F-0D57101DD726}" presName="Name111" presStyleLbl="parChTrans1D3" presStyleIdx="3" presStyleCnt="5"/>
      <dgm:spPr/>
    </dgm:pt>
    <dgm:pt modelId="{105CB369-C3AC-4951-8208-4CC76695C663}" type="pres">
      <dgm:prSet presAssocID="{CEE44EF3-F8F1-447A-A6EF-B22409E54513}" presName="hierRoot3" presStyleCnt="0">
        <dgm:presLayoutVars>
          <dgm:hierBranch val="init"/>
        </dgm:presLayoutVars>
      </dgm:prSet>
      <dgm:spPr/>
    </dgm:pt>
    <dgm:pt modelId="{79182A24-7EB5-41D3-9D67-7A797E3A4219}" type="pres">
      <dgm:prSet presAssocID="{CEE44EF3-F8F1-447A-A6EF-B22409E54513}" presName="rootComposite3" presStyleCnt="0"/>
      <dgm:spPr/>
    </dgm:pt>
    <dgm:pt modelId="{6DF990B5-C67C-482C-93A7-BB1C76746456}" type="pres">
      <dgm:prSet presAssocID="{CEE44EF3-F8F1-447A-A6EF-B22409E54513}" presName="rootText3" presStyleLbl="asst1" presStyleIdx="6" presStyleCnt="10">
        <dgm:presLayoutVars>
          <dgm:chPref val="3"/>
        </dgm:presLayoutVars>
      </dgm:prSet>
      <dgm:spPr/>
    </dgm:pt>
    <dgm:pt modelId="{12A40A1D-5908-4CB6-B87D-0C0F723FB74E}" type="pres">
      <dgm:prSet presAssocID="{CEE44EF3-F8F1-447A-A6EF-B22409E54513}" presName="rootConnector3" presStyleLbl="asst1" presStyleIdx="6" presStyleCnt="10"/>
      <dgm:spPr/>
    </dgm:pt>
    <dgm:pt modelId="{EF04EB77-4EB5-4C3F-8923-E8601DD6A3AD}" type="pres">
      <dgm:prSet presAssocID="{CEE44EF3-F8F1-447A-A6EF-B22409E54513}" presName="hierChild6" presStyleCnt="0"/>
      <dgm:spPr/>
    </dgm:pt>
    <dgm:pt modelId="{6BDA0232-5391-434B-8464-4AD1DADB20CA}" type="pres">
      <dgm:prSet presAssocID="{CEE44EF3-F8F1-447A-A6EF-B22409E54513}" presName="hierChild7" presStyleCnt="0"/>
      <dgm:spPr/>
    </dgm:pt>
    <dgm:pt modelId="{3C5C60C6-2077-4387-9E35-F769720773F2}" type="pres">
      <dgm:prSet presAssocID="{BBB9E2D9-2722-48FC-8EA7-59FF6E3923E3}" presName="Name111" presStyleLbl="parChTrans1D2" presStyleIdx="2" presStyleCnt="4"/>
      <dgm:spPr/>
    </dgm:pt>
    <dgm:pt modelId="{C833C39A-26B4-4963-A2AC-371D62401FC2}" type="pres">
      <dgm:prSet presAssocID="{98287685-1F72-474C-A42E-A54CB64BCBC1}" presName="hierRoot3" presStyleCnt="0">
        <dgm:presLayoutVars>
          <dgm:hierBranch val="init"/>
        </dgm:presLayoutVars>
      </dgm:prSet>
      <dgm:spPr/>
    </dgm:pt>
    <dgm:pt modelId="{8F504CB6-3233-4103-B170-B9CD560DC6B1}" type="pres">
      <dgm:prSet presAssocID="{98287685-1F72-474C-A42E-A54CB64BCBC1}" presName="rootComposite3" presStyleCnt="0"/>
      <dgm:spPr/>
    </dgm:pt>
    <dgm:pt modelId="{A706CCED-A999-4350-83CA-5ACC4CB07E21}" type="pres">
      <dgm:prSet presAssocID="{98287685-1F72-474C-A42E-A54CB64BCBC1}" presName="rootText3" presStyleLbl="asst1" presStyleIdx="7" presStyleCnt="10">
        <dgm:presLayoutVars>
          <dgm:chPref val="3"/>
        </dgm:presLayoutVars>
      </dgm:prSet>
      <dgm:spPr/>
    </dgm:pt>
    <dgm:pt modelId="{ED813700-0E13-4EB0-A712-0D2344AAF979}" type="pres">
      <dgm:prSet presAssocID="{98287685-1F72-474C-A42E-A54CB64BCBC1}" presName="rootConnector3" presStyleLbl="asst1" presStyleIdx="7" presStyleCnt="10"/>
      <dgm:spPr/>
    </dgm:pt>
    <dgm:pt modelId="{5AEA6BE5-777A-4717-8EA7-6D32270852DB}" type="pres">
      <dgm:prSet presAssocID="{98287685-1F72-474C-A42E-A54CB64BCBC1}" presName="hierChild6" presStyleCnt="0"/>
      <dgm:spPr/>
    </dgm:pt>
    <dgm:pt modelId="{843694EC-4CE0-4BF0-AE8B-6DF680345CCA}" type="pres">
      <dgm:prSet presAssocID="{98287685-1F72-474C-A42E-A54CB64BCBC1}" presName="hierChild7" presStyleCnt="0"/>
      <dgm:spPr/>
    </dgm:pt>
    <dgm:pt modelId="{5C183C1E-883E-418E-A581-D72DB90D9E0B}" type="pres">
      <dgm:prSet presAssocID="{DD94D5A5-B112-46FF-BA0B-CC793174D417}" presName="Name111" presStyleLbl="parChTrans1D3" presStyleIdx="4" presStyleCnt="5"/>
      <dgm:spPr/>
    </dgm:pt>
    <dgm:pt modelId="{D9976734-21FA-4B66-9CA6-07C31D21CDB8}" type="pres">
      <dgm:prSet presAssocID="{16DD922B-3FAA-4C04-9E1E-7605F48FDF9B}" presName="hierRoot3" presStyleCnt="0">
        <dgm:presLayoutVars>
          <dgm:hierBranch val="init"/>
        </dgm:presLayoutVars>
      </dgm:prSet>
      <dgm:spPr/>
    </dgm:pt>
    <dgm:pt modelId="{E8937EF7-4DBC-4D7D-9A3A-7F2A7D8A6307}" type="pres">
      <dgm:prSet presAssocID="{16DD922B-3FAA-4C04-9E1E-7605F48FDF9B}" presName="rootComposite3" presStyleCnt="0"/>
      <dgm:spPr/>
    </dgm:pt>
    <dgm:pt modelId="{D9943747-5DF1-4F20-BECE-21C7377A5C80}" type="pres">
      <dgm:prSet presAssocID="{16DD922B-3FAA-4C04-9E1E-7605F48FDF9B}" presName="rootText3" presStyleLbl="asst1" presStyleIdx="8" presStyleCnt="10">
        <dgm:presLayoutVars>
          <dgm:chPref val="3"/>
        </dgm:presLayoutVars>
      </dgm:prSet>
      <dgm:spPr/>
    </dgm:pt>
    <dgm:pt modelId="{53078D90-9302-4F68-BDD4-FF5E410914D9}" type="pres">
      <dgm:prSet presAssocID="{16DD922B-3FAA-4C04-9E1E-7605F48FDF9B}" presName="rootConnector3" presStyleLbl="asst1" presStyleIdx="8" presStyleCnt="10"/>
      <dgm:spPr/>
    </dgm:pt>
    <dgm:pt modelId="{BED4BA4D-7779-44B1-9BD3-7A00A025DA87}" type="pres">
      <dgm:prSet presAssocID="{16DD922B-3FAA-4C04-9E1E-7605F48FDF9B}" presName="hierChild6" presStyleCnt="0"/>
      <dgm:spPr/>
    </dgm:pt>
    <dgm:pt modelId="{46042A9C-961C-468F-B750-E2C85D72FBD1}" type="pres">
      <dgm:prSet presAssocID="{16DD922B-3FAA-4C04-9E1E-7605F48FDF9B}" presName="hierChild7" presStyleCnt="0"/>
      <dgm:spPr/>
    </dgm:pt>
    <dgm:pt modelId="{511E3840-BF8E-4AAD-91C9-2C5D6D65F37C}" type="pres">
      <dgm:prSet presAssocID="{2959DA63-13DB-4970-96BD-72C517244B90}" presName="Name111" presStyleLbl="parChTrans1D2" presStyleIdx="3" presStyleCnt="4"/>
      <dgm:spPr/>
    </dgm:pt>
    <dgm:pt modelId="{67822D1A-FDA5-463C-932F-07C5F58620AD}" type="pres">
      <dgm:prSet presAssocID="{35523D88-943B-48C5-B7F3-6E7CFC2ADD30}" presName="hierRoot3" presStyleCnt="0">
        <dgm:presLayoutVars>
          <dgm:hierBranch val="init"/>
        </dgm:presLayoutVars>
      </dgm:prSet>
      <dgm:spPr/>
    </dgm:pt>
    <dgm:pt modelId="{2192D429-E566-456C-8632-51A2E1160A13}" type="pres">
      <dgm:prSet presAssocID="{35523D88-943B-48C5-B7F3-6E7CFC2ADD30}" presName="rootComposite3" presStyleCnt="0"/>
      <dgm:spPr/>
    </dgm:pt>
    <dgm:pt modelId="{0D8F22CA-D419-4A03-BEB1-D67123A4041D}" type="pres">
      <dgm:prSet presAssocID="{35523D88-943B-48C5-B7F3-6E7CFC2ADD30}" presName="rootText3" presStyleLbl="asst1" presStyleIdx="9" presStyleCnt="10">
        <dgm:presLayoutVars>
          <dgm:chPref val="3"/>
        </dgm:presLayoutVars>
      </dgm:prSet>
      <dgm:spPr/>
    </dgm:pt>
    <dgm:pt modelId="{1861BE80-AFE7-4011-85CC-8E3BEBAF4CCB}" type="pres">
      <dgm:prSet presAssocID="{35523D88-943B-48C5-B7F3-6E7CFC2ADD30}" presName="rootConnector3" presStyleLbl="asst1" presStyleIdx="9" presStyleCnt="10"/>
      <dgm:spPr/>
    </dgm:pt>
    <dgm:pt modelId="{9B54F5B9-4C96-425F-87CE-97D3C7B6A282}" type="pres">
      <dgm:prSet presAssocID="{35523D88-943B-48C5-B7F3-6E7CFC2ADD30}" presName="hierChild6" presStyleCnt="0"/>
      <dgm:spPr/>
    </dgm:pt>
    <dgm:pt modelId="{3179ACF7-079C-427F-8DCB-5BA4FBD9967D}" type="pres">
      <dgm:prSet presAssocID="{35523D88-943B-48C5-B7F3-6E7CFC2ADD30}" presName="hierChild7" presStyleCnt="0"/>
      <dgm:spPr/>
    </dgm:pt>
  </dgm:ptLst>
  <dgm:cxnLst>
    <dgm:cxn modelId="{0F73D8D6-2F81-47F9-982D-23289CEFF97A}" type="presOf" srcId="{B3E05FC6-66B6-4851-A281-E8841F5C2AEB}" destId="{9DAEFCF1-A610-4D5B-AAD7-B0F4E0390062}" srcOrd="1" destOrd="0" presId="urn:microsoft.com/office/officeart/2005/8/layout/orgChart1"/>
    <dgm:cxn modelId="{EE2C565F-6502-437A-A211-9AFB30E8DF29}" type="presOf" srcId="{BBB9E2D9-2722-48FC-8EA7-59FF6E3923E3}" destId="{3C5C60C6-2077-4387-9E35-F769720773F2}" srcOrd="0" destOrd="0" presId="urn:microsoft.com/office/officeart/2005/8/layout/orgChart1"/>
    <dgm:cxn modelId="{F124D5C8-A752-4356-82ED-DAA8A1BADA3F}" type="presOf" srcId="{35523D88-943B-48C5-B7F3-6E7CFC2ADD30}" destId="{1861BE80-AFE7-4011-85CC-8E3BEBAF4CCB}" srcOrd="1" destOrd="0" presId="urn:microsoft.com/office/officeart/2005/8/layout/orgChart1"/>
    <dgm:cxn modelId="{F9EA667A-F4F3-4896-88BF-428B4E4C36A9}" type="presOf" srcId="{E9A4C692-CFE2-41B7-981C-9A4767B01838}" destId="{E625D670-C11E-41C1-BCED-ED2F956E7D12}" srcOrd="0" destOrd="0" presId="urn:microsoft.com/office/officeart/2005/8/layout/orgChart1"/>
    <dgm:cxn modelId="{98AA83D3-12F1-4A32-A962-5F0AFD51B3F1}" srcId="{6590D559-125F-4501-A851-62F3F522DB9B}" destId="{CEE44EF3-F8F1-447A-A6EF-B22409E54513}" srcOrd="1" destOrd="0" parTransId="{2D5D2451-E034-4920-A90F-0D57101DD726}" sibTransId="{97FC6F70-011C-41E9-A9CD-1E41C1EA1729}"/>
    <dgm:cxn modelId="{48F019E1-DEB4-4129-8BBF-95C8C341B69C}" srcId="{98287685-1F72-474C-A42E-A54CB64BCBC1}" destId="{16DD922B-3FAA-4C04-9E1E-7605F48FDF9B}" srcOrd="0" destOrd="0" parTransId="{DD94D5A5-B112-46FF-BA0B-CC793174D417}" sibTransId="{6FAE1AA0-D495-415C-A000-14FCBBC55CD2}"/>
    <dgm:cxn modelId="{FB4C1EBD-8F0C-4D10-A836-38E065562186}" type="presOf" srcId="{16DD922B-3FAA-4C04-9E1E-7605F48FDF9B}" destId="{D9943747-5DF1-4F20-BECE-21C7377A5C80}" srcOrd="0" destOrd="0" presId="urn:microsoft.com/office/officeart/2005/8/layout/orgChart1"/>
    <dgm:cxn modelId="{A8B2F871-5197-4449-BFD7-21C4A0A07196}" srcId="{B3E05FC6-66B6-4851-A281-E8841F5C2AEB}" destId="{934821DC-8A32-4AF7-BF9F-624E50565D31}" srcOrd="0" destOrd="0" parTransId="{18592F4F-8082-493A-8FD1-2959BDECC4BE}" sibTransId="{3C3F72FC-CE6C-4C58-88D3-92D4AE17AFDE}"/>
    <dgm:cxn modelId="{B866BF16-D092-493E-89B2-073F5AFB5FC4}" srcId="{6590D559-125F-4501-A851-62F3F522DB9B}" destId="{BC3AD112-BAF2-443E-A029-CB998DA49494}" srcOrd="0" destOrd="0" parTransId="{EFBE98AB-FC73-4435-9F1C-24D3DBC6C73F}" sibTransId="{0C50C5E5-BFCE-4A98-B7F9-419BFA1246ED}"/>
    <dgm:cxn modelId="{B5B4C5AC-5558-47A2-A58C-824A64211396}" type="presOf" srcId="{16DD922B-3FAA-4C04-9E1E-7605F48FDF9B}" destId="{53078D90-9302-4F68-BDD4-FF5E410914D9}" srcOrd="1" destOrd="0" presId="urn:microsoft.com/office/officeart/2005/8/layout/orgChart1"/>
    <dgm:cxn modelId="{783171B4-AE37-4200-80AE-5996BFBA3A4A}" type="presOf" srcId="{18592F4F-8082-493A-8FD1-2959BDECC4BE}" destId="{02AF87A8-E5D0-4F35-82AA-4A22A590534D}" srcOrd="0" destOrd="0" presId="urn:microsoft.com/office/officeart/2005/8/layout/orgChart1"/>
    <dgm:cxn modelId="{C3031126-2D84-4F94-9CDD-127B34AFBB5C}" type="presOf" srcId="{BC3AD112-BAF2-443E-A029-CB998DA49494}" destId="{3DD87F33-A0C3-49FE-B17F-2423F3433B8C}" srcOrd="1" destOrd="0" presId="urn:microsoft.com/office/officeart/2005/8/layout/orgChart1"/>
    <dgm:cxn modelId="{ED4D4C80-A39F-4865-96BA-D67FA8C588F1}" type="presOf" srcId="{CEE44EF3-F8F1-447A-A6EF-B22409E54513}" destId="{6DF990B5-C67C-482C-93A7-BB1C76746456}" srcOrd="0" destOrd="0" presId="urn:microsoft.com/office/officeart/2005/8/layout/orgChart1"/>
    <dgm:cxn modelId="{51338C67-4800-4075-AF7A-6749A3966422}" srcId="{934821DC-8A32-4AF7-BF9F-624E50565D31}" destId="{384D2854-247F-4BFE-99D4-A2E9987AE39F}" srcOrd="1" destOrd="0" parTransId="{D8D650F7-A56C-46E6-AA7E-E6C4B8A35614}" sibTransId="{698D63D3-59B3-4E76-9E55-267804F0A3AF}"/>
    <dgm:cxn modelId="{4AE0BFFD-BD64-455C-96D2-28F86A7E8DB8}" type="presOf" srcId="{EFBE98AB-FC73-4435-9F1C-24D3DBC6C73F}" destId="{D79457C5-B6D4-459B-A373-FEF1F47294E4}" srcOrd="0" destOrd="0" presId="urn:microsoft.com/office/officeart/2005/8/layout/orgChart1"/>
    <dgm:cxn modelId="{2AACDFF8-8EF6-42F5-8613-33EC0F5C4CFE}" type="presOf" srcId="{987366CD-07CF-49E1-BE8C-9D34213543FB}" destId="{D66E41A3-0F8A-4212-B2A3-70DD631099F0}" srcOrd="0" destOrd="0" presId="urn:microsoft.com/office/officeart/2005/8/layout/orgChart1"/>
    <dgm:cxn modelId="{253604DD-1696-4E92-9C41-B517CF744EC7}" type="presOf" srcId="{6590D559-125F-4501-A851-62F3F522DB9B}" destId="{E4D689A4-8A3B-45A5-8DDA-F07109DE54CE}" srcOrd="1" destOrd="0" presId="urn:microsoft.com/office/officeart/2005/8/layout/orgChart1"/>
    <dgm:cxn modelId="{83196ED5-582B-44AE-BB78-840356B65149}" type="presOf" srcId="{384D2854-247F-4BFE-99D4-A2E9987AE39F}" destId="{3A25723E-63E0-4372-BF76-C6ED20178326}" srcOrd="0" destOrd="0" presId="urn:microsoft.com/office/officeart/2005/8/layout/orgChart1"/>
    <dgm:cxn modelId="{73E7128A-9DD7-437C-841B-8FB578972AE0}" srcId="{384D2854-247F-4BFE-99D4-A2E9987AE39F}" destId="{B9CFD84D-5012-4208-BA42-DCB3D29E97C5}" srcOrd="0" destOrd="0" parTransId="{FD49324F-44B7-4103-9C5A-622DA4E58F05}" sibTransId="{CC7CA991-0133-40E4-9484-E9F73BAFD36A}"/>
    <dgm:cxn modelId="{D9FE6473-ECA6-4423-9658-547917648A4F}" type="presOf" srcId="{DD94D5A5-B112-46FF-BA0B-CC793174D417}" destId="{5C183C1E-883E-418E-A581-D72DB90D9E0B}" srcOrd="0" destOrd="0" presId="urn:microsoft.com/office/officeart/2005/8/layout/orgChart1"/>
    <dgm:cxn modelId="{4BC02329-65F7-478D-8D68-3004E82DD510}" type="presOf" srcId="{2D5D2451-E034-4920-A90F-0D57101DD726}" destId="{E1C7062C-91D2-4997-8FCA-395152BA4189}" srcOrd="0" destOrd="0" presId="urn:microsoft.com/office/officeart/2005/8/layout/orgChart1"/>
    <dgm:cxn modelId="{E352B0C9-7AD7-4443-A0D9-8B1DBA286A33}" type="presOf" srcId="{B9CFD84D-5012-4208-BA42-DCB3D29E97C5}" destId="{87A15F4C-23F8-438C-8808-E0520A67E02D}" srcOrd="1" destOrd="0" presId="urn:microsoft.com/office/officeart/2005/8/layout/orgChart1"/>
    <dgm:cxn modelId="{787CB34C-1A3E-4698-8FAF-684363BDA64E}" type="presOf" srcId="{934821DC-8A32-4AF7-BF9F-624E50565D31}" destId="{4B7BF61C-1C7A-4D87-B70A-D8E4A67CD47B}" srcOrd="1" destOrd="0" presId="urn:microsoft.com/office/officeart/2005/8/layout/orgChart1"/>
    <dgm:cxn modelId="{C634ABEC-483D-4074-A434-12B86245EE7C}" srcId="{B3E05FC6-66B6-4851-A281-E8841F5C2AEB}" destId="{98287685-1F72-474C-A42E-A54CB64BCBC1}" srcOrd="2" destOrd="0" parTransId="{BBB9E2D9-2722-48FC-8EA7-59FF6E3923E3}" sibTransId="{A5EA6DD7-B72D-474D-A3F0-4408FD564A43}"/>
    <dgm:cxn modelId="{F318ABCC-BC66-4CFD-A495-77D3A47B19B6}" type="presOf" srcId="{35523D88-943B-48C5-B7F3-6E7CFC2ADD30}" destId="{0D8F22CA-D419-4A03-BEB1-D67123A4041D}" srcOrd="0" destOrd="0" presId="urn:microsoft.com/office/officeart/2005/8/layout/orgChart1"/>
    <dgm:cxn modelId="{FFD9E449-631A-47C8-AACF-7CE36FD974F9}" type="presOf" srcId="{98287685-1F72-474C-A42E-A54CB64BCBC1}" destId="{A706CCED-A999-4350-83CA-5ACC4CB07E21}" srcOrd="0" destOrd="0" presId="urn:microsoft.com/office/officeart/2005/8/layout/orgChart1"/>
    <dgm:cxn modelId="{CEC093CE-94F8-4BBF-9F55-78EB621AD677}" type="presOf" srcId="{6590D559-125F-4501-A851-62F3F522DB9B}" destId="{39AD766A-61C4-41FA-96CB-CD6CC339479B}" srcOrd="0" destOrd="0" presId="urn:microsoft.com/office/officeart/2005/8/layout/orgChart1"/>
    <dgm:cxn modelId="{E76D02E8-7827-42B3-93FF-7B3C7B96BA2D}" type="presOf" srcId="{96B865DF-EB43-46E4-BDD8-F16B587C18E6}" destId="{2A9A405E-C3D0-4DC2-9350-7FD18034A482}" srcOrd="0" destOrd="0" presId="urn:microsoft.com/office/officeart/2005/8/layout/orgChart1"/>
    <dgm:cxn modelId="{4FF0A582-932F-4E56-A3BB-FDDEDF15AC01}" srcId="{B3E05FC6-66B6-4851-A281-E8841F5C2AEB}" destId="{35523D88-943B-48C5-B7F3-6E7CFC2ADD30}" srcOrd="3" destOrd="0" parTransId="{2959DA63-13DB-4970-96BD-72C517244B90}" sibTransId="{A35D776E-D77A-485B-8F98-F26370E67307}"/>
    <dgm:cxn modelId="{AF2779FB-26C0-4073-9B03-ECC2394A847B}" type="presOf" srcId="{B3E05FC6-66B6-4851-A281-E8841F5C2AEB}" destId="{631AF816-6557-4A03-A751-DDD7A3498EFA}" srcOrd="0" destOrd="0" presId="urn:microsoft.com/office/officeart/2005/8/layout/orgChart1"/>
    <dgm:cxn modelId="{CBC45277-A00A-4768-B610-1524B5A8B069}" type="presOf" srcId="{987366CD-07CF-49E1-BE8C-9D34213543FB}" destId="{47DE483F-0355-4C40-A33D-16CC675BFA85}" srcOrd="1" destOrd="0" presId="urn:microsoft.com/office/officeart/2005/8/layout/orgChart1"/>
    <dgm:cxn modelId="{338EA6E1-8E03-4913-8A03-AC6AC26F0F5E}" srcId="{B3E05FC6-66B6-4851-A281-E8841F5C2AEB}" destId="{6590D559-125F-4501-A851-62F3F522DB9B}" srcOrd="1" destOrd="0" parTransId="{96B865DF-EB43-46E4-BDD8-F16B587C18E6}" sibTransId="{0BF444AF-774C-4726-B1C7-BA9302F0F6DE}"/>
    <dgm:cxn modelId="{1B1D7417-CE16-4075-9084-303B124D0827}" type="presOf" srcId="{B9CFD84D-5012-4208-BA42-DCB3D29E97C5}" destId="{57640E97-6166-4433-B354-53ED0DF94F6E}" srcOrd="0" destOrd="0" presId="urn:microsoft.com/office/officeart/2005/8/layout/orgChart1"/>
    <dgm:cxn modelId="{57CBB5B8-6173-46E4-BE5E-7E1DFD0A582E}" type="presOf" srcId="{FD49324F-44B7-4103-9C5A-622DA4E58F05}" destId="{BE9AE0AA-CE77-4E48-B163-536B6CCD9FA1}" srcOrd="0" destOrd="0" presId="urn:microsoft.com/office/officeart/2005/8/layout/orgChart1"/>
    <dgm:cxn modelId="{B9017642-2D54-4F8C-9CC2-AD5074EC293E}" type="presOf" srcId="{8B9E09DD-18F2-4DCE-ABF4-4C1A3B0557D1}" destId="{EEA53AA2-F2F4-49DE-A072-EDD41C29D336}" srcOrd="0" destOrd="0" presId="urn:microsoft.com/office/officeart/2005/8/layout/orgChart1"/>
    <dgm:cxn modelId="{19D5827D-A42F-42B4-A2C8-2A16E22B8D5E}" type="presOf" srcId="{934821DC-8A32-4AF7-BF9F-624E50565D31}" destId="{94D54532-F0C5-4570-92AA-C370C57444E6}" srcOrd="0" destOrd="0" presId="urn:microsoft.com/office/officeart/2005/8/layout/orgChart1"/>
    <dgm:cxn modelId="{495ACA63-930C-4CCA-AED1-9E66C26335A0}" type="presOf" srcId="{2959DA63-13DB-4970-96BD-72C517244B90}" destId="{511E3840-BF8E-4AAD-91C9-2C5D6D65F37C}" srcOrd="0" destOrd="0" presId="urn:microsoft.com/office/officeart/2005/8/layout/orgChart1"/>
    <dgm:cxn modelId="{9C836915-90F8-4596-8F2D-BFAE552F34CD}" type="presOf" srcId="{98287685-1F72-474C-A42E-A54CB64BCBC1}" destId="{ED813700-0E13-4EB0-A712-0D2344AAF979}" srcOrd="1" destOrd="0" presId="urn:microsoft.com/office/officeart/2005/8/layout/orgChart1"/>
    <dgm:cxn modelId="{EAFF28C0-7AB7-421F-9A07-DBE806599864}" srcId="{934821DC-8A32-4AF7-BF9F-624E50565D31}" destId="{987366CD-07CF-49E1-BE8C-9D34213543FB}" srcOrd="0" destOrd="0" parTransId="{8B9E09DD-18F2-4DCE-ABF4-4C1A3B0557D1}" sibTransId="{89D22BF7-F5C6-4D15-93C2-1ED1DF91695C}"/>
    <dgm:cxn modelId="{65750706-F3CC-4D5F-8AC0-7698B47E569B}" type="presOf" srcId="{BC3AD112-BAF2-443E-A029-CB998DA49494}" destId="{8694AE65-B378-438B-97F3-0F03C503EF78}" srcOrd="0" destOrd="0" presId="urn:microsoft.com/office/officeart/2005/8/layout/orgChart1"/>
    <dgm:cxn modelId="{495F9EC4-3A3F-4E42-A1AE-54FC45F32332}" srcId="{E9A4C692-CFE2-41B7-981C-9A4767B01838}" destId="{B3E05FC6-66B6-4851-A281-E8841F5C2AEB}" srcOrd="0" destOrd="0" parTransId="{B17BFAC3-4AE2-4CBE-8271-C5623B141516}" sibTransId="{F9401887-18F2-465A-A0E3-F32BD8FB99E1}"/>
    <dgm:cxn modelId="{91BE259E-3011-4741-B116-4A6F6F51C0BC}" type="presOf" srcId="{CEE44EF3-F8F1-447A-A6EF-B22409E54513}" destId="{12A40A1D-5908-4CB6-B87D-0C0F723FB74E}" srcOrd="1" destOrd="0" presId="urn:microsoft.com/office/officeart/2005/8/layout/orgChart1"/>
    <dgm:cxn modelId="{C4A6629B-5C12-49DB-BE1C-E505611B1070}" type="presOf" srcId="{384D2854-247F-4BFE-99D4-A2E9987AE39F}" destId="{6CB59482-203C-4FAF-840E-F5E3860B5FEB}" srcOrd="1" destOrd="0" presId="urn:microsoft.com/office/officeart/2005/8/layout/orgChart1"/>
    <dgm:cxn modelId="{E7874D37-6E4C-4611-943D-E48F61479EA2}" type="presOf" srcId="{D8D650F7-A56C-46E6-AA7E-E6C4B8A35614}" destId="{1633B190-0EA3-4425-9375-D41AE0085F61}" srcOrd="0" destOrd="0" presId="urn:microsoft.com/office/officeart/2005/8/layout/orgChart1"/>
    <dgm:cxn modelId="{5FC0B72A-2E21-41BF-9C9D-9A99735A188F}" type="presParOf" srcId="{E625D670-C11E-41C1-BCED-ED2F956E7D12}" destId="{A1724AC4-7BA8-4EE7-B287-41A51E62B735}" srcOrd="0" destOrd="0" presId="urn:microsoft.com/office/officeart/2005/8/layout/orgChart1"/>
    <dgm:cxn modelId="{6627B8E1-F603-4734-893C-16AD0A7F6AA3}" type="presParOf" srcId="{A1724AC4-7BA8-4EE7-B287-41A51E62B735}" destId="{03872C27-5D4A-43DE-81BA-B1144F2DCDFF}" srcOrd="0" destOrd="0" presId="urn:microsoft.com/office/officeart/2005/8/layout/orgChart1"/>
    <dgm:cxn modelId="{3D814BFB-F1B8-4EC7-A53E-63AF75E9D5B5}" type="presParOf" srcId="{03872C27-5D4A-43DE-81BA-B1144F2DCDFF}" destId="{631AF816-6557-4A03-A751-DDD7A3498EFA}" srcOrd="0" destOrd="0" presId="urn:microsoft.com/office/officeart/2005/8/layout/orgChart1"/>
    <dgm:cxn modelId="{0BEB6F2B-A309-454E-838F-F380F04C9E07}" type="presParOf" srcId="{03872C27-5D4A-43DE-81BA-B1144F2DCDFF}" destId="{9DAEFCF1-A610-4D5B-AAD7-B0F4E0390062}" srcOrd="1" destOrd="0" presId="urn:microsoft.com/office/officeart/2005/8/layout/orgChart1"/>
    <dgm:cxn modelId="{CF98F345-144E-4250-B295-B149675E70F0}" type="presParOf" srcId="{A1724AC4-7BA8-4EE7-B287-41A51E62B735}" destId="{2496573A-F13A-4427-AE31-02F7477AEFF2}" srcOrd="1" destOrd="0" presId="urn:microsoft.com/office/officeart/2005/8/layout/orgChart1"/>
    <dgm:cxn modelId="{7E405AB7-3DF2-4AA9-AAE4-BEDA7D476712}" type="presParOf" srcId="{A1724AC4-7BA8-4EE7-B287-41A51E62B735}" destId="{C32A59F9-4AB6-48D6-9637-F8E2E144A7D0}" srcOrd="2" destOrd="0" presId="urn:microsoft.com/office/officeart/2005/8/layout/orgChart1"/>
    <dgm:cxn modelId="{CEEFB29C-6BDD-494D-B52A-5A76EB4D7EE1}" type="presParOf" srcId="{C32A59F9-4AB6-48D6-9637-F8E2E144A7D0}" destId="{02AF87A8-E5D0-4F35-82AA-4A22A590534D}" srcOrd="0" destOrd="0" presId="urn:microsoft.com/office/officeart/2005/8/layout/orgChart1"/>
    <dgm:cxn modelId="{083B3B7C-7757-4C02-BA7F-EEF4BDFF5C97}" type="presParOf" srcId="{C32A59F9-4AB6-48D6-9637-F8E2E144A7D0}" destId="{1836C981-EAF5-4C65-B72A-522791B521CE}" srcOrd="1" destOrd="0" presId="urn:microsoft.com/office/officeart/2005/8/layout/orgChart1"/>
    <dgm:cxn modelId="{15DBF069-A092-4CDA-A0AD-0B5C52C2B55F}" type="presParOf" srcId="{1836C981-EAF5-4C65-B72A-522791B521CE}" destId="{0F290BEE-A84B-418C-A658-383F8B5B4445}" srcOrd="0" destOrd="0" presId="urn:microsoft.com/office/officeart/2005/8/layout/orgChart1"/>
    <dgm:cxn modelId="{2C13D220-D715-4CAC-9E8C-73E160F5F103}" type="presParOf" srcId="{0F290BEE-A84B-418C-A658-383F8B5B4445}" destId="{94D54532-F0C5-4570-92AA-C370C57444E6}" srcOrd="0" destOrd="0" presId="urn:microsoft.com/office/officeart/2005/8/layout/orgChart1"/>
    <dgm:cxn modelId="{0F42A01C-B793-44A6-AC86-400251A12B99}" type="presParOf" srcId="{0F290BEE-A84B-418C-A658-383F8B5B4445}" destId="{4B7BF61C-1C7A-4D87-B70A-D8E4A67CD47B}" srcOrd="1" destOrd="0" presId="urn:microsoft.com/office/officeart/2005/8/layout/orgChart1"/>
    <dgm:cxn modelId="{B190505A-19AE-4DFB-B59F-AC84AB9B53AF}" type="presParOf" srcId="{1836C981-EAF5-4C65-B72A-522791B521CE}" destId="{58E9ACFC-2177-4FC6-B076-CB42F0014BEC}" srcOrd="1" destOrd="0" presId="urn:microsoft.com/office/officeart/2005/8/layout/orgChart1"/>
    <dgm:cxn modelId="{19466190-3575-43CD-9668-22D735BCC087}" type="presParOf" srcId="{1836C981-EAF5-4C65-B72A-522791B521CE}" destId="{8CF96B87-8B1F-4944-8AB9-721CD95865F4}" srcOrd="2" destOrd="0" presId="urn:microsoft.com/office/officeart/2005/8/layout/orgChart1"/>
    <dgm:cxn modelId="{508B12E8-3837-4081-8A10-C80B60A8160C}" type="presParOf" srcId="{8CF96B87-8B1F-4944-8AB9-721CD95865F4}" destId="{EEA53AA2-F2F4-49DE-A072-EDD41C29D336}" srcOrd="0" destOrd="0" presId="urn:microsoft.com/office/officeart/2005/8/layout/orgChart1"/>
    <dgm:cxn modelId="{E4D93666-EA8A-4FEA-B0AC-93CD13EE30D3}" type="presParOf" srcId="{8CF96B87-8B1F-4944-8AB9-721CD95865F4}" destId="{78A7FD75-08C6-49EB-9F78-38AEB77DF170}" srcOrd="1" destOrd="0" presId="urn:microsoft.com/office/officeart/2005/8/layout/orgChart1"/>
    <dgm:cxn modelId="{1C53E255-38CA-4005-8B2E-2B56220A875A}" type="presParOf" srcId="{78A7FD75-08C6-49EB-9F78-38AEB77DF170}" destId="{3C67B01F-9850-4225-8E7D-BA00F559F1BF}" srcOrd="0" destOrd="0" presId="urn:microsoft.com/office/officeart/2005/8/layout/orgChart1"/>
    <dgm:cxn modelId="{44B55C27-0C59-45DC-B0BF-56B0A321D628}" type="presParOf" srcId="{3C67B01F-9850-4225-8E7D-BA00F559F1BF}" destId="{D66E41A3-0F8A-4212-B2A3-70DD631099F0}" srcOrd="0" destOrd="0" presId="urn:microsoft.com/office/officeart/2005/8/layout/orgChart1"/>
    <dgm:cxn modelId="{E3AD4D7C-A025-4E18-8C52-2D326B584CD7}" type="presParOf" srcId="{3C67B01F-9850-4225-8E7D-BA00F559F1BF}" destId="{47DE483F-0355-4C40-A33D-16CC675BFA85}" srcOrd="1" destOrd="0" presId="urn:microsoft.com/office/officeart/2005/8/layout/orgChart1"/>
    <dgm:cxn modelId="{DF79344F-A974-4B60-896D-BE19CC4B2448}" type="presParOf" srcId="{78A7FD75-08C6-49EB-9F78-38AEB77DF170}" destId="{A64126A5-7595-4EE4-B504-ACADC7A70DEA}" srcOrd="1" destOrd="0" presId="urn:microsoft.com/office/officeart/2005/8/layout/orgChart1"/>
    <dgm:cxn modelId="{16769C6F-7950-4E45-B11D-9A284DE8B8E2}" type="presParOf" srcId="{78A7FD75-08C6-49EB-9F78-38AEB77DF170}" destId="{70F47D6F-E6E5-43B1-AC98-1B0BF6E062B2}" srcOrd="2" destOrd="0" presId="urn:microsoft.com/office/officeart/2005/8/layout/orgChart1"/>
    <dgm:cxn modelId="{70CCFA91-C850-47C9-BDC2-B7D54F16FB4C}" type="presParOf" srcId="{8CF96B87-8B1F-4944-8AB9-721CD95865F4}" destId="{1633B190-0EA3-4425-9375-D41AE0085F61}" srcOrd="2" destOrd="0" presId="urn:microsoft.com/office/officeart/2005/8/layout/orgChart1"/>
    <dgm:cxn modelId="{44231748-6888-4C2C-A297-5F90A8A4EE71}" type="presParOf" srcId="{8CF96B87-8B1F-4944-8AB9-721CD95865F4}" destId="{A6C28CEF-AB0A-456E-83CF-AAFFEB2368B3}" srcOrd="3" destOrd="0" presId="urn:microsoft.com/office/officeart/2005/8/layout/orgChart1"/>
    <dgm:cxn modelId="{008C6D6C-9375-4D9F-97C5-06245C409666}" type="presParOf" srcId="{A6C28CEF-AB0A-456E-83CF-AAFFEB2368B3}" destId="{C8410A44-B310-4D4E-B5F2-22B8CF49B17A}" srcOrd="0" destOrd="0" presId="urn:microsoft.com/office/officeart/2005/8/layout/orgChart1"/>
    <dgm:cxn modelId="{5E9D69E9-35EE-400F-BFF1-47F73837C08D}" type="presParOf" srcId="{C8410A44-B310-4D4E-B5F2-22B8CF49B17A}" destId="{3A25723E-63E0-4372-BF76-C6ED20178326}" srcOrd="0" destOrd="0" presId="urn:microsoft.com/office/officeart/2005/8/layout/orgChart1"/>
    <dgm:cxn modelId="{C8D03FF5-FF8A-4C35-9EAA-B8AC7A757217}" type="presParOf" srcId="{C8410A44-B310-4D4E-B5F2-22B8CF49B17A}" destId="{6CB59482-203C-4FAF-840E-F5E3860B5FEB}" srcOrd="1" destOrd="0" presId="urn:microsoft.com/office/officeart/2005/8/layout/orgChart1"/>
    <dgm:cxn modelId="{9AC20A10-9653-47D1-AF1E-883A56BFECCE}" type="presParOf" srcId="{A6C28CEF-AB0A-456E-83CF-AAFFEB2368B3}" destId="{467E4E2B-4002-4C40-855A-E752F255B577}" srcOrd="1" destOrd="0" presId="urn:microsoft.com/office/officeart/2005/8/layout/orgChart1"/>
    <dgm:cxn modelId="{6A83141C-B0DE-442E-BF88-947ED95D3A74}" type="presParOf" srcId="{A6C28CEF-AB0A-456E-83CF-AAFFEB2368B3}" destId="{A6D0176B-93D3-4950-ACA5-2BDA292D79BF}" srcOrd="2" destOrd="0" presId="urn:microsoft.com/office/officeart/2005/8/layout/orgChart1"/>
    <dgm:cxn modelId="{380F0AD5-1418-462C-8EEA-282370B3F6AB}" type="presParOf" srcId="{A6D0176B-93D3-4950-ACA5-2BDA292D79BF}" destId="{BE9AE0AA-CE77-4E48-B163-536B6CCD9FA1}" srcOrd="0" destOrd="0" presId="urn:microsoft.com/office/officeart/2005/8/layout/orgChart1"/>
    <dgm:cxn modelId="{D009D3A3-49DB-4319-AC84-9EA512842CBB}" type="presParOf" srcId="{A6D0176B-93D3-4950-ACA5-2BDA292D79BF}" destId="{AE93BE46-222D-4B56-BD4E-F89AC6F1C54F}" srcOrd="1" destOrd="0" presId="urn:microsoft.com/office/officeart/2005/8/layout/orgChart1"/>
    <dgm:cxn modelId="{42F21AD7-B2C5-48DF-AF2C-5FCA6373D2D9}" type="presParOf" srcId="{AE93BE46-222D-4B56-BD4E-F89AC6F1C54F}" destId="{7473FAAE-B43E-47BA-A29F-5CA099013F24}" srcOrd="0" destOrd="0" presId="urn:microsoft.com/office/officeart/2005/8/layout/orgChart1"/>
    <dgm:cxn modelId="{27801A56-6FA3-4C15-A858-5A94F4131E2F}" type="presParOf" srcId="{7473FAAE-B43E-47BA-A29F-5CA099013F24}" destId="{57640E97-6166-4433-B354-53ED0DF94F6E}" srcOrd="0" destOrd="0" presId="urn:microsoft.com/office/officeart/2005/8/layout/orgChart1"/>
    <dgm:cxn modelId="{104B16E0-5608-45A9-8399-07DF99CCB1D1}" type="presParOf" srcId="{7473FAAE-B43E-47BA-A29F-5CA099013F24}" destId="{87A15F4C-23F8-438C-8808-E0520A67E02D}" srcOrd="1" destOrd="0" presId="urn:microsoft.com/office/officeart/2005/8/layout/orgChart1"/>
    <dgm:cxn modelId="{AC862354-8C18-4026-9F78-12190DFCB9CC}" type="presParOf" srcId="{AE93BE46-222D-4B56-BD4E-F89AC6F1C54F}" destId="{0C290661-AD04-4951-AAF4-9B6157F06DBA}" srcOrd="1" destOrd="0" presId="urn:microsoft.com/office/officeart/2005/8/layout/orgChart1"/>
    <dgm:cxn modelId="{C19E807A-2E5C-446C-BFF8-41D7A3C418C2}" type="presParOf" srcId="{AE93BE46-222D-4B56-BD4E-F89AC6F1C54F}" destId="{5FCF14BB-AAEE-4CC4-BB6F-36F874EC7A62}" srcOrd="2" destOrd="0" presId="urn:microsoft.com/office/officeart/2005/8/layout/orgChart1"/>
    <dgm:cxn modelId="{B0C682E2-D0A9-4CD6-8D3F-AC157C7BC4B9}" type="presParOf" srcId="{C32A59F9-4AB6-48D6-9637-F8E2E144A7D0}" destId="{2A9A405E-C3D0-4DC2-9350-7FD18034A482}" srcOrd="2" destOrd="0" presId="urn:microsoft.com/office/officeart/2005/8/layout/orgChart1"/>
    <dgm:cxn modelId="{30F1CF01-C31B-4132-AADB-B00BE43B482B}" type="presParOf" srcId="{C32A59F9-4AB6-48D6-9637-F8E2E144A7D0}" destId="{7BDB4CF3-4096-4F43-9CD6-7DC6387CEC58}" srcOrd="3" destOrd="0" presId="urn:microsoft.com/office/officeart/2005/8/layout/orgChart1"/>
    <dgm:cxn modelId="{FF730DA2-4109-4FE2-8255-C021272B181B}" type="presParOf" srcId="{7BDB4CF3-4096-4F43-9CD6-7DC6387CEC58}" destId="{B16ABC1B-5010-4B23-8C2E-C820A95B7C96}" srcOrd="0" destOrd="0" presId="urn:microsoft.com/office/officeart/2005/8/layout/orgChart1"/>
    <dgm:cxn modelId="{CB077659-6977-4170-A61E-AD12024960C8}" type="presParOf" srcId="{B16ABC1B-5010-4B23-8C2E-C820A95B7C96}" destId="{39AD766A-61C4-41FA-96CB-CD6CC339479B}" srcOrd="0" destOrd="0" presId="urn:microsoft.com/office/officeart/2005/8/layout/orgChart1"/>
    <dgm:cxn modelId="{1ED1170A-A818-4238-8C6D-FE2EE8CDB096}" type="presParOf" srcId="{B16ABC1B-5010-4B23-8C2E-C820A95B7C96}" destId="{E4D689A4-8A3B-45A5-8DDA-F07109DE54CE}" srcOrd="1" destOrd="0" presId="urn:microsoft.com/office/officeart/2005/8/layout/orgChart1"/>
    <dgm:cxn modelId="{FF32C528-112E-4A32-9547-6A9BA89E248A}" type="presParOf" srcId="{7BDB4CF3-4096-4F43-9CD6-7DC6387CEC58}" destId="{7EBE4B5E-3901-49B1-A0C8-44BA65D068E9}" srcOrd="1" destOrd="0" presId="urn:microsoft.com/office/officeart/2005/8/layout/orgChart1"/>
    <dgm:cxn modelId="{C6F09844-A7D1-452A-A5BE-F98B71E69169}" type="presParOf" srcId="{7BDB4CF3-4096-4F43-9CD6-7DC6387CEC58}" destId="{DDFA8EE1-AA77-4AFC-AA7A-64A8E2420F20}" srcOrd="2" destOrd="0" presId="urn:microsoft.com/office/officeart/2005/8/layout/orgChart1"/>
    <dgm:cxn modelId="{C53B1C21-628A-45F7-91E7-153C1A29AAEC}" type="presParOf" srcId="{DDFA8EE1-AA77-4AFC-AA7A-64A8E2420F20}" destId="{D79457C5-B6D4-459B-A373-FEF1F47294E4}" srcOrd="0" destOrd="0" presId="urn:microsoft.com/office/officeart/2005/8/layout/orgChart1"/>
    <dgm:cxn modelId="{3D16BD71-427B-47D3-B85F-83853E8359A1}" type="presParOf" srcId="{DDFA8EE1-AA77-4AFC-AA7A-64A8E2420F20}" destId="{2F3B068D-6A44-4EFC-AEC9-24F90E195BDA}" srcOrd="1" destOrd="0" presId="urn:microsoft.com/office/officeart/2005/8/layout/orgChart1"/>
    <dgm:cxn modelId="{6FF7388F-8432-480F-A2B6-B51C7D212F40}" type="presParOf" srcId="{2F3B068D-6A44-4EFC-AEC9-24F90E195BDA}" destId="{39F03671-E62A-46A6-9BEF-BA3283B9F126}" srcOrd="0" destOrd="0" presId="urn:microsoft.com/office/officeart/2005/8/layout/orgChart1"/>
    <dgm:cxn modelId="{73FF8FC3-3774-4F45-A2C1-361471461289}" type="presParOf" srcId="{39F03671-E62A-46A6-9BEF-BA3283B9F126}" destId="{8694AE65-B378-438B-97F3-0F03C503EF78}" srcOrd="0" destOrd="0" presId="urn:microsoft.com/office/officeart/2005/8/layout/orgChart1"/>
    <dgm:cxn modelId="{12808AEF-C802-4013-846D-ADF5385F3D12}" type="presParOf" srcId="{39F03671-E62A-46A6-9BEF-BA3283B9F126}" destId="{3DD87F33-A0C3-49FE-B17F-2423F3433B8C}" srcOrd="1" destOrd="0" presId="urn:microsoft.com/office/officeart/2005/8/layout/orgChart1"/>
    <dgm:cxn modelId="{F7A2CA21-C50D-461C-BD65-8DC51BB8A66C}" type="presParOf" srcId="{2F3B068D-6A44-4EFC-AEC9-24F90E195BDA}" destId="{4CF71D02-2A28-424F-9771-3FD536B49CD5}" srcOrd="1" destOrd="0" presId="urn:microsoft.com/office/officeart/2005/8/layout/orgChart1"/>
    <dgm:cxn modelId="{8B400889-F46E-4DC1-9CE0-2B7A620DFC4E}" type="presParOf" srcId="{2F3B068D-6A44-4EFC-AEC9-24F90E195BDA}" destId="{98289E3C-079C-4980-81FA-9C195E890529}" srcOrd="2" destOrd="0" presId="urn:microsoft.com/office/officeart/2005/8/layout/orgChart1"/>
    <dgm:cxn modelId="{B1CA9CFB-8ED5-42CB-A394-4AB0D2C8B153}" type="presParOf" srcId="{DDFA8EE1-AA77-4AFC-AA7A-64A8E2420F20}" destId="{E1C7062C-91D2-4997-8FCA-395152BA4189}" srcOrd="2" destOrd="0" presId="urn:microsoft.com/office/officeart/2005/8/layout/orgChart1"/>
    <dgm:cxn modelId="{6EE5D9AA-71F4-4274-A29D-CC46B6E185A8}" type="presParOf" srcId="{DDFA8EE1-AA77-4AFC-AA7A-64A8E2420F20}" destId="{105CB369-C3AC-4951-8208-4CC76695C663}" srcOrd="3" destOrd="0" presId="urn:microsoft.com/office/officeart/2005/8/layout/orgChart1"/>
    <dgm:cxn modelId="{DC573BA3-B1C5-4AE6-B941-F5E3E117F203}" type="presParOf" srcId="{105CB369-C3AC-4951-8208-4CC76695C663}" destId="{79182A24-7EB5-41D3-9D67-7A797E3A4219}" srcOrd="0" destOrd="0" presId="urn:microsoft.com/office/officeart/2005/8/layout/orgChart1"/>
    <dgm:cxn modelId="{0EF2320E-9CEE-4412-98EF-EECD6A2559BD}" type="presParOf" srcId="{79182A24-7EB5-41D3-9D67-7A797E3A4219}" destId="{6DF990B5-C67C-482C-93A7-BB1C76746456}" srcOrd="0" destOrd="0" presId="urn:microsoft.com/office/officeart/2005/8/layout/orgChart1"/>
    <dgm:cxn modelId="{CAA46BDC-34DE-465E-93A0-E0957745DC77}" type="presParOf" srcId="{79182A24-7EB5-41D3-9D67-7A797E3A4219}" destId="{12A40A1D-5908-4CB6-B87D-0C0F723FB74E}" srcOrd="1" destOrd="0" presId="urn:microsoft.com/office/officeart/2005/8/layout/orgChart1"/>
    <dgm:cxn modelId="{78ABB4B3-07B6-4BED-8C56-0C4565E1B010}" type="presParOf" srcId="{105CB369-C3AC-4951-8208-4CC76695C663}" destId="{EF04EB77-4EB5-4C3F-8923-E8601DD6A3AD}" srcOrd="1" destOrd="0" presId="urn:microsoft.com/office/officeart/2005/8/layout/orgChart1"/>
    <dgm:cxn modelId="{A62A674E-83F4-44C4-AA48-A8D63692B03A}" type="presParOf" srcId="{105CB369-C3AC-4951-8208-4CC76695C663}" destId="{6BDA0232-5391-434B-8464-4AD1DADB20CA}" srcOrd="2" destOrd="0" presId="urn:microsoft.com/office/officeart/2005/8/layout/orgChart1"/>
    <dgm:cxn modelId="{9A53BE03-6B7A-4BE1-9684-98CFC71A69EB}" type="presParOf" srcId="{C32A59F9-4AB6-48D6-9637-F8E2E144A7D0}" destId="{3C5C60C6-2077-4387-9E35-F769720773F2}" srcOrd="4" destOrd="0" presId="urn:microsoft.com/office/officeart/2005/8/layout/orgChart1"/>
    <dgm:cxn modelId="{0D63F4F6-457D-4E2C-9EF0-D2859F2AB31B}" type="presParOf" srcId="{C32A59F9-4AB6-48D6-9637-F8E2E144A7D0}" destId="{C833C39A-26B4-4963-A2AC-371D62401FC2}" srcOrd="5" destOrd="0" presId="urn:microsoft.com/office/officeart/2005/8/layout/orgChart1"/>
    <dgm:cxn modelId="{74701A0E-425A-4570-8101-4DDA38EA296C}" type="presParOf" srcId="{C833C39A-26B4-4963-A2AC-371D62401FC2}" destId="{8F504CB6-3233-4103-B170-B9CD560DC6B1}" srcOrd="0" destOrd="0" presId="urn:microsoft.com/office/officeart/2005/8/layout/orgChart1"/>
    <dgm:cxn modelId="{5AFEAEB6-84D4-4C41-A79F-B1788D233A23}" type="presParOf" srcId="{8F504CB6-3233-4103-B170-B9CD560DC6B1}" destId="{A706CCED-A999-4350-83CA-5ACC4CB07E21}" srcOrd="0" destOrd="0" presId="urn:microsoft.com/office/officeart/2005/8/layout/orgChart1"/>
    <dgm:cxn modelId="{B232FA05-A5D3-4068-910A-39C586BCBF2A}" type="presParOf" srcId="{8F504CB6-3233-4103-B170-B9CD560DC6B1}" destId="{ED813700-0E13-4EB0-A712-0D2344AAF979}" srcOrd="1" destOrd="0" presId="urn:microsoft.com/office/officeart/2005/8/layout/orgChart1"/>
    <dgm:cxn modelId="{7367A5E1-E6A5-4D3D-8E8E-BB120C938CF3}" type="presParOf" srcId="{C833C39A-26B4-4963-A2AC-371D62401FC2}" destId="{5AEA6BE5-777A-4717-8EA7-6D32270852DB}" srcOrd="1" destOrd="0" presId="urn:microsoft.com/office/officeart/2005/8/layout/orgChart1"/>
    <dgm:cxn modelId="{08B6432E-A40C-43BB-8C23-58B48897117A}" type="presParOf" srcId="{C833C39A-26B4-4963-A2AC-371D62401FC2}" destId="{843694EC-4CE0-4BF0-AE8B-6DF680345CCA}" srcOrd="2" destOrd="0" presId="urn:microsoft.com/office/officeart/2005/8/layout/orgChart1"/>
    <dgm:cxn modelId="{8A4D4C01-EE48-4DF8-8D18-FC8B1C0C0E84}" type="presParOf" srcId="{843694EC-4CE0-4BF0-AE8B-6DF680345CCA}" destId="{5C183C1E-883E-418E-A581-D72DB90D9E0B}" srcOrd="0" destOrd="0" presId="urn:microsoft.com/office/officeart/2005/8/layout/orgChart1"/>
    <dgm:cxn modelId="{335034BE-4877-4521-AB19-EB448FEF6560}" type="presParOf" srcId="{843694EC-4CE0-4BF0-AE8B-6DF680345CCA}" destId="{D9976734-21FA-4B66-9CA6-07C31D21CDB8}" srcOrd="1" destOrd="0" presId="urn:microsoft.com/office/officeart/2005/8/layout/orgChart1"/>
    <dgm:cxn modelId="{8D329109-1A26-45D1-ADDC-E687C960DE7D}" type="presParOf" srcId="{D9976734-21FA-4B66-9CA6-07C31D21CDB8}" destId="{E8937EF7-4DBC-4D7D-9A3A-7F2A7D8A6307}" srcOrd="0" destOrd="0" presId="urn:microsoft.com/office/officeart/2005/8/layout/orgChart1"/>
    <dgm:cxn modelId="{DD48038E-CDBC-4361-A26A-1492560BCE81}" type="presParOf" srcId="{E8937EF7-4DBC-4D7D-9A3A-7F2A7D8A6307}" destId="{D9943747-5DF1-4F20-BECE-21C7377A5C80}" srcOrd="0" destOrd="0" presId="urn:microsoft.com/office/officeart/2005/8/layout/orgChart1"/>
    <dgm:cxn modelId="{37F6EB4C-76C4-4828-BF75-BE7FFBAAC96A}" type="presParOf" srcId="{E8937EF7-4DBC-4D7D-9A3A-7F2A7D8A6307}" destId="{53078D90-9302-4F68-BDD4-FF5E410914D9}" srcOrd="1" destOrd="0" presId="urn:microsoft.com/office/officeart/2005/8/layout/orgChart1"/>
    <dgm:cxn modelId="{27AE63B3-17A1-4F18-AD0F-7F800C36ABB1}" type="presParOf" srcId="{D9976734-21FA-4B66-9CA6-07C31D21CDB8}" destId="{BED4BA4D-7779-44B1-9BD3-7A00A025DA87}" srcOrd="1" destOrd="0" presId="urn:microsoft.com/office/officeart/2005/8/layout/orgChart1"/>
    <dgm:cxn modelId="{C4C42C9E-8353-49B9-BF45-3928194D2F1A}" type="presParOf" srcId="{D9976734-21FA-4B66-9CA6-07C31D21CDB8}" destId="{46042A9C-961C-468F-B750-E2C85D72FBD1}" srcOrd="2" destOrd="0" presId="urn:microsoft.com/office/officeart/2005/8/layout/orgChart1"/>
    <dgm:cxn modelId="{23D641AE-0785-41B8-BEC7-064DE0C1BDE1}" type="presParOf" srcId="{C32A59F9-4AB6-48D6-9637-F8E2E144A7D0}" destId="{511E3840-BF8E-4AAD-91C9-2C5D6D65F37C}" srcOrd="6" destOrd="0" presId="urn:microsoft.com/office/officeart/2005/8/layout/orgChart1"/>
    <dgm:cxn modelId="{65EE197E-A555-45F0-B9AC-A67912E7B08A}" type="presParOf" srcId="{C32A59F9-4AB6-48D6-9637-F8E2E144A7D0}" destId="{67822D1A-FDA5-463C-932F-07C5F58620AD}" srcOrd="7" destOrd="0" presId="urn:microsoft.com/office/officeart/2005/8/layout/orgChart1"/>
    <dgm:cxn modelId="{E31B045B-B400-425D-B1DC-35EAAB66A6B3}" type="presParOf" srcId="{67822D1A-FDA5-463C-932F-07C5F58620AD}" destId="{2192D429-E566-456C-8632-51A2E1160A13}" srcOrd="0" destOrd="0" presId="urn:microsoft.com/office/officeart/2005/8/layout/orgChart1"/>
    <dgm:cxn modelId="{ED56A05F-FC07-4AAD-B7CC-AD171BAD8AA8}" type="presParOf" srcId="{2192D429-E566-456C-8632-51A2E1160A13}" destId="{0D8F22CA-D419-4A03-BEB1-D67123A4041D}" srcOrd="0" destOrd="0" presId="urn:microsoft.com/office/officeart/2005/8/layout/orgChart1"/>
    <dgm:cxn modelId="{63D9C664-CB18-4A82-976E-3DB4FA597F77}" type="presParOf" srcId="{2192D429-E566-456C-8632-51A2E1160A13}" destId="{1861BE80-AFE7-4011-85CC-8E3BEBAF4CCB}" srcOrd="1" destOrd="0" presId="urn:microsoft.com/office/officeart/2005/8/layout/orgChart1"/>
    <dgm:cxn modelId="{A1D4CF93-6957-43CC-BA47-B26BEF6E42F3}" type="presParOf" srcId="{67822D1A-FDA5-463C-932F-07C5F58620AD}" destId="{9B54F5B9-4C96-425F-87CE-97D3C7B6A282}" srcOrd="1" destOrd="0" presId="urn:microsoft.com/office/officeart/2005/8/layout/orgChart1"/>
    <dgm:cxn modelId="{55042E2B-56A0-43A1-989C-599343CA10B8}" type="presParOf" srcId="{67822D1A-FDA5-463C-932F-07C5F58620AD}" destId="{3179ACF7-079C-427F-8DCB-5BA4FBD996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A4C692-CFE2-41B7-981C-9A4767B018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5FC6-66B6-4851-A281-E8841F5C2AEB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B17BFAC3-4AE2-4CBE-8271-C5623B141516}" type="parTrans" cxnId="{495F9EC4-3A3F-4E42-A1AE-54FC45F32332}">
      <dgm:prSet/>
      <dgm:spPr/>
      <dgm:t>
        <a:bodyPr/>
        <a:lstStyle/>
        <a:p>
          <a:endParaRPr lang="en-US"/>
        </a:p>
      </dgm:t>
    </dgm:pt>
    <dgm:pt modelId="{F9401887-18F2-465A-A0E3-F32BD8FB99E1}" type="sibTrans" cxnId="{495F9EC4-3A3F-4E42-A1AE-54FC45F32332}">
      <dgm:prSet/>
      <dgm:spPr/>
      <dgm:t>
        <a:bodyPr/>
        <a:lstStyle/>
        <a:p>
          <a:endParaRPr lang="en-US"/>
        </a:p>
      </dgm:t>
    </dgm:pt>
    <dgm:pt modelId="{934821DC-8A32-4AF7-BF9F-624E50565D31}" type="asst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</a:t>
          </a:r>
        </a:p>
      </dgm:t>
    </dgm:pt>
    <dgm:pt modelId="{18592F4F-8082-493A-8FD1-2959BDECC4BE}" type="parTrans" cxnId="{A8B2F871-5197-4449-BFD7-21C4A0A07196}">
      <dgm:prSet/>
      <dgm:spPr/>
      <dgm:t>
        <a:bodyPr/>
        <a:lstStyle/>
        <a:p>
          <a:endParaRPr lang="en-US"/>
        </a:p>
      </dgm:t>
    </dgm:pt>
    <dgm:pt modelId="{3C3F72FC-CE6C-4C58-88D3-92D4AE17AFDE}" type="sibTrans" cxnId="{A8B2F871-5197-4449-BFD7-21C4A0A07196}">
      <dgm:prSet/>
      <dgm:spPr/>
      <dgm:t>
        <a:bodyPr/>
        <a:lstStyle/>
        <a:p>
          <a:endParaRPr lang="en-US"/>
        </a:p>
      </dgm:t>
    </dgm:pt>
    <dgm:pt modelId="{6590D559-125F-4501-A851-62F3F522DB9B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</a:t>
          </a:r>
        </a:p>
      </dgm:t>
    </dgm:pt>
    <dgm:pt modelId="{96B865DF-EB43-46E4-BDD8-F16B587C18E6}" type="parTrans" cxnId="{338EA6E1-8E03-4913-8A03-AC6AC26F0F5E}">
      <dgm:prSet/>
      <dgm:spPr/>
      <dgm:t>
        <a:bodyPr/>
        <a:lstStyle/>
        <a:p>
          <a:endParaRPr lang="en-US"/>
        </a:p>
      </dgm:t>
    </dgm:pt>
    <dgm:pt modelId="{0BF444AF-774C-4726-B1C7-BA9302F0F6DE}" type="sibTrans" cxnId="{338EA6E1-8E03-4913-8A03-AC6AC26F0F5E}">
      <dgm:prSet/>
      <dgm:spPr/>
      <dgm:t>
        <a:bodyPr/>
        <a:lstStyle/>
        <a:p>
          <a:endParaRPr lang="en-US"/>
        </a:p>
      </dgm:t>
    </dgm:pt>
    <dgm:pt modelId="{987366CD-07CF-49E1-BE8C-9D34213543F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</a:t>
          </a:r>
        </a:p>
      </dgm:t>
    </dgm:pt>
    <dgm:pt modelId="{8B9E09DD-18F2-4DCE-ABF4-4C1A3B0557D1}" type="parTrans" cxnId="{EAFF28C0-7AB7-421F-9A07-DBE806599864}">
      <dgm:prSet/>
      <dgm:spPr/>
      <dgm:t>
        <a:bodyPr/>
        <a:lstStyle/>
        <a:p>
          <a:endParaRPr lang="en-US"/>
        </a:p>
      </dgm:t>
    </dgm:pt>
    <dgm:pt modelId="{89D22BF7-F5C6-4D15-93C2-1ED1DF91695C}" type="sibTrans" cxnId="{EAFF28C0-7AB7-421F-9A07-DBE806599864}">
      <dgm:prSet/>
      <dgm:spPr/>
      <dgm:t>
        <a:bodyPr/>
        <a:lstStyle/>
        <a:p>
          <a:endParaRPr lang="en-US"/>
        </a:p>
      </dgm:t>
    </dgm:pt>
    <dgm:pt modelId="{384D2854-247F-4BFE-99D4-A2E9987AE39F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</a:t>
          </a:r>
        </a:p>
      </dgm:t>
    </dgm:pt>
    <dgm:pt modelId="{D8D650F7-A56C-46E6-AA7E-E6C4B8A35614}" type="parTrans" cxnId="{51338C67-4800-4075-AF7A-6749A3966422}">
      <dgm:prSet/>
      <dgm:spPr/>
      <dgm:t>
        <a:bodyPr/>
        <a:lstStyle/>
        <a:p>
          <a:endParaRPr lang="en-US"/>
        </a:p>
      </dgm:t>
    </dgm:pt>
    <dgm:pt modelId="{698D63D3-59B3-4E76-9E55-267804F0A3AF}" type="sibTrans" cxnId="{51338C67-4800-4075-AF7A-6749A3966422}">
      <dgm:prSet/>
      <dgm:spPr/>
      <dgm:t>
        <a:bodyPr/>
        <a:lstStyle/>
        <a:p>
          <a:endParaRPr lang="en-US"/>
        </a:p>
      </dgm:t>
    </dgm:pt>
    <dgm:pt modelId="{B9CFD84D-5012-4208-BA42-DCB3D29E97C5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</a:t>
          </a:r>
        </a:p>
      </dgm:t>
    </dgm:pt>
    <dgm:pt modelId="{FD49324F-44B7-4103-9C5A-622DA4E58F05}" type="parTrans" cxnId="{73E7128A-9DD7-437C-841B-8FB578972AE0}">
      <dgm:prSet/>
      <dgm:spPr/>
      <dgm:t>
        <a:bodyPr/>
        <a:lstStyle/>
        <a:p>
          <a:endParaRPr lang="en-US"/>
        </a:p>
      </dgm:t>
    </dgm:pt>
    <dgm:pt modelId="{CC7CA991-0133-40E4-9484-E9F73BAFD36A}" type="sibTrans" cxnId="{73E7128A-9DD7-437C-841B-8FB578972AE0}">
      <dgm:prSet/>
      <dgm:spPr/>
      <dgm:t>
        <a:bodyPr/>
        <a:lstStyle/>
        <a:p>
          <a:endParaRPr lang="en-US"/>
        </a:p>
      </dgm:t>
    </dgm:pt>
    <dgm:pt modelId="{98287685-1F72-474C-A42E-A54CB64BCBC1}" type="asst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</a:t>
          </a:r>
        </a:p>
      </dgm:t>
    </dgm:pt>
    <dgm:pt modelId="{BBB9E2D9-2722-48FC-8EA7-59FF6E3923E3}" type="parTrans" cxnId="{C634ABEC-483D-4074-A434-12B86245EE7C}">
      <dgm:prSet/>
      <dgm:spPr/>
      <dgm:t>
        <a:bodyPr/>
        <a:lstStyle/>
        <a:p>
          <a:endParaRPr lang="en-US"/>
        </a:p>
      </dgm:t>
    </dgm:pt>
    <dgm:pt modelId="{A5EA6DD7-B72D-474D-A3F0-4408FD564A43}" type="sibTrans" cxnId="{C634ABEC-483D-4074-A434-12B86245EE7C}">
      <dgm:prSet/>
      <dgm:spPr/>
      <dgm:t>
        <a:bodyPr/>
        <a:lstStyle/>
        <a:p>
          <a:endParaRPr lang="en-US"/>
        </a:p>
      </dgm:t>
    </dgm:pt>
    <dgm:pt modelId="{35523D88-943B-48C5-B7F3-6E7CFC2ADD30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</a:t>
          </a:r>
        </a:p>
      </dgm:t>
    </dgm:pt>
    <dgm:pt modelId="{2959DA63-13DB-4970-96BD-72C517244B90}" type="parTrans" cxnId="{4FF0A582-932F-4E56-A3BB-FDDEDF15AC01}">
      <dgm:prSet/>
      <dgm:spPr/>
      <dgm:t>
        <a:bodyPr/>
        <a:lstStyle/>
        <a:p>
          <a:endParaRPr lang="en-US"/>
        </a:p>
      </dgm:t>
    </dgm:pt>
    <dgm:pt modelId="{A35D776E-D77A-485B-8F98-F26370E67307}" type="sibTrans" cxnId="{4FF0A582-932F-4E56-A3BB-FDDEDF15AC01}">
      <dgm:prSet/>
      <dgm:spPr/>
      <dgm:t>
        <a:bodyPr/>
        <a:lstStyle/>
        <a:p>
          <a:endParaRPr lang="en-US"/>
        </a:p>
      </dgm:t>
    </dgm:pt>
    <dgm:pt modelId="{BC3AD112-BAF2-443E-A029-CB998DA49494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</a:t>
          </a:r>
        </a:p>
      </dgm:t>
    </dgm:pt>
    <dgm:pt modelId="{EFBE98AB-FC73-4435-9F1C-24D3DBC6C73F}" type="parTrans" cxnId="{B866BF16-D092-493E-89B2-073F5AFB5FC4}">
      <dgm:prSet/>
      <dgm:spPr/>
      <dgm:t>
        <a:bodyPr/>
        <a:lstStyle/>
        <a:p>
          <a:endParaRPr lang="en-US"/>
        </a:p>
      </dgm:t>
    </dgm:pt>
    <dgm:pt modelId="{0C50C5E5-BFCE-4A98-B7F9-419BFA1246ED}" type="sibTrans" cxnId="{B866BF16-D092-493E-89B2-073F5AFB5FC4}">
      <dgm:prSet/>
      <dgm:spPr/>
      <dgm:t>
        <a:bodyPr/>
        <a:lstStyle/>
        <a:p>
          <a:endParaRPr lang="en-US"/>
        </a:p>
      </dgm:t>
    </dgm:pt>
    <dgm:pt modelId="{16DD922B-3FAA-4C04-9E1E-7605F48FDF9B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</a:t>
          </a:r>
        </a:p>
      </dgm:t>
    </dgm:pt>
    <dgm:pt modelId="{DD94D5A5-B112-46FF-BA0B-CC793174D417}" type="parTrans" cxnId="{48F019E1-DEB4-4129-8BBF-95C8C341B69C}">
      <dgm:prSet/>
      <dgm:spPr/>
      <dgm:t>
        <a:bodyPr/>
        <a:lstStyle/>
        <a:p>
          <a:endParaRPr lang="en-US"/>
        </a:p>
      </dgm:t>
    </dgm:pt>
    <dgm:pt modelId="{6FAE1AA0-D495-415C-A000-14FCBBC55CD2}" type="sibTrans" cxnId="{48F019E1-DEB4-4129-8BBF-95C8C341B69C}">
      <dgm:prSet/>
      <dgm:spPr/>
      <dgm:t>
        <a:bodyPr/>
        <a:lstStyle/>
        <a:p>
          <a:endParaRPr lang="en-US"/>
        </a:p>
      </dgm:t>
    </dgm:pt>
    <dgm:pt modelId="{CEE44EF3-F8F1-447A-A6EF-B22409E54513}" type="asst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aa</a:t>
          </a:r>
        </a:p>
      </dgm:t>
    </dgm:pt>
    <dgm:pt modelId="{2D5D2451-E034-4920-A90F-0D57101DD726}" type="parTrans" cxnId="{98AA83D3-12F1-4A32-A962-5F0AFD51B3F1}">
      <dgm:prSet/>
      <dgm:spPr/>
      <dgm:t>
        <a:bodyPr/>
        <a:lstStyle/>
        <a:p>
          <a:endParaRPr lang="en-US"/>
        </a:p>
      </dgm:t>
    </dgm:pt>
    <dgm:pt modelId="{97FC6F70-011C-41E9-A9CD-1E41C1EA1729}" type="sibTrans" cxnId="{98AA83D3-12F1-4A32-A962-5F0AFD51B3F1}">
      <dgm:prSet/>
      <dgm:spPr/>
      <dgm:t>
        <a:bodyPr/>
        <a:lstStyle/>
        <a:p>
          <a:endParaRPr lang="en-US"/>
        </a:p>
      </dgm:t>
    </dgm:pt>
    <dgm:pt modelId="{E625D670-C11E-41C1-BCED-ED2F956E7D12}" type="pres">
      <dgm:prSet presAssocID="{E9A4C692-CFE2-41B7-981C-9A4767B018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24AC4-7BA8-4EE7-B287-41A51E62B735}" type="pres">
      <dgm:prSet presAssocID="{B3E05FC6-66B6-4851-A281-E8841F5C2AEB}" presName="hierRoot1" presStyleCnt="0">
        <dgm:presLayoutVars>
          <dgm:hierBranch val="init"/>
        </dgm:presLayoutVars>
      </dgm:prSet>
      <dgm:spPr/>
    </dgm:pt>
    <dgm:pt modelId="{03872C27-5D4A-43DE-81BA-B1144F2DCDFF}" type="pres">
      <dgm:prSet presAssocID="{B3E05FC6-66B6-4851-A281-E8841F5C2AEB}" presName="rootComposite1" presStyleCnt="0"/>
      <dgm:spPr/>
    </dgm:pt>
    <dgm:pt modelId="{631AF816-6557-4A03-A751-DDD7A3498EFA}" type="pres">
      <dgm:prSet presAssocID="{B3E05FC6-66B6-4851-A281-E8841F5C2AEB}" presName="rootText1" presStyleLbl="node0" presStyleIdx="0" presStyleCnt="1">
        <dgm:presLayoutVars>
          <dgm:chPref val="3"/>
        </dgm:presLayoutVars>
      </dgm:prSet>
      <dgm:spPr/>
    </dgm:pt>
    <dgm:pt modelId="{9DAEFCF1-A610-4D5B-AAD7-B0F4E0390062}" type="pres">
      <dgm:prSet presAssocID="{B3E05FC6-66B6-4851-A281-E8841F5C2AEB}" presName="rootConnector1" presStyleLbl="node1" presStyleIdx="0" presStyleCnt="0"/>
      <dgm:spPr/>
    </dgm:pt>
    <dgm:pt modelId="{2496573A-F13A-4427-AE31-02F7477AEFF2}" type="pres">
      <dgm:prSet presAssocID="{B3E05FC6-66B6-4851-A281-E8841F5C2AEB}" presName="hierChild2" presStyleCnt="0"/>
      <dgm:spPr/>
    </dgm:pt>
    <dgm:pt modelId="{C32A59F9-4AB6-48D6-9637-F8E2E144A7D0}" type="pres">
      <dgm:prSet presAssocID="{B3E05FC6-66B6-4851-A281-E8841F5C2AEB}" presName="hierChild3" presStyleCnt="0"/>
      <dgm:spPr/>
    </dgm:pt>
    <dgm:pt modelId="{02AF87A8-E5D0-4F35-82AA-4A22A590534D}" type="pres">
      <dgm:prSet presAssocID="{18592F4F-8082-493A-8FD1-2959BDECC4BE}" presName="Name111" presStyleLbl="parChTrans1D2" presStyleIdx="0" presStyleCnt="4"/>
      <dgm:spPr/>
    </dgm:pt>
    <dgm:pt modelId="{1836C981-EAF5-4C65-B72A-522791B521CE}" type="pres">
      <dgm:prSet presAssocID="{934821DC-8A32-4AF7-BF9F-624E50565D31}" presName="hierRoot3" presStyleCnt="0">
        <dgm:presLayoutVars>
          <dgm:hierBranch val="init"/>
        </dgm:presLayoutVars>
      </dgm:prSet>
      <dgm:spPr/>
    </dgm:pt>
    <dgm:pt modelId="{0F290BEE-A84B-418C-A658-383F8B5B4445}" type="pres">
      <dgm:prSet presAssocID="{934821DC-8A32-4AF7-BF9F-624E50565D31}" presName="rootComposite3" presStyleCnt="0"/>
      <dgm:spPr/>
    </dgm:pt>
    <dgm:pt modelId="{94D54532-F0C5-4570-92AA-C370C57444E6}" type="pres">
      <dgm:prSet presAssocID="{934821DC-8A32-4AF7-BF9F-624E50565D31}" presName="rootText3" presStyleLbl="asst1" presStyleIdx="0" presStyleCnt="10">
        <dgm:presLayoutVars>
          <dgm:chPref val="3"/>
        </dgm:presLayoutVars>
      </dgm:prSet>
      <dgm:spPr/>
    </dgm:pt>
    <dgm:pt modelId="{4B7BF61C-1C7A-4D87-B70A-D8E4A67CD47B}" type="pres">
      <dgm:prSet presAssocID="{934821DC-8A32-4AF7-BF9F-624E50565D31}" presName="rootConnector3" presStyleLbl="asst1" presStyleIdx="0" presStyleCnt="10"/>
      <dgm:spPr/>
    </dgm:pt>
    <dgm:pt modelId="{58E9ACFC-2177-4FC6-B076-CB42F0014BEC}" type="pres">
      <dgm:prSet presAssocID="{934821DC-8A32-4AF7-BF9F-624E50565D31}" presName="hierChild6" presStyleCnt="0"/>
      <dgm:spPr/>
    </dgm:pt>
    <dgm:pt modelId="{8CF96B87-8B1F-4944-8AB9-721CD95865F4}" type="pres">
      <dgm:prSet presAssocID="{934821DC-8A32-4AF7-BF9F-624E50565D31}" presName="hierChild7" presStyleCnt="0"/>
      <dgm:spPr/>
    </dgm:pt>
    <dgm:pt modelId="{EEA53AA2-F2F4-49DE-A072-EDD41C29D336}" type="pres">
      <dgm:prSet presAssocID="{8B9E09DD-18F2-4DCE-ABF4-4C1A3B0557D1}" presName="Name111" presStyleLbl="parChTrans1D3" presStyleIdx="0" presStyleCnt="5"/>
      <dgm:spPr/>
    </dgm:pt>
    <dgm:pt modelId="{78A7FD75-08C6-49EB-9F78-38AEB77DF170}" type="pres">
      <dgm:prSet presAssocID="{987366CD-07CF-49E1-BE8C-9D34213543FB}" presName="hierRoot3" presStyleCnt="0">
        <dgm:presLayoutVars>
          <dgm:hierBranch val="init"/>
        </dgm:presLayoutVars>
      </dgm:prSet>
      <dgm:spPr/>
    </dgm:pt>
    <dgm:pt modelId="{3C67B01F-9850-4225-8E7D-BA00F559F1BF}" type="pres">
      <dgm:prSet presAssocID="{987366CD-07CF-49E1-BE8C-9D34213543FB}" presName="rootComposite3" presStyleCnt="0"/>
      <dgm:spPr/>
    </dgm:pt>
    <dgm:pt modelId="{D66E41A3-0F8A-4212-B2A3-70DD631099F0}" type="pres">
      <dgm:prSet presAssocID="{987366CD-07CF-49E1-BE8C-9D34213543FB}" presName="rootText3" presStyleLbl="asst1" presStyleIdx="1" presStyleCnt="10">
        <dgm:presLayoutVars>
          <dgm:chPref val="3"/>
        </dgm:presLayoutVars>
      </dgm:prSet>
      <dgm:spPr/>
    </dgm:pt>
    <dgm:pt modelId="{47DE483F-0355-4C40-A33D-16CC675BFA85}" type="pres">
      <dgm:prSet presAssocID="{987366CD-07CF-49E1-BE8C-9D34213543FB}" presName="rootConnector3" presStyleLbl="asst1" presStyleIdx="1" presStyleCnt="10"/>
      <dgm:spPr/>
    </dgm:pt>
    <dgm:pt modelId="{A64126A5-7595-4EE4-B504-ACADC7A70DEA}" type="pres">
      <dgm:prSet presAssocID="{987366CD-07CF-49E1-BE8C-9D34213543FB}" presName="hierChild6" presStyleCnt="0"/>
      <dgm:spPr/>
    </dgm:pt>
    <dgm:pt modelId="{70F47D6F-E6E5-43B1-AC98-1B0BF6E062B2}" type="pres">
      <dgm:prSet presAssocID="{987366CD-07CF-49E1-BE8C-9D34213543FB}" presName="hierChild7" presStyleCnt="0"/>
      <dgm:spPr/>
    </dgm:pt>
    <dgm:pt modelId="{1633B190-0EA3-4425-9375-D41AE0085F61}" type="pres">
      <dgm:prSet presAssocID="{D8D650F7-A56C-46E6-AA7E-E6C4B8A35614}" presName="Name111" presStyleLbl="parChTrans1D3" presStyleIdx="1" presStyleCnt="5"/>
      <dgm:spPr/>
    </dgm:pt>
    <dgm:pt modelId="{A6C28CEF-AB0A-456E-83CF-AAFFEB2368B3}" type="pres">
      <dgm:prSet presAssocID="{384D2854-247F-4BFE-99D4-A2E9987AE39F}" presName="hierRoot3" presStyleCnt="0">
        <dgm:presLayoutVars>
          <dgm:hierBranch val="init"/>
        </dgm:presLayoutVars>
      </dgm:prSet>
      <dgm:spPr/>
    </dgm:pt>
    <dgm:pt modelId="{C8410A44-B310-4D4E-B5F2-22B8CF49B17A}" type="pres">
      <dgm:prSet presAssocID="{384D2854-247F-4BFE-99D4-A2E9987AE39F}" presName="rootComposite3" presStyleCnt="0"/>
      <dgm:spPr/>
    </dgm:pt>
    <dgm:pt modelId="{3A25723E-63E0-4372-BF76-C6ED20178326}" type="pres">
      <dgm:prSet presAssocID="{384D2854-247F-4BFE-99D4-A2E9987AE39F}" presName="rootText3" presStyleLbl="asst1" presStyleIdx="2" presStyleCnt="10">
        <dgm:presLayoutVars>
          <dgm:chPref val="3"/>
        </dgm:presLayoutVars>
      </dgm:prSet>
      <dgm:spPr/>
    </dgm:pt>
    <dgm:pt modelId="{6CB59482-203C-4FAF-840E-F5E3860B5FEB}" type="pres">
      <dgm:prSet presAssocID="{384D2854-247F-4BFE-99D4-A2E9987AE39F}" presName="rootConnector3" presStyleLbl="asst1" presStyleIdx="2" presStyleCnt="10"/>
      <dgm:spPr/>
    </dgm:pt>
    <dgm:pt modelId="{467E4E2B-4002-4C40-855A-E752F255B577}" type="pres">
      <dgm:prSet presAssocID="{384D2854-247F-4BFE-99D4-A2E9987AE39F}" presName="hierChild6" presStyleCnt="0"/>
      <dgm:spPr/>
    </dgm:pt>
    <dgm:pt modelId="{A6D0176B-93D3-4950-ACA5-2BDA292D79BF}" type="pres">
      <dgm:prSet presAssocID="{384D2854-247F-4BFE-99D4-A2E9987AE39F}" presName="hierChild7" presStyleCnt="0"/>
      <dgm:spPr/>
    </dgm:pt>
    <dgm:pt modelId="{BE9AE0AA-CE77-4E48-B163-536B6CCD9FA1}" type="pres">
      <dgm:prSet presAssocID="{FD49324F-44B7-4103-9C5A-622DA4E58F05}" presName="Name111" presStyleLbl="parChTrans1D4" presStyleIdx="0" presStyleCnt="1"/>
      <dgm:spPr/>
    </dgm:pt>
    <dgm:pt modelId="{AE93BE46-222D-4B56-BD4E-F89AC6F1C54F}" type="pres">
      <dgm:prSet presAssocID="{B9CFD84D-5012-4208-BA42-DCB3D29E97C5}" presName="hierRoot3" presStyleCnt="0">
        <dgm:presLayoutVars>
          <dgm:hierBranch val="init"/>
        </dgm:presLayoutVars>
      </dgm:prSet>
      <dgm:spPr/>
    </dgm:pt>
    <dgm:pt modelId="{7473FAAE-B43E-47BA-A29F-5CA099013F24}" type="pres">
      <dgm:prSet presAssocID="{B9CFD84D-5012-4208-BA42-DCB3D29E97C5}" presName="rootComposite3" presStyleCnt="0"/>
      <dgm:spPr/>
    </dgm:pt>
    <dgm:pt modelId="{57640E97-6166-4433-B354-53ED0DF94F6E}" type="pres">
      <dgm:prSet presAssocID="{B9CFD84D-5012-4208-BA42-DCB3D29E97C5}" presName="rootText3" presStyleLbl="asst1" presStyleIdx="3" presStyleCnt="10">
        <dgm:presLayoutVars>
          <dgm:chPref val="3"/>
        </dgm:presLayoutVars>
      </dgm:prSet>
      <dgm:spPr/>
    </dgm:pt>
    <dgm:pt modelId="{87A15F4C-23F8-438C-8808-E0520A67E02D}" type="pres">
      <dgm:prSet presAssocID="{B9CFD84D-5012-4208-BA42-DCB3D29E97C5}" presName="rootConnector3" presStyleLbl="asst1" presStyleIdx="3" presStyleCnt="10"/>
      <dgm:spPr/>
    </dgm:pt>
    <dgm:pt modelId="{0C290661-AD04-4951-AAF4-9B6157F06DBA}" type="pres">
      <dgm:prSet presAssocID="{B9CFD84D-5012-4208-BA42-DCB3D29E97C5}" presName="hierChild6" presStyleCnt="0"/>
      <dgm:spPr/>
    </dgm:pt>
    <dgm:pt modelId="{5FCF14BB-AAEE-4CC4-BB6F-36F874EC7A62}" type="pres">
      <dgm:prSet presAssocID="{B9CFD84D-5012-4208-BA42-DCB3D29E97C5}" presName="hierChild7" presStyleCnt="0"/>
      <dgm:spPr/>
    </dgm:pt>
    <dgm:pt modelId="{2A9A405E-C3D0-4DC2-9350-7FD18034A482}" type="pres">
      <dgm:prSet presAssocID="{96B865DF-EB43-46E4-BDD8-F16B587C18E6}" presName="Name111" presStyleLbl="parChTrans1D2" presStyleIdx="1" presStyleCnt="4"/>
      <dgm:spPr/>
    </dgm:pt>
    <dgm:pt modelId="{7BDB4CF3-4096-4F43-9CD6-7DC6387CEC58}" type="pres">
      <dgm:prSet presAssocID="{6590D559-125F-4501-A851-62F3F522DB9B}" presName="hierRoot3" presStyleCnt="0">
        <dgm:presLayoutVars>
          <dgm:hierBranch val="init"/>
        </dgm:presLayoutVars>
      </dgm:prSet>
      <dgm:spPr/>
    </dgm:pt>
    <dgm:pt modelId="{B16ABC1B-5010-4B23-8C2E-C820A95B7C96}" type="pres">
      <dgm:prSet presAssocID="{6590D559-125F-4501-A851-62F3F522DB9B}" presName="rootComposite3" presStyleCnt="0"/>
      <dgm:spPr/>
    </dgm:pt>
    <dgm:pt modelId="{39AD766A-61C4-41FA-96CB-CD6CC339479B}" type="pres">
      <dgm:prSet presAssocID="{6590D559-125F-4501-A851-62F3F522DB9B}" presName="rootText3" presStyleLbl="asst1" presStyleIdx="4" presStyleCnt="10">
        <dgm:presLayoutVars>
          <dgm:chPref val="3"/>
        </dgm:presLayoutVars>
      </dgm:prSet>
      <dgm:spPr/>
    </dgm:pt>
    <dgm:pt modelId="{E4D689A4-8A3B-45A5-8DDA-F07109DE54CE}" type="pres">
      <dgm:prSet presAssocID="{6590D559-125F-4501-A851-62F3F522DB9B}" presName="rootConnector3" presStyleLbl="asst1" presStyleIdx="4" presStyleCnt="10"/>
      <dgm:spPr/>
    </dgm:pt>
    <dgm:pt modelId="{7EBE4B5E-3901-49B1-A0C8-44BA65D068E9}" type="pres">
      <dgm:prSet presAssocID="{6590D559-125F-4501-A851-62F3F522DB9B}" presName="hierChild6" presStyleCnt="0"/>
      <dgm:spPr/>
    </dgm:pt>
    <dgm:pt modelId="{DDFA8EE1-AA77-4AFC-AA7A-64A8E2420F20}" type="pres">
      <dgm:prSet presAssocID="{6590D559-125F-4501-A851-62F3F522DB9B}" presName="hierChild7" presStyleCnt="0"/>
      <dgm:spPr/>
    </dgm:pt>
    <dgm:pt modelId="{D79457C5-B6D4-459B-A373-FEF1F47294E4}" type="pres">
      <dgm:prSet presAssocID="{EFBE98AB-FC73-4435-9F1C-24D3DBC6C73F}" presName="Name111" presStyleLbl="parChTrans1D3" presStyleIdx="2" presStyleCnt="5"/>
      <dgm:spPr/>
    </dgm:pt>
    <dgm:pt modelId="{2F3B068D-6A44-4EFC-AEC9-24F90E195BDA}" type="pres">
      <dgm:prSet presAssocID="{BC3AD112-BAF2-443E-A029-CB998DA49494}" presName="hierRoot3" presStyleCnt="0">
        <dgm:presLayoutVars>
          <dgm:hierBranch val="init"/>
        </dgm:presLayoutVars>
      </dgm:prSet>
      <dgm:spPr/>
    </dgm:pt>
    <dgm:pt modelId="{39F03671-E62A-46A6-9BEF-BA3283B9F126}" type="pres">
      <dgm:prSet presAssocID="{BC3AD112-BAF2-443E-A029-CB998DA49494}" presName="rootComposite3" presStyleCnt="0"/>
      <dgm:spPr/>
    </dgm:pt>
    <dgm:pt modelId="{8694AE65-B378-438B-97F3-0F03C503EF78}" type="pres">
      <dgm:prSet presAssocID="{BC3AD112-BAF2-443E-A029-CB998DA49494}" presName="rootText3" presStyleLbl="asst1" presStyleIdx="5" presStyleCnt="10">
        <dgm:presLayoutVars>
          <dgm:chPref val="3"/>
        </dgm:presLayoutVars>
      </dgm:prSet>
      <dgm:spPr/>
    </dgm:pt>
    <dgm:pt modelId="{3DD87F33-A0C3-49FE-B17F-2423F3433B8C}" type="pres">
      <dgm:prSet presAssocID="{BC3AD112-BAF2-443E-A029-CB998DA49494}" presName="rootConnector3" presStyleLbl="asst1" presStyleIdx="5" presStyleCnt="10"/>
      <dgm:spPr/>
    </dgm:pt>
    <dgm:pt modelId="{4CF71D02-2A28-424F-9771-3FD536B49CD5}" type="pres">
      <dgm:prSet presAssocID="{BC3AD112-BAF2-443E-A029-CB998DA49494}" presName="hierChild6" presStyleCnt="0"/>
      <dgm:spPr/>
    </dgm:pt>
    <dgm:pt modelId="{98289E3C-079C-4980-81FA-9C195E890529}" type="pres">
      <dgm:prSet presAssocID="{BC3AD112-BAF2-443E-A029-CB998DA49494}" presName="hierChild7" presStyleCnt="0"/>
      <dgm:spPr/>
    </dgm:pt>
    <dgm:pt modelId="{E1C7062C-91D2-4997-8FCA-395152BA4189}" type="pres">
      <dgm:prSet presAssocID="{2D5D2451-E034-4920-A90F-0D57101DD726}" presName="Name111" presStyleLbl="parChTrans1D3" presStyleIdx="3" presStyleCnt="5"/>
      <dgm:spPr/>
    </dgm:pt>
    <dgm:pt modelId="{105CB369-C3AC-4951-8208-4CC76695C663}" type="pres">
      <dgm:prSet presAssocID="{CEE44EF3-F8F1-447A-A6EF-B22409E54513}" presName="hierRoot3" presStyleCnt="0">
        <dgm:presLayoutVars>
          <dgm:hierBranch val="init"/>
        </dgm:presLayoutVars>
      </dgm:prSet>
      <dgm:spPr/>
    </dgm:pt>
    <dgm:pt modelId="{79182A24-7EB5-41D3-9D67-7A797E3A4219}" type="pres">
      <dgm:prSet presAssocID="{CEE44EF3-F8F1-447A-A6EF-B22409E54513}" presName="rootComposite3" presStyleCnt="0"/>
      <dgm:spPr/>
    </dgm:pt>
    <dgm:pt modelId="{6DF990B5-C67C-482C-93A7-BB1C76746456}" type="pres">
      <dgm:prSet presAssocID="{CEE44EF3-F8F1-447A-A6EF-B22409E54513}" presName="rootText3" presStyleLbl="asst1" presStyleIdx="6" presStyleCnt="10">
        <dgm:presLayoutVars>
          <dgm:chPref val="3"/>
        </dgm:presLayoutVars>
      </dgm:prSet>
      <dgm:spPr/>
    </dgm:pt>
    <dgm:pt modelId="{12A40A1D-5908-4CB6-B87D-0C0F723FB74E}" type="pres">
      <dgm:prSet presAssocID="{CEE44EF3-F8F1-447A-A6EF-B22409E54513}" presName="rootConnector3" presStyleLbl="asst1" presStyleIdx="6" presStyleCnt="10"/>
      <dgm:spPr/>
    </dgm:pt>
    <dgm:pt modelId="{EF04EB77-4EB5-4C3F-8923-E8601DD6A3AD}" type="pres">
      <dgm:prSet presAssocID="{CEE44EF3-F8F1-447A-A6EF-B22409E54513}" presName="hierChild6" presStyleCnt="0"/>
      <dgm:spPr/>
    </dgm:pt>
    <dgm:pt modelId="{6BDA0232-5391-434B-8464-4AD1DADB20CA}" type="pres">
      <dgm:prSet presAssocID="{CEE44EF3-F8F1-447A-A6EF-B22409E54513}" presName="hierChild7" presStyleCnt="0"/>
      <dgm:spPr/>
    </dgm:pt>
    <dgm:pt modelId="{3C5C60C6-2077-4387-9E35-F769720773F2}" type="pres">
      <dgm:prSet presAssocID="{BBB9E2D9-2722-48FC-8EA7-59FF6E3923E3}" presName="Name111" presStyleLbl="parChTrans1D2" presStyleIdx="2" presStyleCnt="4"/>
      <dgm:spPr/>
    </dgm:pt>
    <dgm:pt modelId="{C833C39A-26B4-4963-A2AC-371D62401FC2}" type="pres">
      <dgm:prSet presAssocID="{98287685-1F72-474C-A42E-A54CB64BCBC1}" presName="hierRoot3" presStyleCnt="0">
        <dgm:presLayoutVars>
          <dgm:hierBranch val="init"/>
        </dgm:presLayoutVars>
      </dgm:prSet>
      <dgm:spPr/>
    </dgm:pt>
    <dgm:pt modelId="{8F504CB6-3233-4103-B170-B9CD560DC6B1}" type="pres">
      <dgm:prSet presAssocID="{98287685-1F72-474C-A42E-A54CB64BCBC1}" presName="rootComposite3" presStyleCnt="0"/>
      <dgm:spPr/>
    </dgm:pt>
    <dgm:pt modelId="{A706CCED-A999-4350-83CA-5ACC4CB07E21}" type="pres">
      <dgm:prSet presAssocID="{98287685-1F72-474C-A42E-A54CB64BCBC1}" presName="rootText3" presStyleLbl="asst1" presStyleIdx="7" presStyleCnt="10">
        <dgm:presLayoutVars>
          <dgm:chPref val="3"/>
        </dgm:presLayoutVars>
      </dgm:prSet>
      <dgm:spPr/>
    </dgm:pt>
    <dgm:pt modelId="{ED813700-0E13-4EB0-A712-0D2344AAF979}" type="pres">
      <dgm:prSet presAssocID="{98287685-1F72-474C-A42E-A54CB64BCBC1}" presName="rootConnector3" presStyleLbl="asst1" presStyleIdx="7" presStyleCnt="10"/>
      <dgm:spPr/>
    </dgm:pt>
    <dgm:pt modelId="{5AEA6BE5-777A-4717-8EA7-6D32270852DB}" type="pres">
      <dgm:prSet presAssocID="{98287685-1F72-474C-A42E-A54CB64BCBC1}" presName="hierChild6" presStyleCnt="0"/>
      <dgm:spPr/>
    </dgm:pt>
    <dgm:pt modelId="{843694EC-4CE0-4BF0-AE8B-6DF680345CCA}" type="pres">
      <dgm:prSet presAssocID="{98287685-1F72-474C-A42E-A54CB64BCBC1}" presName="hierChild7" presStyleCnt="0"/>
      <dgm:spPr/>
    </dgm:pt>
    <dgm:pt modelId="{5C183C1E-883E-418E-A581-D72DB90D9E0B}" type="pres">
      <dgm:prSet presAssocID="{DD94D5A5-B112-46FF-BA0B-CC793174D417}" presName="Name111" presStyleLbl="parChTrans1D3" presStyleIdx="4" presStyleCnt="5"/>
      <dgm:spPr/>
    </dgm:pt>
    <dgm:pt modelId="{D9976734-21FA-4B66-9CA6-07C31D21CDB8}" type="pres">
      <dgm:prSet presAssocID="{16DD922B-3FAA-4C04-9E1E-7605F48FDF9B}" presName="hierRoot3" presStyleCnt="0">
        <dgm:presLayoutVars>
          <dgm:hierBranch val="init"/>
        </dgm:presLayoutVars>
      </dgm:prSet>
      <dgm:spPr/>
    </dgm:pt>
    <dgm:pt modelId="{E8937EF7-4DBC-4D7D-9A3A-7F2A7D8A6307}" type="pres">
      <dgm:prSet presAssocID="{16DD922B-3FAA-4C04-9E1E-7605F48FDF9B}" presName="rootComposite3" presStyleCnt="0"/>
      <dgm:spPr/>
    </dgm:pt>
    <dgm:pt modelId="{D9943747-5DF1-4F20-BECE-21C7377A5C80}" type="pres">
      <dgm:prSet presAssocID="{16DD922B-3FAA-4C04-9E1E-7605F48FDF9B}" presName="rootText3" presStyleLbl="asst1" presStyleIdx="8" presStyleCnt="10">
        <dgm:presLayoutVars>
          <dgm:chPref val="3"/>
        </dgm:presLayoutVars>
      </dgm:prSet>
      <dgm:spPr/>
    </dgm:pt>
    <dgm:pt modelId="{53078D90-9302-4F68-BDD4-FF5E410914D9}" type="pres">
      <dgm:prSet presAssocID="{16DD922B-3FAA-4C04-9E1E-7605F48FDF9B}" presName="rootConnector3" presStyleLbl="asst1" presStyleIdx="8" presStyleCnt="10"/>
      <dgm:spPr/>
    </dgm:pt>
    <dgm:pt modelId="{BED4BA4D-7779-44B1-9BD3-7A00A025DA87}" type="pres">
      <dgm:prSet presAssocID="{16DD922B-3FAA-4C04-9E1E-7605F48FDF9B}" presName="hierChild6" presStyleCnt="0"/>
      <dgm:spPr/>
    </dgm:pt>
    <dgm:pt modelId="{46042A9C-961C-468F-B750-E2C85D72FBD1}" type="pres">
      <dgm:prSet presAssocID="{16DD922B-3FAA-4C04-9E1E-7605F48FDF9B}" presName="hierChild7" presStyleCnt="0"/>
      <dgm:spPr/>
    </dgm:pt>
    <dgm:pt modelId="{511E3840-BF8E-4AAD-91C9-2C5D6D65F37C}" type="pres">
      <dgm:prSet presAssocID="{2959DA63-13DB-4970-96BD-72C517244B90}" presName="Name111" presStyleLbl="parChTrans1D2" presStyleIdx="3" presStyleCnt="4"/>
      <dgm:spPr/>
    </dgm:pt>
    <dgm:pt modelId="{67822D1A-FDA5-463C-932F-07C5F58620AD}" type="pres">
      <dgm:prSet presAssocID="{35523D88-943B-48C5-B7F3-6E7CFC2ADD30}" presName="hierRoot3" presStyleCnt="0">
        <dgm:presLayoutVars>
          <dgm:hierBranch val="init"/>
        </dgm:presLayoutVars>
      </dgm:prSet>
      <dgm:spPr/>
    </dgm:pt>
    <dgm:pt modelId="{2192D429-E566-456C-8632-51A2E1160A13}" type="pres">
      <dgm:prSet presAssocID="{35523D88-943B-48C5-B7F3-6E7CFC2ADD30}" presName="rootComposite3" presStyleCnt="0"/>
      <dgm:spPr/>
    </dgm:pt>
    <dgm:pt modelId="{0D8F22CA-D419-4A03-BEB1-D67123A4041D}" type="pres">
      <dgm:prSet presAssocID="{35523D88-943B-48C5-B7F3-6E7CFC2ADD30}" presName="rootText3" presStyleLbl="asst1" presStyleIdx="9" presStyleCnt="10">
        <dgm:presLayoutVars>
          <dgm:chPref val="3"/>
        </dgm:presLayoutVars>
      </dgm:prSet>
      <dgm:spPr/>
    </dgm:pt>
    <dgm:pt modelId="{1861BE80-AFE7-4011-85CC-8E3BEBAF4CCB}" type="pres">
      <dgm:prSet presAssocID="{35523D88-943B-48C5-B7F3-6E7CFC2ADD30}" presName="rootConnector3" presStyleLbl="asst1" presStyleIdx="9" presStyleCnt="10"/>
      <dgm:spPr/>
    </dgm:pt>
    <dgm:pt modelId="{9B54F5B9-4C96-425F-87CE-97D3C7B6A282}" type="pres">
      <dgm:prSet presAssocID="{35523D88-943B-48C5-B7F3-6E7CFC2ADD30}" presName="hierChild6" presStyleCnt="0"/>
      <dgm:spPr/>
    </dgm:pt>
    <dgm:pt modelId="{3179ACF7-079C-427F-8DCB-5BA4FBD9967D}" type="pres">
      <dgm:prSet presAssocID="{35523D88-943B-48C5-B7F3-6E7CFC2ADD30}" presName="hierChild7" presStyleCnt="0"/>
      <dgm:spPr/>
    </dgm:pt>
  </dgm:ptLst>
  <dgm:cxnLst>
    <dgm:cxn modelId="{0F73D8D6-2F81-47F9-982D-23289CEFF97A}" type="presOf" srcId="{B3E05FC6-66B6-4851-A281-E8841F5C2AEB}" destId="{9DAEFCF1-A610-4D5B-AAD7-B0F4E0390062}" srcOrd="1" destOrd="0" presId="urn:microsoft.com/office/officeart/2005/8/layout/orgChart1"/>
    <dgm:cxn modelId="{EE2C565F-6502-437A-A211-9AFB30E8DF29}" type="presOf" srcId="{BBB9E2D9-2722-48FC-8EA7-59FF6E3923E3}" destId="{3C5C60C6-2077-4387-9E35-F769720773F2}" srcOrd="0" destOrd="0" presId="urn:microsoft.com/office/officeart/2005/8/layout/orgChart1"/>
    <dgm:cxn modelId="{F124D5C8-A752-4356-82ED-DAA8A1BADA3F}" type="presOf" srcId="{35523D88-943B-48C5-B7F3-6E7CFC2ADD30}" destId="{1861BE80-AFE7-4011-85CC-8E3BEBAF4CCB}" srcOrd="1" destOrd="0" presId="urn:microsoft.com/office/officeart/2005/8/layout/orgChart1"/>
    <dgm:cxn modelId="{F9EA667A-F4F3-4896-88BF-428B4E4C36A9}" type="presOf" srcId="{E9A4C692-CFE2-41B7-981C-9A4767B01838}" destId="{E625D670-C11E-41C1-BCED-ED2F956E7D12}" srcOrd="0" destOrd="0" presId="urn:microsoft.com/office/officeart/2005/8/layout/orgChart1"/>
    <dgm:cxn modelId="{98AA83D3-12F1-4A32-A962-5F0AFD51B3F1}" srcId="{6590D559-125F-4501-A851-62F3F522DB9B}" destId="{CEE44EF3-F8F1-447A-A6EF-B22409E54513}" srcOrd="1" destOrd="0" parTransId="{2D5D2451-E034-4920-A90F-0D57101DD726}" sibTransId="{97FC6F70-011C-41E9-A9CD-1E41C1EA1729}"/>
    <dgm:cxn modelId="{48F019E1-DEB4-4129-8BBF-95C8C341B69C}" srcId="{98287685-1F72-474C-A42E-A54CB64BCBC1}" destId="{16DD922B-3FAA-4C04-9E1E-7605F48FDF9B}" srcOrd="0" destOrd="0" parTransId="{DD94D5A5-B112-46FF-BA0B-CC793174D417}" sibTransId="{6FAE1AA0-D495-415C-A000-14FCBBC55CD2}"/>
    <dgm:cxn modelId="{FB4C1EBD-8F0C-4D10-A836-38E065562186}" type="presOf" srcId="{16DD922B-3FAA-4C04-9E1E-7605F48FDF9B}" destId="{D9943747-5DF1-4F20-BECE-21C7377A5C80}" srcOrd="0" destOrd="0" presId="urn:microsoft.com/office/officeart/2005/8/layout/orgChart1"/>
    <dgm:cxn modelId="{A8B2F871-5197-4449-BFD7-21C4A0A07196}" srcId="{B3E05FC6-66B6-4851-A281-E8841F5C2AEB}" destId="{934821DC-8A32-4AF7-BF9F-624E50565D31}" srcOrd="0" destOrd="0" parTransId="{18592F4F-8082-493A-8FD1-2959BDECC4BE}" sibTransId="{3C3F72FC-CE6C-4C58-88D3-92D4AE17AFDE}"/>
    <dgm:cxn modelId="{B866BF16-D092-493E-89B2-073F5AFB5FC4}" srcId="{6590D559-125F-4501-A851-62F3F522DB9B}" destId="{BC3AD112-BAF2-443E-A029-CB998DA49494}" srcOrd="0" destOrd="0" parTransId="{EFBE98AB-FC73-4435-9F1C-24D3DBC6C73F}" sibTransId="{0C50C5E5-BFCE-4A98-B7F9-419BFA1246ED}"/>
    <dgm:cxn modelId="{B5B4C5AC-5558-47A2-A58C-824A64211396}" type="presOf" srcId="{16DD922B-3FAA-4C04-9E1E-7605F48FDF9B}" destId="{53078D90-9302-4F68-BDD4-FF5E410914D9}" srcOrd="1" destOrd="0" presId="urn:microsoft.com/office/officeart/2005/8/layout/orgChart1"/>
    <dgm:cxn modelId="{783171B4-AE37-4200-80AE-5996BFBA3A4A}" type="presOf" srcId="{18592F4F-8082-493A-8FD1-2959BDECC4BE}" destId="{02AF87A8-E5D0-4F35-82AA-4A22A590534D}" srcOrd="0" destOrd="0" presId="urn:microsoft.com/office/officeart/2005/8/layout/orgChart1"/>
    <dgm:cxn modelId="{C3031126-2D84-4F94-9CDD-127B34AFBB5C}" type="presOf" srcId="{BC3AD112-BAF2-443E-A029-CB998DA49494}" destId="{3DD87F33-A0C3-49FE-B17F-2423F3433B8C}" srcOrd="1" destOrd="0" presId="urn:microsoft.com/office/officeart/2005/8/layout/orgChart1"/>
    <dgm:cxn modelId="{ED4D4C80-A39F-4865-96BA-D67FA8C588F1}" type="presOf" srcId="{CEE44EF3-F8F1-447A-A6EF-B22409E54513}" destId="{6DF990B5-C67C-482C-93A7-BB1C76746456}" srcOrd="0" destOrd="0" presId="urn:microsoft.com/office/officeart/2005/8/layout/orgChart1"/>
    <dgm:cxn modelId="{51338C67-4800-4075-AF7A-6749A3966422}" srcId="{934821DC-8A32-4AF7-BF9F-624E50565D31}" destId="{384D2854-247F-4BFE-99D4-A2E9987AE39F}" srcOrd="1" destOrd="0" parTransId="{D8D650F7-A56C-46E6-AA7E-E6C4B8A35614}" sibTransId="{698D63D3-59B3-4E76-9E55-267804F0A3AF}"/>
    <dgm:cxn modelId="{4AE0BFFD-BD64-455C-96D2-28F86A7E8DB8}" type="presOf" srcId="{EFBE98AB-FC73-4435-9F1C-24D3DBC6C73F}" destId="{D79457C5-B6D4-459B-A373-FEF1F47294E4}" srcOrd="0" destOrd="0" presId="urn:microsoft.com/office/officeart/2005/8/layout/orgChart1"/>
    <dgm:cxn modelId="{2AACDFF8-8EF6-42F5-8613-33EC0F5C4CFE}" type="presOf" srcId="{987366CD-07CF-49E1-BE8C-9D34213543FB}" destId="{D66E41A3-0F8A-4212-B2A3-70DD631099F0}" srcOrd="0" destOrd="0" presId="urn:microsoft.com/office/officeart/2005/8/layout/orgChart1"/>
    <dgm:cxn modelId="{253604DD-1696-4E92-9C41-B517CF744EC7}" type="presOf" srcId="{6590D559-125F-4501-A851-62F3F522DB9B}" destId="{E4D689A4-8A3B-45A5-8DDA-F07109DE54CE}" srcOrd="1" destOrd="0" presId="urn:microsoft.com/office/officeart/2005/8/layout/orgChart1"/>
    <dgm:cxn modelId="{83196ED5-582B-44AE-BB78-840356B65149}" type="presOf" srcId="{384D2854-247F-4BFE-99D4-A2E9987AE39F}" destId="{3A25723E-63E0-4372-BF76-C6ED20178326}" srcOrd="0" destOrd="0" presId="urn:microsoft.com/office/officeart/2005/8/layout/orgChart1"/>
    <dgm:cxn modelId="{73E7128A-9DD7-437C-841B-8FB578972AE0}" srcId="{384D2854-247F-4BFE-99D4-A2E9987AE39F}" destId="{B9CFD84D-5012-4208-BA42-DCB3D29E97C5}" srcOrd="0" destOrd="0" parTransId="{FD49324F-44B7-4103-9C5A-622DA4E58F05}" sibTransId="{CC7CA991-0133-40E4-9484-E9F73BAFD36A}"/>
    <dgm:cxn modelId="{D9FE6473-ECA6-4423-9658-547917648A4F}" type="presOf" srcId="{DD94D5A5-B112-46FF-BA0B-CC793174D417}" destId="{5C183C1E-883E-418E-A581-D72DB90D9E0B}" srcOrd="0" destOrd="0" presId="urn:microsoft.com/office/officeart/2005/8/layout/orgChart1"/>
    <dgm:cxn modelId="{4BC02329-65F7-478D-8D68-3004E82DD510}" type="presOf" srcId="{2D5D2451-E034-4920-A90F-0D57101DD726}" destId="{E1C7062C-91D2-4997-8FCA-395152BA4189}" srcOrd="0" destOrd="0" presId="urn:microsoft.com/office/officeart/2005/8/layout/orgChart1"/>
    <dgm:cxn modelId="{E352B0C9-7AD7-4443-A0D9-8B1DBA286A33}" type="presOf" srcId="{B9CFD84D-5012-4208-BA42-DCB3D29E97C5}" destId="{87A15F4C-23F8-438C-8808-E0520A67E02D}" srcOrd="1" destOrd="0" presId="urn:microsoft.com/office/officeart/2005/8/layout/orgChart1"/>
    <dgm:cxn modelId="{787CB34C-1A3E-4698-8FAF-684363BDA64E}" type="presOf" srcId="{934821DC-8A32-4AF7-BF9F-624E50565D31}" destId="{4B7BF61C-1C7A-4D87-B70A-D8E4A67CD47B}" srcOrd="1" destOrd="0" presId="urn:microsoft.com/office/officeart/2005/8/layout/orgChart1"/>
    <dgm:cxn modelId="{C634ABEC-483D-4074-A434-12B86245EE7C}" srcId="{B3E05FC6-66B6-4851-A281-E8841F5C2AEB}" destId="{98287685-1F72-474C-A42E-A54CB64BCBC1}" srcOrd="2" destOrd="0" parTransId="{BBB9E2D9-2722-48FC-8EA7-59FF6E3923E3}" sibTransId="{A5EA6DD7-B72D-474D-A3F0-4408FD564A43}"/>
    <dgm:cxn modelId="{F318ABCC-BC66-4CFD-A495-77D3A47B19B6}" type="presOf" srcId="{35523D88-943B-48C5-B7F3-6E7CFC2ADD30}" destId="{0D8F22CA-D419-4A03-BEB1-D67123A4041D}" srcOrd="0" destOrd="0" presId="urn:microsoft.com/office/officeart/2005/8/layout/orgChart1"/>
    <dgm:cxn modelId="{FFD9E449-631A-47C8-AACF-7CE36FD974F9}" type="presOf" srcId="{98287685-1F72-474C-A42E-A54CB64BCBC1}" destId="{A706CCED-A999-4350-83CA-5ACC4CB07E21}" srcOrd="0" destOrd="0" presId="urn:microsoft.com/office/officeart/2005/8/layout/orgChart1"/>
    <dgm:cxn modelId="{CEC093CE-94F8-4BBF-9F55-78EB621AD677}" type="presOf" srcId="{6590D559-125F-4501-A851-62F3F522DB9B}" destId="{39AD766A-61C4-41FA-96CB-CD6CC339479B}" srcOrd="0" destOrd="0" presId="urn:microsoft.com/office/officeart/2005/8/layout/orgChart1"/>
    <dgm:cxn modelId="{E76D02E8-7827-42B3-93FF-7B3C7B96BA2D}" type="presOf" srcId="{96B865DF-EB43-46E4-BDD8-F16B587C18E6}" destId="{2A9A405E-C3D0-4DC2-9350-7FD18034A482}" srcOrd="0" destOrd="0" presId="urn:microsoft.com/office/officeart/2005/8/layout/orgChart1"/>
    <dgm:cxn modelId="{4FF0A582-932F-4E56-A3BB-FDDEDF15AC01}" srcId="{B3E05FC6-66B6-4851-A281-E8841F5C2AEB}" destId="{35523D88-943B-48C5-B7F3-6E7CFC2ADD30}" srcOrd="3" destOrd="0" parTransId="{2959DA63-13DB-4970-96BD-72C517244B90}" sibTransId="{A35D776E-D77A-485B-8F98-F26370E67307}"/>
    <dgm:cxn modelId="{AF2779FB-26C0-4073-9B03-ECC2394A847B}" type="presOf" srcId="{B3E05FC6-66B6-4851-A281-E8841F5C2AEB}" destId="{631AF816-6557-4A03-A751-DDD7A3498EFA}" srcOrd="0" destOrd="0" presId="urn:microsoft.com/office/officeart/2005/8/layout/orgChart1"/>
    <dgm:cxn modelId="{CBC45277-A00A-4768-B610-1524B5A8B069}" type="presOf" srcId="{987366CD-07CF-49E1-BE8C-9D34213543FB}" destId="{47DE483F-0355-4C40-A33D-16CC675BFA85}" srcOrd="1" destOrd="0" presId="urn:microsoft.com/office/officeart/2005/8/layout/orgChart1"/>
    <dgm:cxn modelId="{338EA6E1-8E03-4913-8A03-AC6AC26F0F5E}" srcId="{B3E05FC6-66B6-4851-A281-E8841F5C2AEB}" destId="{6590D559-125F-4501-A851-62F3F522DB9B}" srcOrd="1" destOrd="0" parTransId="{96B865DF-EB43-46E4-BDD8-F16B587C18E6}" sibTransId="{0BF444AF-774C-4726-B1C7-BA9302F0F6DE}"/>
    <dgm:cxn modelId="{1B1D7417-CE16-4075-9084-303B124D0827}" type="presOf" srcId="{B9CFD84D-5012-4208-BA42-DCB3D29E97C5}" destId="{57640E97-6166-4433-B354-53ED0DF94F6E}" srcOrd="0" destOrd="0" presId="urn:microsoft.com/office/officeart/2005/8/layout/orgChart1"/>
    <dgm:cxn modelId="{57CBB5B8-6173-46E4-BE5E-7E1DFD0A582E}" type="presOf" srcId="{FD49324F-44B7-4103-9C5A-622DA4E58F05}" destId="{BE9AE0AA-CE77-4E48-B163-536B6CCD9FA1}" srcOrd="0" destOrd="0" presId="urn:microsoft.com/office/officeart/2005/8/layout/orgChart1"/>
    <dgm:cxn modelId="{B9017642-2D54-4F8C-9CC2-AD5074EC293E}" type="presOf" srcId="{8B9E09DD-18F2-4DCE-ABF4-4C1A3B0557D1}" destId="{EEA53AA2-F2F4-49DE-A072-EDD41C29D336}" srcOrd="0" destOrd="0" presId="urn:microsoft.com/office/officeart/2005/8/layout/orgChart1"/>
    <dgm:cxn modelId="{19D5827D-A42F-42B4-A2C8-2A16E22B8D5E}" type="presOf" srcId="{934821DC-8A32-4AF7-BF9F-624E50565D31}" destId="{94D54532-F0C5-4570-92AA-C370C57444E6}" srcOrd="0" destOrd="0" presId="urn:microsoft.com/office/officeart/2005/8/layout/orgChart1"/>
    <dgm:cxn modelId="{495ACA63-930C-4CCA-AED1-9E66C26335A0}" type="presOf" srcId="{2959DA63-13DB-4970-96BD-72C517244B90}" destId="{511E3840-BF8E-4AAD-91C9-2C5D6D65F37C}" srcOrd="0" destOrd="0" presId="urn:microsoft.com/office/officeart/2005/8/layout/orgChart1"/>
    <dgm:cxn modelId="{9C836915-90F8-4596-8F2D-BFAE552F34CD}" type="presOf" srcId="{98287685-1F72-474C-A42E-A54CB64BCBC1}" destId="{ED813700-0E13-4EB0-A712-0D2344AAF979}" srcOrd="1" destOrd="0" presId="urn:microsoft.com/office/officeart/2005/8/layout/orgChart1"/>
    <dgm:cxn modelId="{EAFF28C0-7AB7-421F-9A07-DBE806599864}" srcId="{934821DC-8A32-4AF7-BF9F-624E50565D31}" destId="{987366CD-07CF-49E1-BE8C-9D34213543FB}" srcOrd="0" destOrd="0" parTransId="{8B9E09DD-18F2-4DCE-ABF4-4C1A3B0557D1}" sibTransId="{89D22BF7-F5C6-4D15-93C2-1ED1DF91695C}"/>
    <dgm:cxn modelId="{65750706-F3CC-4D5F-8AC0-7698B47E569B}" type="presOf" srcId="{BC3AD112-BAF2-443E-A029-CB998DA49494}" destId="{8694AE65-B378-438B-97F3-0F03C503EF78}" srcOrd="0" destOrd="0" presId="urn:microsoft.com/office/officeart/2005/8/layout/orgChart1"/>
    <dgm:cxn modelId="{495F9EC4-3A3F-4E42-A1AE-54FC45F32332}" srcId="{E9A4C692-CFE2-41B7-981C-9A4767B01838}" destId="{B3E05FC6-66B6-4851-A281-E8841F5C2AEB}" srcOrd="0" destOrd="0" parTransId="{B17BFAC3-4AE2-4CBE-8271-C5623B141516}" sibTransId="{F9401887-18F2-465A-A0E3-F32BD8FB99E1}"/>
    <dgm:cxn modelId="{91BE259E-3011-4741-B116-4A6F6F51C0BC}" type="presOf" srcId="{CEE44EF3-F8F1-447A-A6EF-B22409E54513}" destId="{12A40A1D-5908-4CB6-B87D-0C0F723FB74E}" srcOrd="1" destOrd="0" presId="urn:microsoft.com/office/officeart/2005/8/layout/orgChart1"/>
    <dgm:cxn modelId="{C4A6629B-5C12-49DB-BE1C-E505611B1070}" type="presOf" srcId="{384D2854-247F-4BFE-99D4-A2E9987AE39F}" destId="{6CB59482-203C-4FAF-840E-F5E3860B5FEB}" srcOrd="1" destOrd="0" presId="urn:microsoft.com/office/officeart/2005/8/layout/orgChart1"/>
    <dgm:cxn modelId="{E7874D37-6E4C-4611-943D-E48F61479EA2}" type="presOf" srcId="{D8D650F7-A56C-46E6-AA7E-E6C4B8A35614}" destId="{1633B190-0EA3-4425-9375-D41AE0085F61}" srcOrd="0" destOrd="0" presId="urn:microsoft.com/office/officeart/2005/8/layout/orgChart1"/>
    <dgm:cxn modelId="{5FC0B72A-2E21-41BF-9C9D-9A99735A188F}" type="presParOf" srcId="{E625D670-C11E-41C1-BCED-ED2F956E7D12}" destId="{A1724AC4-7BA8-4EE7-B287-41A51E62B735}" srcOrd="0" destOrd="0" presId="urn:microsoft.com/office/officeart/2005/8/layout/orgChart1"/>
    <dgm:cxn modelId="{6627B8E1-F603-4734-893C-16AD0A7F6AA3}" type="presParOf" srcId="{A1724AC4-7BA8-4EE7-B287-41A51E62B735}" destId="{03872C27-5D4A-43DE-81BA-B1144F2DCDFF}" srcOrd="0" destOrd="0" presId="urn:microsoft.com/office/officeart/2005/8/layout/orgChart1"/>
    <dgm:cxn modelId="{3D814BFB-F1B8-4EC7-A53E-63AF75E9D5B5}" type="presParOf" srcId="{03872C27-5D4A-43DE-81BA-B1144F2DCDFF}" destId="{631AF816-6557-4A03-A751-DDD7A3498EFA}" srcOrd="0" destOrd="0" presId="urn:microsoft.com/office/officeart/2005/8/layout/orgChart1"/>
    <dgm:cxn modelId="{0BEB6F2B-A309-454E-838F-F380F04C9E07}" type="presParOf" srcId="{03872C27-5D4A-43DE-81BA-B1144F2DCDFF}" destId="{9DAEFCF1-A610-4D5B-AAD7-B0F4E0390062}" srcOrd="1" destOrd="0" presId="urn:microsoft.com/office/officeart/2005/8/layout/orgChart1"/>
    <dgm:cxn modelId="{CF98F345-144E-4250-B295-B149675E70F0}" type="presParOf" srcId="{A1724AC4-7BA8-4EE7-B287-41A51E62B735}" destId="{2496573A-F13A-4427-AE31-02F7477AEFF2}" srcOrd="1" destOrd="0" presId="urn:microsoft.com/office/officeart/2005/8/layout/orgChart1"/>
    <dgm:cxn modelId="{7E405AB7-3DF2-4AA9-AAE4-BEDA7D476712}" type="presParOf" srcId="{A1724AC4-7BA8-4EE7-B287-41A51E62B735}" destId="{C32A59F9-4AB6-48D6-9637-F8E2E144A7D0}" srcOrd="2" destOrd="0" presId="urn:microsoft.com/office/officeart/2005/8/layout/orgChart1"/>
    <dgm:cxn modelId="{CEEFB29C-6BDD-494D-B52A-5A76EB4D7EE1}" type="presParOf" srcId="{C32A59F9-4AB6-48D6-9637-F8E2E144A7D0}" destId="{02AF87A8-E5D0-4F35-82AA-4A22A590534D}" srcOrd="0" destOrd="0" presId="urn:microsoft.com/office/officeart/2005/8/layout/orgChart1"/>
    <dgm:cxn modelId="{083B3B7C-7757-4C02-BA7F-EEF4BDFF5C97}" type="presParOf" srcId="{C32A59F9-4AB6-48D6-9637-F8E2E144A7D0}" destId="{1836C981-EAF5-4C65-B72A-522791B521CE}" srcOrd="1" destOrd="0" presId="urn:microsoft.com/office/officeart/2005/8/layout/orgChart1"/>
    <dgm:cxn modelId="{15DBF069-A092-4CDA-A0AD-0B5C52C2B55F}" type="presParOf" srcId="{1836C981-EAF5-4C65-B72A-522791B521CE}" destId="{0F290BEE-A84B-418C-A658-383F8B5B4445}" srcOrd="0" destOrd="0" presId="urn:microsoft.com/office/officeart/2005/8/layout/orgChart1"/>
    <dgm:cxn modelId="{2C13D220-D715-4CAC-9E8C-73E160F5F103}" type="presParOf" srcId="{0F290BEE-A84B-418C-A658-383F8B5B4445}" destId="{94D54532-F0C5-4570-92AA-C370C57444E6}" srcOrd="0" destOrd="0" presId="urn:microsoft.com/office/officeart/2005/8/layout/orgChart1"/>
    <dgm:cxn modelId="{0F42A01C-B793-44A6-AC86-400251A12B99}" type="presParOf" srcId="{0F290BEE-A84B-418C-A658-383F8B5B4445}" destId="{4B7BF61C-1C7A-4D87-B70A-D8E4A67CD47B}" srcOrd="1" destOrd="0" presId="urn:microsoft.com/office/officeart/2005/8/layout/orgChart1"/>
    <dgm:cxn modelId="{B190505A-19AE-4DFB-B59F-AC84AB9B53AF}" type="presParOf" srcId="{1836C981-EAF5-4C65-B72A-522791B521CE}" destId="{58E9ACFC-2177-4FC6-B076-CB42F0014BEC}" srcOrd="1" destOrd="0" presId="urn:microsoft.com/office/officeart/2005/8/layout/orgChart1"/>
    <dgm:cxn modelId="{19466190-3575-43CD-9668-22D735BCC087}" type="presParOf" srcId="{1836C981-EAF5-4C65-B72A-522791B521CE}" destId="{8CF96B87-8B1F-4944-8AB9-721CD95865F4}" srcOrd="2" destOrd="0" presId="urn:microsoft.com/office/officeart/2005/8/layout/orgChart1"/>
    <dgm:cxn modelId="{508B12E8-3837-4081-8A10-C80B60A8160C}" type="presParOf" srcId="{8CF96B87-8B1F-4944-8AB9-721CD95865F4}" destId="{EEA53AA2-F2F4-49DE-A072-EDD41C29D336}" srcOrd="0" destOrd="0" presId="urn:microsoft.com/office/officeart/2005/8/layout/orgChart1"/>
    <dgm:cxn modelId="{E4D93666-EA8A-4FEA-B0AC-93CD13EE30D3}" type="presParOf" srcId="{8CF96B87-8B1F-4944-8AB9-721CD95865F4}" destId="{78A7FD75-08C6-49EB-9F78-38AEB77DF170}" srcOrd="1" destOrd="0" presId="urn:microsoft.com/office/officeart/2005/8/layout/orgChart1"/>
    <dgm:cxn modelId="{1C53E255-38CA-4005-8B2E-2B56220A875A}" type="presParOf" srcId="{78A7FD75-08C6-49EB-9F78-38AEB77DF170}" destId="{3C67B01F-9850-4225-8E7D-BA00F559F1BF}" srcOrd="0" destOrd="0" presId="urn:microsoft.com/office/officeart/2005/8/layout/orgChart1"/>
    <dgm:cxn modelId="{44B55C27-0C59-45DC-B0BF-56B0A321D628}" type="presParOf" srcId="{3C67B01F-9850-4225-8E7D-BA00F559F1BF}" destId="{D66E41A3-0F8A-4212-B2A3-70DD631099F0}" srcOrd="0" destOrd="0" presId="urn:microsoft.com/office/officeart/2005/8/layout/orgChart1"/>
    <dgm:cxn modelId="{E3AD4D7C-A025-4E18-8C52-2D326B584CD7}" type="presParOf" srcId="{3C67B01F-9850-4225-8E7D-BA00F559F1BF}" destId="{47DE483F-0355-4C40-A33D-16CC675BFA85}" srcOrd="1" destOrd="0" presId="urn:microsoft.com/office/officeart/2005/8/layout/orgChart1"/>
    <dgm:cxn modelId="{DF79344F-A974-4B60-896D-BE19CC4B2448}" type="presParOf" srcId="{78A7FD75-08C6-49EB-9F78-38AEB77DF170}" destId="{A64126A5-7595-4EE4-B504-ACADC7A70DEA}" srcOrd="1" destOrd="0" presId="urn:microsoft.com/office/officeart/2005/8/layout/orgChart1"/>
    <dgm:cxn modelId="{16769C6F-7950-4E45-B11D-9A284DE8B8E2}" type="presParOf" srcId="{78A7FD75-08C6-49EB-9F78-38AEB77DF170}" destId="{70F47D6F-E6E5-43B1-AC98-1B0BF6E062B2}" srcOrd="2" destOrd="0" presId="urn:microsoft.com/office/officeart/2005/8/layout/orgChart1"/>
    <dgm:cxn modelId="{70CCFA91-C850-47C9-BDC2-B7D54F16FB4C}" type="presParOf" srcId="{8CF96B87-8B1F-4944-8AB9-721CD95865F4}" destId="{1633B190-0EA3-4425-9375-D41AE0085F61}" srcOrd="2" destOrd="0" presId="urn:microsoft.com/office/officeart/2005/8/layout/orgChart1"/>
    <dgm:cxn modelId="{44231748-6888-4C2C-A297-5F90A8A4EE71}" type="presParOf" srcId="{8CF96B87-8B1F-4944-8AB9-721CD95865F4}" destId="{A6C28CEF-AB0A-456E-83CF-AAFFEB2368B3}" srcOrd="3" destOrd="0" presId="urn:microsoft.com/office/officeart/2005/8/layout/orgChart1"/>
    <dgm:cxn modelId="{008C6D6C-9375-4D9F-97C5-06245C409666}" type="presParOf" srcId="{A6C28CEF-AB0A-456E-83CF-AAFFEB2368B3}" destId="{C8410A44-B310-4D4E-B5F2-22B8CF49B17A}" srcOrd="0" destOrd="0" presId="urn:microsoft.com/office/officeart/2005/8/layout/orgChart1"/>
    <dgm:cxn modelId="{5E9D69E9-35EE-400F-BFF1-47F73837C08D}" type="presParOf" srcId="{C8410A44-B310-4D4E-B5F2-22B8CF49B17A}" destId="{3A25723E-63E0-4372-BF76-C6ED20178326}" srcOrd="0" destOrd="0" presId="urn:microsoft.com/office/officeart/2005/8/layout/orgChart1"/>
    <dgm:cxn modelId="{C8D03FF5-FF8A-4C35-9EAA-B8AC7A757217}" type="presParOf" srcId="{C8410A44-B310-4D4E-B5F2-22B8CF49B17A}" destId="{6CB59482-203C-4FAF-840E-F5E3860B5FEB}" srcOrd="1" destOrd="0" presId="urn:microsoft.com/office/officeart/2005/8/layout/orgChart1"/>
    <dgm:cxn modelId="{9AC20A10-9653-47D1-AF1E-883A56BFECCE}" type="presParOf" srcId="{A6C28CEF-AB0A-456E-83CF-AAFFEB2368B3}" destId="{467E4E2B-4002-4C40-855A-E752F255B577}" srcOrd="1" destOrd="0" presId="urn:microsoft.com/office/officeart/2005/8/layout/orgChart1"/>
    <dgm:cxn modelId="{6A83141C-B0DE-442E-BF88-947ED95D3A74}" type="presParOf" srcId="{A6C28CEF-AB0A-456E-83CF-AAFFEB2368B3}" destId="{A6D0176B-93D3-4950-ACA5-2BDA292D79BF}" srcOrd="2" destOrd="0" presId="urn:microsoft.com/office/officeart/2005/8/layout/orgChart1"/>
    <dgm:cxn modelId="{380F0AD5-1418-462C-8EEA-282370B3F6AB}" type="presParOf" srcId="{A6D0176B-93D3-4950-ACA5-2BDA292D79BF}" destId="{BE9AE0AA-CE77-4E48-B163-536B6CCD9FA1}" srcOrd="0" destOrd="0" presId="urn:microsoft.com/office/officeart/2005/8/layout/orgChart1"/>
    <dgm:cxn modelId="{D009D3A3-49DB-4319-AC84-9EA512842CBB}" type="presParOf" srcId="{A6D0176B-93D3-4950-ACA5-2BDA292D79BF}" destId="{AE93BE46-222D-4B56-BD4E-F89AC6F1C54F}" srcOrd="1" destOrd="0" presId="urn:microsoft.com/office/officeart/2005/8/layout/orgChart1"/>
    <dgm:cxn modelId="{42F21AD7-B2C5-48DF-AF2C-5FCA6373D2D9}" type="presParOf" srcId="{AE93BE46-222D-4B56-BD4E-F89AC6F1C54F}" destId="{7473FAAE-B43E-47BA-A29F-5CA099013F24}" srcOrd="0" destOrd="0" presId="urn:microsoft.com/office/officeart/2005/8/layout/orgChart1"/>
    <dgm:cxn modelId="{27801A56-6FA3-4C15-A858-5A94F4131E2F}" type="presParOf" srcId="{7473FAAE-B43E-47BA-A29F-5CA099013F24}" destId="{57640E97-6166-4433-B354-53ED0DF94F6E}" srcOrd="0" destOrd="0" presId="urn:microsoft.com/office/officeart/2005/8/layout/orgChart1"/>
    <dgm:cxn modelId="{104B16E0-5608-45A9-8399-07DF99CCB1D1}" type="presParOf" srcId="{7473FAAE-B43E-47BA-A29F-5CA099013F24}" destId="{87A15F4C-23F8-438C-8808-E0520A67E02D}" srcOrd="1" destOrd="0" presId="urn:microsoft.com/office/officeart/2005/8/layout/orgChart1"/>
    <dgm:cxn modelId="{AC862354-8C18-4026-9F78-12190DFCB9CC}" type="presParOf" srcId="{AE93BE46-222D-4B56-BD4E-F89AC6F1C54F}" destId="{0C290661-AD04-4951-AAF4-9B6157F06DBA}" srcOrd="1" destOrd="0" presId="urn:microsoft.com/office/officeart/2005/8/layout/orgChart1"/>
    <dgm:cxn modelId="{C19E807A-2E5C-446C-BFF8-41D7A3C418C2}" type="presParOf" srcId="{AE93BE46-222D-4B56-BD4E-F89AC6F1C54F}" destId="{5FCF14BB-AAEE-4CC4-BB6F-36F874EC7A62}" srcOrd="2" destOrd="0" presId="urn:microsoft.com/office/officeart/2005/8/layout/orgChart1"/>
    <dgm:cxn modelId="{B0C682E2-D0A9-4CD6-8D3F-AC157C7BC4B9}" type="presParOf" srcId="{C32A59F9-4AB6-48D6-9637-F8E2E144A7D0}" destId="{2A9A405E-C3D0-4DC2-9350-7FD18034A482}" srcOrd="2" destOrd="0" presId="urn:microsoft.com/office/officeart/2005/8/layout/orgChart1"/>
    <dgm:cxn modelId="{30F1CF01-C31B-4132-AADB-B00BE43B482B}" type="presParOf" srcId="{C32A59F9-4AB6-48D6-9637-F8E2E144A7D0}" destId="{7BDB4CF3-4096-4F43-9CD6-7DC6387CEC58}" srcOrd="3" destOrd="0" presId="urn:microsoft.com/office/officeart/2005/8/layout/orgChart1"/>
    <dgm:cxn modelId="{FF730DA2-4109-4FE2-8255-C021272B181B}" type="presParOf" srcId="{7BDB4CF3-4096-4F43-9CD6-7DC6387CEC58}" destId="{B16ABC1B-5010-4B23-8C2E-C820A95B7C96}" srcOrd="0" destOrd="0" presId="urn:microsoft.com/office/officeart/2005/8/layout/orgChart1"/>
    <dgm:cxn modelId="{CB077659-6977-4170-A61E-AD12024960C8}" type="presParOf" srcId="{B16ABC1B-5010-4B23-8C2E-C820A95B7C96}" destId="{39AD766A-61C4-41FA-96CB-CD6CC339479B}" srcOrd="0" destOrd="0" presId="urn:microsoft.com/office/officeart/2005/8/layout/orgChart1"/>
    <dgm:cxn modelId="{1ED1170A-A818-4238-8C6D-FE2EE8CDB096}" type="presParOf" srcId="{B16ABC1B-5010-4B23-8C2E-C820A95B7C96}" destId="{E4D689A4-8A3B-45A5-8DDA-F07109DE54CE}" srcOrd="1" destOrd="0" presId="urn:microsoft.com/office/officeart/2005/8/layout/orgChart1"/>
    <dgm:cxn modelId="{FF32C528-112E-4A32-9547-6A9BA89E248A}" type="presParOf" srcId="{7BDB4CF3-4096-4F43-9CD6-7DC6387CEC58}" destId="{7EBE4B5E-3901-49B1-A0C8-44BA65D068E9}" srcOrd="1" destOrd="0" presId="urn:microsoft.com/office/officeart/2005/8/layout/orgChart1"/>
    <dgm:cxn modelId="{C6F09844-A7D1-452A-A5BE-F98B71E69169}" type="presParOf" srcId="{7BDB4CF3-4096-4F43-9CD6-7DC6387CEC58}" destId="{DDFA8EE1-AA77-4AFC-AA7A-64A8E2420F20}" srcOrd="2" destOrd="0" presId="urn:microsoft.com/office/officeart/2005/8/layout/orgChart1"/>
    <dgm:cxn modelId="{C53B1C21-628A-45F7-91E7-153C1A29AAEC}" type="presParOf" srcId="{DDFA8EE1-AA77-4AFC-AA7A-64A8E2420F20}" destId="{D79457C5-B6D4-459B-A373-FEF1F47294E4}" srcOrd="0" destOrd="0" presId="urn:microsoft.com/office/officeart/2005/8/layout/orgChart1"/>
    <dgm:cxn modelId="{3D16BD71-427B-47D3-B85F-83853E8359A1}" type="presParOf" srcId="{DDFA8EE1-AA77-4AFC-AA7A-64A8E2420F20}" destId="{2F3B068D-6A44-4EFC-AEC9-24F90E195BDA}" srcOrd="1" destOrd="0" presId="urn:microsoft.com/office/officeart/2005/8/layout/orgChart1"/>
    <dgm:cxn modelId="{6FF7388F-8432-480F-A2B6-B51C7D212F40}" type="presParOf" srcId="{2F3B068D-6A44-4EFC-AEC9-24F90E195BDA}" destId="{39F03671-E62A-46A6-9BEF-BA3283B9F126}" srcOrd="0" destOrd="0" presId="urn:microsoft.com/office/officeart/2005/8/layout/orgChart1"/>
    <dgm:cxn modelId="{73FF8FC3-3774-4F45-A2C1-361471461289}" type="presParOf" srcId="{39F03671-E62A-46A6-9BEF-BA3283B9F126}" destId="{8694AE65-B378-438B-97F3-0F03C503EF78}" srcOrd="0" destOrd="0" presId="urn:microsoft.com/office/officeart/2005/8/layout/orgChart1"/>
    <dgm:cxn modelId="{12808AEF-C802-4013-846D-ADF5385F3D12}" type="presParOf" srcId="{39F03671-E62A-46A6-9BEF-BA3283B9F126}" destId="{3DD87F33-A0C3-49FE-B17F-2423F3433B8C}" srcOrd="1" destOrd="0" presId="urn:microsoft.com/office/officeart/2005/8/layout/orgChart1"/>
    <dgm:cxn modelId="{F7A2CA21-C50D-461C-BD65-8DC51BB8A66C}" type="presParOf" srcId="{2F3B068D-6A44-4EFC-AEC9-24F90E195BDA}" destId="{4CF71D02-2A28-424F-9771-3FD536B49CD5}" srcOrd="1" destOrd="0" presId="urn:microsoft.com/office/officeart/2005/8/layout/orgChart1"/>
    <dgm:cxn modelId="{8B400889-F46E-4DC1-9CE0-2B7A620DFC4E}" type="presParOf" srcId="{2F3B068D-6A44-4EFC-AEC9-24F90E195BDA}" destId="{98289E3C-079C-4980-81FA-9C195E890529}" srcOrd="2" destOrd="0" presId="urn:microsoft.com/office/officeart/2005/8/layout/orgChart1"/>
    <dgm:cxn modelId="{B1CA9CFB-8ED5-42CB-A394-4AB0D2C8B153}" type="presParOf" srcId="{DDFA8EE1-AA77-4AFC-AA7A-64A8E2420F20}" destId="{E1C7062C-91D2-4997-8FCA-395152BA4189}" srcOrd="2" destOrd="0" presId="urn:microsoft.com/office/officeart/2005/8/layout/orgChart1"/>
    <dgm:cxn modelId="{6EE5D9AA-71F4-4274-A29D-CC46B6E185A8}" type="presParOf" srcId="{DDFA8EE1-AA77-4AFC-AA7A-64A8E2420F20}" destId="{105CB369-C3AC-4951-8208-4CC76695C663}" srcOrd="3" destOrd="0" presId="urn:microsoft.com/office/officeart/2005/8/layout/orgChart1"/>
    <dgm:cxn modelId="{DC573BA3-B1C5-4AE6-B941-F5E3E117F203}" type="presParOf" srcId="{105CB369-C3AC-4951-8208-4CC76695C663}" destId="{79182A24-7EB5-41D3-9D67-7A797E3A4219}" srcOrd="0" destOrd="0" presId="urn:microsoft.com/office/officeart/2005/8/layout/orgChart1"/>
    <dgm:cxn modelId="{0EF2320E-9CEE-4412-98EF-EECD6A2559BD}" type="presParOf" srcId="{79182A24-7EB5-41D3-9D67-7A797E3A4219}" destId="{6DF990B5-C67C-482C-93A7-BB1C76746456}" srcOrd="0" destOrd="0" presId="urn:microsoft.com/office/officeart/2005/8/layout/orgChart1"/>
    <dgm:cxn modelId="{CAA46BDC-34DE-465E-93A0-E0957745DC77}" type="presParOf" srcId="{79182A24-7EB5-41D3-9D67-7A797E3A4219}" destId="{12A40A1D-5908-4CB6-B87D-0C0F723FB74E}" srcOrd="1" destOrd="0" presId="urn:microsoft.com/office/officeart/2005/8/layout/orgChart1"/>
    <dgm:cxn modelId="{78ABB4B3-07B6-4BED-8C56-0C4565E1B010}" type="presParOf" srcId="{105CB369-C3AC-4951-8208-4CC76695C663}" destId="{EF04EB77-4EB5-4C3F-8923-E8601DD6A3AD}" srcOrd="1" destOrd="0" presId="urn:microsoft.com/office/officeart/2005/8/layout/orgChart1"/>
    <dgm:cxn modelId="{A62A674E-83F4-44C4-AA48-A8D63692B03A}" type="presParOf" srcId="{105CB369-C3AC-4951-8208-4CC76695C663}" destId="{6BDA0232-5391-434B-8464-4AD1DADB20CA}" srcOrd="2" destOrd="0" presId="urn:microsoft.com/office/officeart/2005/8/layout/orgChart1"/>
    <dgm:cxn modelId="{9A53BE03-6B7A-4BE1-9684-98CFC71A69EB}" type="presParOf" srcId="{C32A59F9-4AB6-48D6-9637-F8E2E144A7D0}" destId="{3C5C60C6-2077-4387-9E35-F769720773F2}" srcOrd="4" destOrd="0" presId="urn:microsoft.com/office/officeart/2005/8/layout/orgChart1"/>
    <dgm:cxn modelId="{0D63F4F6-457D-4E2C-9EF0-D2859F2AB31B}" type="presParOf" srcId="{C32A59F9-4AB6-48D6-9637-F8E2E144A7D0}" destId="{C833C39A-26B4-4963-A2AC-371D62401FC2}" srcOrd="5" destOrd="0" presId="urn:microsoft.com/office/officeart/2005/8/layout/orgChart1"/>
    <dgm:cxn modelId="{74701A0E-425A-4570-8101-4DDA38EA296C}" type="presParOf" srcId="{C833C39A-26B4-4963-A2AC-371D62401FC2}" destId="{8F504CB6-3233-4103-B170-B9CD560DC6B1}" srcOrd="0" destOrd="0" presId="urn:microsoft.com/office/officeart/2005/8/layout/orgChart1"/>
    <dgm:cxn modelId="{5AFEAEB6-84D4-4C41-A79F-B1788D233A23}" type="presParOf" srcId="{8F504CB6-3233-4103-B170-B9CD560DC6B1}" destId="{A706CCED-A999-4350-83CA-5ACC4CB07E21}" srcOrd="0" destOrd="0" presId="urn:microsoft.com/office/officeart/2005/8/layout/orgChart1"/>
    <dgm:cxn modelId="{B232FA05-A5D3-4068-910A-39C586BCBF2A}" type="presParOf" srcId="{8F504CB6-3233-4103-B170-B9CD560DC6B1}" destId="{ED813700-0E13-4EB0-A712-0D2344AAF979}" srcOrd="1" destOrd="0" presId="urn:microsoft.com/office/officeart/2005/8/layout/orgChart1"/>
    <dgm:cxn modelId="{7367A5E1-E6A5-4D3D-8E8E-BB120C938CF3}" type="presParOf" srcId="{C833C39A-26B4-4963-A2AC-371D62401FC2}" destId="{5AEA6BE5-777A-4717-8EA7-6D32270852DB}" srcOrd="1" destOrd="0" presId="urn:microsoft.com/office/officeart/2005/8/layout/orgChart1"/>
    <dgm:cxn modelId="{08B6432E-A40C-43BB-8C23-58B48897117A}" type="presParOf" srcId="{C833C39A-26B4-4963-A2AC-371D62401FC2}" destId="{843694EC-4CE0-4BF0-AE8B-6DF680345CCA}" srcOrd="2" destOrd="0" presId="urn:microsoft.com/office/officeart/2005/8/layout/orgChart1"/>
    <dgm:cxn modelId="{8A4D4C01-EE48-4DF8-8D18-FC8B1C0C0E84}" type="presParOf" srcId="{843694EC-4CE0-4BF0-AE8B-6DF680345CCA}" destId="{5C183C1E-883E-418E-A581-D72DB90D9E0B}" srcOrd="0" destOrd="0" presId="urn:microsoft.com/office/officeart/2005/8/layout/orgChart1"/>
    <dgm:cxn modelId="{335034BE-4877-4521-AB19-EB448FEF6560}" type="presParOf" srcId="{843694EC-4CE0-4BF0-AE8B-6DF680345CCA}" destId="{D9976734-21FA-4B66-9CA6-07C31D21CDB8}" srcOrd="1" destOrd="0" presId="urn:microsoft.com/office/officeart/2005/8/layout/orgChart1"/>
    <dgm:cxn modelId="{8D329109-1A26-45D1-ADDC-E687C960DE7D}" type="presParOf" srcId="{D9976734-21FA-4B66-9CA6-07C31D21CDB8}" destId="{E8937EF7-4DBC-4D7D-9A3A-7F2A7D8A6307}" srcOrd="0" destOrd="0" presId="urn:microsoft.com/office/officeart/2005/8/layout/orgChart1"/>
    <dgm:cxn modelId="{DD48038E-CDBC-4361-A26A-1492560BCE81}" type="presParOf" srcId="{E8937EF7-4DBC-4D7D-9A3A-7F2A7D8A6307}" destId="{D9943747-5DF1-4F20-BECE-21C7377A5C80}" srcOrd="0" destOrd="0" presId="urn:microsoft.com/office/officeart/2005/8/layout/orgChart1"/>
    <dgm:cxn modelId="{37F6EB4C-76C4-4828-BF75-BE7FFBAAC96A}" type="presParOf" srcId="{E8937EF7-4DBC-4D7D-9A3A-7F2A7D8A6307}" destId="{53078D90-9302-4F68-BDD4-FF5E410914D9}" srcOrd="1" destOrd="0" presId="urn:microsoft.com/office/officeart/2005/8/layout/orgChart1"/>
    <dgm:cxn modelId="{27AE63B3-17A1-4F18-AD0F-7F800C36ABB1}" type="presParOf" srcId="{D9976734-21FA-4B66-9CA6-07C31D21CDB8}" destId="{BED4BA4D-7779-44B1-9BD3-7A00A025DA87}" srcOrd="1" destOrd="0" presId="urn:microsoft.com/office/officeart/2005/8/layout/orgChart1"/>
    <dgm:cxn modelId="{C4C42C9E-8353-49B9-BF45-3928194D2F1A}" type="presParOf" srcId="{D9976734-21FA-4B66-9CA6-07C31D21CDB8}" destId="{46042A9C-961C-468F-B750-E2C85D72FBD1}" srcOrd="2" destOrd="0" presId="urn:microsoft.com/office/officeart/2005/8/layout/orgChart1"/>
    <dgm:cxn modelId="{23D641AE-0785-41B8-BEC7-064DE0C1BDE1}" type="presParOf" srcId="{C32A59F9-4AB6-48D6-9637-F8E2E144A7D0}" destId="{511E3840-BF8E-4AAD-91C9-2C5D6D65F37C}" srcOrd="6" destOrd="0" presId="urn:microsoft.com/office/officeart/2005/8/layout/orgChart1"/>
    <dgm:cxn modelId="{65EE197E-A555-45F0-B9AC-A67912E7B08A}" type="presParOf" srcId="{C32A59F9-4AB6-48D6-9637-F8E2E144A7D0}" destId="{67822D1A-FDA5-463C-932F-07C5F58620AD}" srcOrd="7" destOrd="0" presId="urn:microsoft.com/office/officeart/2005/8/layout/orgChart1"/>
    <dgm:cxn modelId="{E31B045B-B400-425D-B1DC-35EAAB66A6B3}" type="presParOf" srcId="{67822D1A-FDA5-463C-932F-07C5F58620AD}" destId="{2192D429-E566-456C-8632-51A2E1160A13}" srcOrd="0" destOrd="0" presId="urn:microsoft.com/office/officeart/2005/8/layout/orgChart1"/>
    <dgm:cxn modelId="{ED56A05F-FC07-4AAD-B7CC-AD171BAD8AA8}" type="presParOf" srcId="{2192D429-E566-456C-8632-51A2E1160A13}" destId="{0D8F22CA-D419-4A03-BEB1-D67123A4041D}" srcOrd="0" destOrd="0" presId="urn:microsoft.com/office/officeart/2005/8/layout/orgChart1"/>
    <dgm:cxn modelId="{63D9C664-CB18-4A82-976E-3DB4FA597F77}" type="presParOf" srcId="{2192D429-E566-456C-8632-51A2E1160A13}" destId="{1861BE80-AFE7-4011-85CC-8E3BEBAF4CCB}" srcOrd="1" destOrd="0" presId="urn:microsoft.com/office/officeart/2005/8/layout/orgChart1"/>
    <dgm:cxn modelId="{A1D4CF93-6957-43CC-BA47-B26BEF6E42F3}" type="presParOf" srcId="{67822D1A-FDA5-463C-932F-07C5F58620AD}" destId="{9B54F5B9-4C96-425F-87CE-97D3C7B6A282}" srcOrd="1" destOrd="0" presId="urn:microsoft.com/office/officeart/2005/8/layout/orgChart1"/>
    <dgm:cxn modelId="{55042E2B-56A0-43A1-989C-599343CA10B8}" type="presParOf" srcId="{67822D1A-FDA5-463C-932F-07C5F58620AD}" destId="{3179ACF7-079C-427F-8DCB-5BA4FBD996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1D44-3AAC-4725-94C3-EF86D2634910}">
      <dsp:nvSpPr>
        <dsp:cNvPr id="0" name=""/>
        <dsp:cNvSpPr/>
      </dsp:nvSpPr>
      <dsp:spPr>
        <a:xfrm>
          <a:off x="850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Frontend</a:t>
          </a:r>
        </a:p>
      </dsp:txBody>
      <dsp:txXfrm>
        <a:off x="53180" y="1893626"/>
        <a:ext cx="2452857" cy="1435974"/>
      </dsp:txXfrm>
    </dsp:sp>
    <dsp:sp modelId="{5252F076-DE4E-459F-B2D5-2F6E4C3412B6}">
      <dsp:nvSpPr>
        <dsp:cNvPr id="0" name=""/>
        <dsp:cNvSpPr/>
      </dsp:nvSpPr>
      <dsp:spPr>
        <a:xfrm>
          <a:off x="280493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4933" y="2422473"/>
        <a:ext cx="377263" cy="378281"/>
      </dsp:txXfrm>
    </dsp:sp>
    <dsp:sp modelId="{7DB19019-4C06-412E-9041-5F975E3A73F2}">
      <dsp:nvSpPr>
        <dsp:cNvPr id="0" name=""/>
        <dsp:cNvSpPr/>
      </dsp:nvSpPr>
      <dsp:spPr>
        <a:xfrm>
          <a:off x="356759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Optimizer</a:t>
          </a:r>
        </a:p>
      </dsp:txBody>
      <dsp:txXfrm>
        <a:off x="3612270" y="1893626"/>
        <a:ext cx="2452857" cy="1435974"/>
      </dsp:txXfrm>
    </dsp:sp>
    <dsp:sp modelId="{DF7D2E29-A8E5-4169-80C1-742328F458D9}">
      <dsp:nvSpPr>
        <dsp:cNvPr id="0" name=""/>
        <dsp:cNvSpPr/>
      </dsp:nvSpPr>
      <dsp:spPr>
        <a:xfrm>
          <a:off x="636402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64023" y="2422473"/>
        <a:ext cx="377263" cy="378281"/>
      </dsp:txXfrm>
    </dsp:sp>
    <dsp:sp modelId="{F895D210-6A7C-4166-9637-40A921A75253}">
      <dsp:nvSpPr>
        <dsp:cNvPr id="0" name=""/>
        <dsp:cNvSpPr/>
      </dsp:nvSpPr>
      <dsp:spPr>
        <a:xfrm>
          <a:off x="7126686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Codegen</a:t>
          </a:r>
        </a:p>
      </dsp:txBody>
      <dsp:txXfrm>
        <a:off x="7171361" y="1893626"/>
        <a:ext cx="2452857" cy="1435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1D44-3AAC-4725-94C3-EF86D2634910}">
      <dsp:nvSpPr>
        <dsp:cNvPr id="0" name=""/>
        <dsp:cNvSpPr/>
      </dsp:nvSpPr>
      <dsp:spPr>
        <a:xfrm>
          <a:off x="850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Frontend</a:t>
          </a:r>
        </a:p>
      </dsp:txBody>
      <dsp:txXfrm>
        <a:off x="53180" y="1893626"/>
        <a:ext cx="2452857" cy="1435974"/>
      </dsp:txXfrm>
    </dsp:sp>
    <dsp:sp modelId="{5252F076-DE4E-459F-B2D5-2F6E4C3412B6}">
      <dsp:nvSpPr>
        <dsp:cNvPr id="0" name=""/>
        <dsp:cNvSpPr/>
      </dsp:nvSpPr>
      <dsp:spPr>
        <a:xfrm>
          <a:off x="280493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4933" y="2422473"/>
        <a:ext cx="377263" cy="378281"/>
      </dsp:txXfrm>
    </dsp:sp>
    <dsp:sp modelId="{7DB19019-4C06-412E-9041-5F975E3A73F2}">
      <dsp:nvSpPr>
        <dsp:cNvPr id="0" name=""/>
        <dsp:cNvSpPr/>
      </dsp:nvSpPr>
      <dsp:spPr>
        <a:xfrm>
          <a:off x="356759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Optimizer</a:t>
          </a:r>
        </a:p>
      </dsp:txBody>
      <dsp:txXfrm>
        <a:off x="3612270" y="1893626"/>
        <a:ext cx="2452857" cy="1435974"/>
      </dsp:txXfrm>
    </dsp:sp>
    <dsp:sp modelId="{DF7D2E29-A8E5-4169-80C1-742328F458D9}">
      <dsp:nvSpPr>
        <dsp:cNvPr id="0" name=""/>
        <dsp:cNvSpPr/>
      </dsp:nvSpPr>
      <dsp:spPr>
        <a:xfrm>
          <a:off x="636402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64023" y="2422473"/>
        <a:ext cx="377263" cy="378281"/>
      </dsp:txXfrm>
    </dsp:sp>
    <dsp:sp modelId="{F895D210-6A7C-4166-9637-40A921A75253}">
      <dsp:nvSpPr>
        <dsp:cNvPr id="0" name=""/>
        <dsp:cNvSpPr/>
      </dsp:nvSpPr>
      <dsp:spPr>
        <a:xfrm>
          <a:off x="7126686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Codegen</a:t>
          </a:r>
        </a:p>
      </dsp:txBody>
      <dsp:txXfrm>
        <a:off x="7171361" y="1893626"/>
        <a:ext cx="2452857" cy="1435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840-BF8E-4AAD-91C9-2C5D6D65F37C}">
      <dsp:nvSpPr>
        <dsp:cNvPr id="0" name=""/>
        <dsp:cNvSpPr/>
      </dsp:nvSpPr>
      <dsp:spPr>
        <a:xfrm>
          <a:off x="4467270" y="670275"/>
          <a:ext cx="140345" cy="346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57"/>
              </a:lnTo>
              <a:lnTo>
                <a:pt x="140345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3C1E-883E-418E-A581-D72DB90D9E0B}">
      <dsp:nvSpPr>
        <dsp:cNvPr id="0" name=""/>
        <dsp:cNvSpPr/>
      </dsp:nvSpPr>
      <dsp:spPr>
        <a:xfrm>
          <a:off x="1900951" y="446628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C60C6-2077-4387-9E35-F769720773F2}">
      <dsp:nvSpPr>
        <dsp:cNvPr id="0" name=""/>
        <dsp:cNvSpPr/>
      </dsp:nvSpPr>
      <dsp:spPr>
        <a:xfrm>
          <a:off x="2709609" y="670275"/>
          <a:ext cx="1757661" cy="346185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3461857"/>
              </a:lnTo>
              <a:lnTo>
                <a:pt x="0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7062C-91D2-4997-8FCA-395152BA4189}">
      <dsp:nvSpPr>
        <dsp:cNvPr id="0" name=""/>
        <dsp:cNvSpPr/>
      </dsp:nvSpPr>
      <dsp:spPr>
        <a:xfrm>
          <a:off x="6084585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140345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57C5-B6D4-459B-A373-FEF1F47294E4}">
      <dsp:nvSpPr>
        <dsp:cNvPr id="0" name=""/>
        <dsp:cNvSpPr/>
      </dsp:nvSpPr>
      <dsp:spPr>
        <a:xfrm>
          <a:off x="5944240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405E-C3D0-4DC2-9350-7FD18034A482}">
      <dsp:nvSpPr>
        <dsp:cNvPr id="0" name=""/>
        <dsp:cNvSpPr/>
      </dsp:nvSpPr>
      <dsp:spPr>
        <a:xfrm>
          <a:off x="4467270" y="670275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AE0AA-CE77-4E48-B163-536B6CCD9FA1}">
      <dsp:nvSpPr>
        <dsp:cNvPr id="0" name=""/>
        <dsp:cNvSpPr/>
      </dsp:nvSpPr>
      <dsp:spPr>
        <a:xfrm>
          <a:off x="3518267" y="2568282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190-0EA3-4425-9375-D41AE0085F61}">
      <dsp:nvSpPr>
        <dsp:cNvPr id="0" name=""/>
        <dsp:cNvSpPr/>
      </dsp:nvSpPr>
      <dsp:spPr>
        <a:xfrm>
          <a:off x="2041297" y="1619279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3AA2-F2F4-49DE-A072-EDD41C29D336}">
      <dsp:nvSpPr>
        <dsp:cNvPr id="0" name=""/>
        <dsp:cNvSpPr/>
      </dsp:nvSpPr>
      <dsp:spPr>
        <a:xfrm>
          <a:off x="1900951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87A8-E5D0-4F35-82AA-4A22A590534D}">
      <dsp:nvSpPr>
        <dsp:cNvPr id="0" name=""/>
        <dsp:cNvSpPr/>
      </dsp:nvSpPr>
      <dsp:spPr>
        <a:xfrm>
          <a:off x="2709609" y="670275"/>
          <a:ext cx="1757661" cy="61484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F816-6557-4A03-A751-DDD7A3498EFA}">
      <dsp:nvSpPr>
        <dsp:cNvPr id="0" name=""/>
        <dsp:cNvSpPr/>
      </dsp:nvSpPr>
      <dsp:spPr>
        <a:xfrm>
          <a:off x="3798958" y="196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main</a:t>
          </a:r>
        </a:p>
      </dsp:txBody>
      <dsp:txXfrm>
        <a:off x="3798958" y="1963"/>
        <a:ext cx="1336624" cy="668312"/>
      </dsp:txXfrm>
    </dsp:sp>
    <dsp:sp modelId="{94D54532-F0C5-4570-92AA-C370C57444E6}">
      <dsp:nvSpPr>
        <dsp:cNvPr id="0" name=""/>
        <dsp:cNvSpPr/>
      </dsp:nvSpPr>
      <dsp:spPr>
        <a:xfrm>
          <a:off x="1372984" y="95096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1372984" y="950966"/>
        <a:ext cx="1336624" cy="668312"/>
      </dsp:txXfrm>
    </dsp:sp>
    <dsp:sp modelId="{D66E41A3-0F8A-4212-B2A3-70DD631099F0}">
      <dsp:nvSpPr>
        <dsp:cNvPr id="0" name=""/>
        <dsp:cNvSpPr/>
      </dsp:nvSpPr>
      <dsp:spPr>
        <a:xfrm>
          <a:off x="564327" y="189997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</a:t>
          </a:r>
        </a:p>
      </dsp:txBody>
      <dsp:txXfrm>
        <a:off x="564327" y="1899970"/>
        <a:ext cx="1336624" cy="668312"/>
      </dsp:txXfrm>
    </dsp:sp>
    <dsp:sp modelId="{3A25723E-63E0-4372-BF76-C6ED20178326}">
      <dsp:nvSpPr>
        <dsp:cNvPr id="0" name=""/>
        <dsp:cNvSpPr/>
      </dsp:nvSpPr>
      <dsp:spPr>
        <a:xfrm>
          <a:off x="2990300" y="189997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</a:t>
          </a:r>
        </a:p>
      </dsp:txBody>
      <dsp:txXfrm>
        <a:off x="2990300" y="1899970"/>
        <a:ext cx="1336624" cy="668312"/>
      </dsp:txXfrm>
    </dsp:sp>
    <dsp:sp modelId="{57640E97-6166-4433-B354-53ED0DF94F6E}">
      <dsp:nvSpPr>
        <dsp:cNvPr id="0" name=""/>
        <dsp:cNvSpPr/>
      </dsp:nvSpPr>
      <dsp:spPr>
        <a:xfrm>
          <a:off x="2181642" y="284897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</a:t>
          </a:r>
        </a:p>
      </dsp:txBody>
      <dsp:txXfrm>
        <a:off x="2181642" y="2848973"/>
        <a:ext cx="1336624" cy="668312"/>
      </dsp:txXfrm>
    </dsp:sp>
    <dsp:sp modelId="{39AD766A-61C4-41FA-96CB-CD6CC339479B}">
      <dsp:nvSpPr>
        <dsp:cNvPr id="0" name=""/>
        <dsp:cNvSpPr/>
      </dsp:nvSpPr>
      <dsp:spPr>
        <a:xfrm>
          <a:off x="5416273" y="95096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</a:t>
          </a:r>
        </a:p>
      </dsp:txBody>
      <dsp:txXfrm>
        <a:off x="5416273" y="950966"/>
        <a:ext cx="1336624" cy="668312"/>
      </dsp:txXfrm>
    </dsp:sp>
    <dsp:sp modelId="{8694AE65-B378-438B-97F3-0F03C503EF78}">
      <dsp:nvSpPr>
        <dsp:cNvPr id="0" name=""/>
        <dsp:cNvSpPr/>
      </dsp:nvSpPr>
      <dsp:spPr>
        <a:xfrm>
          <a:off x="4607615" y="189997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</a:t>
          </a:r>
        </a:p>
      </dsp:txBody>
      <dsp:txXfrm>
        <a:off x="4607615" y="1899970"/>
        <a:ext cx="1336624" cy="668312"/>
      </dsp:txXfrm>
    </dsp:sp>
    <dsp:sp modelId="{6DF990B5-C67C-482C-93A7-BB1C76746456}">
      <dsp:nvSpPr>
        <dsp:cNvPr id="0" name=""/>
        <dsp:cNvSpPr/>
      </dsp:nvSpPr>
      <dsp:spPr>
        <a:xfrm>
          <a:off x="6224931" y="189997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aa</a:t>
          </a:r>
        </a:p>
      </dsp:txBody>
      <dsp:txXfrm>
        <a:off x="6224931" y="1899970"/>
        <a:ext cx="1336624" cy="668312"/>
      </dsp:txXfrm>
    </dsp:sp>
    <dsp:sp modelId="{A706CCED-A999-4350-83CA-5ACC4CB07E21}">
      <dsp:nvSpPr>
        <dsp:cNvPr id="0" name=""/>
        <dsp:cNvSpPr/>
      </dsp:nvSpPr>
      <dsp:spPr>
        <a:xfrm>
          <a:off x="1372984" y="379797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</a:t>
          </a:r>
        </a:p>
      </dsp:txBody>
      <dsp:txXfrm>
        <a:off x="1372984" y="3797976"/>
        <a:ext cx="1336624" cy="668312"/>
      </dsp:txXfrm>
    </dsp:sp>
    <dsp:sp modelId="{D9943747-5DF1-4F20-BECE-21C7377A5C80}">
      <dsp:nvSpPr>
        <dsp:cNvPr id="0" name=""/>
        <dsp:cNvSpPr/>
      </dsp:nvSpPr>
      <dsp:spPr>
        <a:xfrm>
          <a:off x="564327" y="474698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k</a:t>
          </a:r>
        </a:p>
      </dsp:txBody>
      <dsp:txXfrm>
        <a:off x="564327" y="4746980"/>
        <a:ext cx="1336624" cy="668312"/>
      </dsp:txXfrm>
    </dsp:sp>
    <dsp:sp modelId="{0D8F22CA-D419-4A03-BEB1-D67123A4041D}">
      <dsp:nvSpPr>
        <dsp:cNvPr id="0" name=""/>
        <dsp:cNvSpPr/>
      </dsp:nvSpPr>
      <dsp:spPr>
        <a:xfrm>
          <a:off x="4607615" y="379797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</a:t>
          </a:r>
        </a:p>
      </dsp:txBody>
      <dsp:txXfrm>
        <a:off x="4607615" y="3797976"/>
        <a:ext cx="1336624" cy="66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840-BF8E-4AAD-91C9-2C5D6D65F37C}">
      <dsp:nvSpPr>
        <dsp:cNvPr id="0" name=""/>
        <dsp:cNvSpPr/>
      </dsp:nvSpPr>
      <dsp:spPr>
        <a:xfrm>
          <a:off x="4467270" y="670275"/>
          <a:ext cx="140345" cy="346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57"/>
              </a:lnTo>
              <a:lnTo>
                <a:pt x="140345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3C1E-883E-418E-A581-D72DB90D9E0B}">
      <dsp:nvSpPr>
        <dsp:cNvPr id="0" name=""/>
        <dsp:cNvSpPr/>
      </dsp:nvSpPr>
      <dsp:spPr>
        <a:xfrm>
          <a:off x="1900951" y="446628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C60C6-2077-4387-9E35-F769720773F2}">
      <dsp:nvSpPr>
        <dsp:cNvPr id="0" name=""/>
        <dsp:cNvSpPr/>
      </dsp:nvSpPr>
      <dsp:spPr>
        <a:xfrm>
          <a:off x="2709609" y="670275"/>
          <a:ext cx="1757661" cy="346185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3461857"/>
              </a:lnTo>
              <a:lnTo>
                <a:pt x="0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7062C-91D2-4997-8FCA-395152BA4189}">
      <dsp:nvSpPr>
        <dsp:cNvPr id="0" name=""/>
        <dsp:cNvSpPr/>
      </dsp:nvSpPr>
      <dsp:spPr>
        <a:xfrm>
          <a:off x="6084585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140345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57C5-B6D4-459B-A373-FEF1F47294E4}">
      <dsp:nvSpPr>
        <dsp:cNvPr id="0" name=""/>
        <dsp:cNvSpPr/>
      </dsp:nvSpPr>
      <dsp:spPr>
        <a:xfrm>
          <a:off x="5944240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405E-C3D0-4DC2-9350-7FD18034A482}">
      <dsp:nvSpPr>
        <dsp:cNvPr id="0" name=""/>
        <dsp:cNvSpPr/>
      </dsp:nvSpPr>
      <dsp:spPr>
        <a:xfrm>
          <a:off x="4467270" y="670275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AE0AA-CE77-4E48-B163-536B6CCD9FA1}">
      <dsp:nvSpPr>
        <dsp:cNvPr id="0" name=""/>
        <dsp:cNvSpPr/>
      </dsp:nvSpPr>
      <dsp:spPr>
        <a:xfrm>
          <a:off x="3518267" y="2568282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190-0EA3-4425-9375-D41AE0085F61}">
      <dsp:nvSpPr>
        <dsp:cNvPr id="0" name=""/>
        <dsp:cNvSpPr/>
      </dsp:nvSpPr>
      <dsp:spPr>
        <a:xfrm>
          <a:off x="2041297" y="1619279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3AA2-F2F4-49DE-A072-EDD41C29D336}">
      <dsp:nvSpPr>
        <dsp:cNvPr id="0" name=""/>
        <dsp:cNvSpPr/>
      </dsp:nvSpPr>
      <dsp:spPr>
        <a:xfrm>
          <a:off x="1900951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87A8-E5D0-4F35-82AA-4A22A590534D}">
      <dsp:nvSpPr>
        <dsp:cNvPr id="0" name=""/>
        <dsp:cNvSpPr/>
      </dsp:nvSpPr>
      <dsp:spPr>
        <a:xfrm>
          <a:off x="2709609" y="670275"/>
          <a:ext cx="1757661" cy="61484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F816-6557-4A03-A751-DDD7A3498EFA}">
      <dsp:nvSpPr>
        <dsp:cNvPr id="0" name=""/>
        <dsp:cNvSpPr/>
      </dsp:nvSpPr>
      <dsp:spPr>
        <a:xfrm>
          <a:off x="3798958" y="196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main</a:t>
          </a:r>
        </a:p>
      </dsp:txBody>
      <dsp:txXfrm>
        <a:off x="3798958" y="1963"/>
        <a:ext cx="1336624" cy="668312"/>
      </dsp:txXfrm>
    </dsp:sp>
    <dsp:sp modelId="{94D54532-F0C5-4570-92AA-C370C57444E6}">
      <dsp:nvSpPr>
        <dsp:cNvPr id="0" name=""/>
        <dsp:cNvSpPr/>
      </dsp:nvSpPr>
      <dsp:spPr>
        <a:xfrm>
          <a:off x="1372984" y="95096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1372984" y="950966"/>
        <a:ext cx="1336624" cy="668312"/>
      </dsp:txXfrm>
    </dsp:sp>
    <dsp:sp modelId="{D66E41A3-0F8A-4212-B2A3-70DD631099F0}">
      <dsp:nvSpPr>
        <dsp:cNvPr id="0" name=""/>
        <dsp:cNvSpPr/>
      </dsp:nvSpPr>
      <dsp:spPr>
        <a:xfrm>
          <a:off x="564327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</a:t>
          </a:r>
        </a:p>
      </dsp:txBody>
      <dsp:txXfrm>
        <a:off x="564327" y="1899970"/>
        <a:ext cx="1336624" cy="668312"/>
      </dsp:txXfrm>
    </dsp:sp>
    <dsp:sp modelId="{3A25723E-63E0-4372-BF76-C6ED20178326}">
      <dsp:nvSpPr>
        <dsp:cNvPr id="0" name=""/>
        <dsp:cNvSpPr/>
      </dsp:nvSpPr>
      <dsp:spPr>
        <a:xfrm>
          <a:off x="2990300" y="1899970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</a:t>
          </a:r>
        </a:p>
      </dsp:txBody>
      <dsp:txXfrm>
        <a:off x="2990300" y="1899970"/>
        <a:ext cx="1336624" cy="668312"/>
      </dsp:txXfrm>
    </dsp:sp>
    <dsp:sp modelId="{57640E97-6166-4433-B354-53ED0DF94F6E}">
      <dsp:nvSpPr>
        <dsp:cNvPr id="0" name=""/>
        <dsp:cNvSpPr/>
      </dsp:nvSpPr>
      <dsp:spPr>
        <a:xfrm>
          <a:off x="2181642" y="2848973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</a:t>
          </a:r>
        </a:p>
      </dsp:txBody>
      <dsp:txXfrm>
        <a:off x="2181642" y="2848973"/>
        <a:ext cx="1336624" cy="668312"/>
      </dsp:txXfrm>
    </dsp:sp>
    <dsp:sp modelId="{39AD766A-61C4-41FA-96CB-CD6CC339479B}">
      <dsp:nvSpPr>
        <dsp:cNvPr id="0" name=""/>
        <dsp:cNvSpPr/>
      </dsp:nvSpPr>
      <dsp:spPr>
        <a:xfrm>
          <a:off x="5416273" y="95096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</a:t>
          </a:r>
        </a:p>
      </dsp:txBody>
      <dsp:txXfrm>
        <a:off x="5416273" y="950966"/>
        <a:ext cx="1336624" cy="668312"/>
      </dsp:txXfrm>
    </dsp:sp>
    <dsp:sp modelId="{8694AE65-B378-438B-97F3-0F03C503EF78}">
      <dsp:nvSpPr>
        <dsp:cNvPr id="0" name=""/>
        <dsp:cNvSpPr/>
      </dsp:nvSpPr>
      <dsp:spPr>
        <a:xfrm>
          <a:off x="4607615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</a:t>
          </a:r>
        </a:p>
      </dsp:txBody>
      <dsp:txXfrm>
        <a:off x="4607615" y="1899970"/>
        <a:ext cx="1336624" cy="668312"/>
      </dsp:txXfrm>
    </dsp:sp>
    <dsp:sp modelId="{6DF990B5-C67C-482C-93A7-BB1C76746456}">
      <dsp:nvSpPr>
        <dsp:cNvPr id="0" name=""/>
        <dsp:cNvSpPr/>
      </dsp:nvSpPr>
      <dsp:spPr>
        <a:xfrm>
          <a:off x="6224931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aa</a:t>
          </a:r>
        </a:p>
      </dsp:txBody>
      <dsp:txXfrm>
        <a:off x="6224931" y="1899970"/>
        <a:ext cx="1336624" cy="668312"/>
      </dsp:txXfrm>
    </dsp:sp>
    <dsp:sp modelId="{A706CCED-A999-4350-83CA-5ACC4CB07E21}">
      <dsp:nvSpPr>
        <dsp:cNvPr id="0" name=""/>
        <dsp:cNvSpPr/>
      </dsp:nvSpPr>
      <dsp:spPr>
        <a:xfrm>
          <a:off x="1372984" y="379797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</a:t>
          </a:r>
        </a:p>
      </dsp:txBody>
      <dsp:txXfrm>
        <a:off x="1372984" y="3797976"/>
        <a:ext cx="1336624" cy="668312"/>
      </dsp:txXfrm>
    </dsp:sp>
    <dsp:sp modelId="{D9943747-5DF1-4F20-BECE-21C7377A5C80}">
      <dsp:nvSpPr>
        <dsp:cNvPr id="0" name=""/>
        <dsp:cNvSpPr/>
      </dsp:nvSpPr>
      <dsp:spPr>
        <a:xfrm>
          <a:off x="564327" y="474698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k</a:t>
          </a:r>
        </a:p>
      </dsp:txBody>
      <dsp:txXfrm>
        <a:off x="564327" y="4746980"/>
        <a:ext cx="1336624" cy="668312"/>
      </dsp:txXfrm>
    </dsp:sp>
    <dsp:sp modelId="{0D8F22CA-D419-4A03-BEB1-D67123A4041D}">
      <dsp:nvSpPr>
        <dsp:cNvPr id="0" name=""/>
        <dsp:cNvSpPr/>
      </dsp:nvSpPr>
      <dsp:spPr>
        <a:xfrm>
          <a:off x="4607615" y="3797976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</a:t>
          </a:r>
        </a:p>
      </dsp:txBody>
      <dsp:txXfrm>
        <a:off x="4607615" y="3797976"/>
        <a:ext cx="1336624" cy="668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840-BF8E-4AAD-91C9-2C5D6D65F37C}">
      <dsp:nvSpPr>
        <dsp:cNvPr id="0" name=""/>
        <dsp:cNvSpPr/>
      </dsp:nvSpPr>
      <dsp:spPr>
        <a:xfrm>
          <a:off x="4467270" y="670275"/>
          <a:ext cx="140345" cy="346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57"/>
              </a:lnTo>
              <a:lnTo>
                <a:pt x="140345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3C1E-883E-418E-A581-D72DB90D9E0B}">
      <dsp:nvSpPr>
        <dsp:cNvPr id="0" name=""/>
        <dsp:cNvSpPr/>
      </dsp:nvSpPr>
      <dsp:spPr>
        <a:xfrm>
          <a:off x="1900951" y="446628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C60C6-2077-4387-9E35-F769720773F2}">
      <dsp:nvSpPr>
        <dsp:cNvPr id="0" name=""/>
        <dsp:cNvSpPr/>
      </dsp:nvSpPr>
      <dsp:spPr>
        <a:xfrm>
          <a:off x="2709609" y="670275"/>
          <a:ext cx="1757661" cy="346185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3461857"/>
              </a:lnTo>
              <a:lnTo>
                <a:pt x="0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7062C-91D2-4997-8FCA-395152BA4189}">
      <dsp:nvSpPr>
        <dsp:cNvPr id="0" name=""/>
        <dsp:cNvSpPr/>
      </dsp:nvSpPr>
      <dsp:spPr>
        <a:xfrm>
          <a:off x="6084585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140345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57C5-B6D4-459B-A373-FEF1F47294E4}">
      <dsp:nvSpPr>
        <dsp:cNvPr id="0" name=""/>
        <dsp:cNvSpPr/>
      </dsp:nvSpPr>
      <dsp:spPr>
        <a:xfrm>
          <a:off x="5944240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405E-C3D0-4DC2-9350-7FD18034A482}">
      <dsp:nvSpPr>
        <dsp:cNvPr id="0" name=""/>
        <dsp:cNvSpPr/>
      </dsp:nvSpPr>
      <dsp:spPr>
        <a:xfrm>
          <a:off x="4467270" y="670275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AE0AA-CE77-4E48-B163-536B6CCD9FA1}">
      <dsp:nvSpPr>
        <dsp:cNvPr id="0" name=""/>
        <dsp:cNvSpPr/>
      </dsp:nvSpPr>
      <dsp:spPr>
        <a:xfrm>
          <a:off x="3518267" y="2568282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190-0EA3-4425-9375-D41AE0085F61}">
      <dsp:nvSpPr>
        <dsp:cNvPr id="0" name=""/>
        <dsp:cNvSpPr/>
      </dsp:nvSpPr>
      <dsp:spPr>
        <a:xfrm>
          <a:off x="2041297" y="1619279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3AA2-F2F4-49DE-A072-EDD41C29D336}">
      <dsp:nvSpPr>
        <dsp:cNvPr id="0" name=""/>
        <dsp:cNvSpPr/>
      </dsp:nvSpPr>
      <dsp:spPr>
        <a:xfrm>
          <a:off x="1900951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87A8-E5D0-4F35-82AA-4A22A590534D}">
      <dsp:nvSpPr>
        <dsp:cNvPr id="0" name=""/>
        <dsp:cNvSpPr/>
      </dsp:nvSpPr>
      <dsp:spPr>
        <a:xfrm>
          <a:off x="2709609" y="670275"/>
          <a:ext cx="1757661" cy="61484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F816-6557-4A03-A751-DDD7A3498EFA}">
      <dsp:nvSpPr>
        <dsp:cNvPr id="0" name=""/>
        <dsp:cNvSpPr/>
      </dsp:nvSpPr>
      <dsp:spPr>
        <a:xfrm>
          <a:off x="3798958" y="196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main</a:t>
          </a:r>
        </a:p>
      </dsp:txBody>
      <dsp:txXfrm>
        <a:off x="3798958" y="1963"/>
        <a:ext cx="1336624" cy="668312"/>
      </dsp:txXfrm>
    </dsp:sp>
    <dsp:sp modelId="{94D54532-F0C5-4570-92AA-C370C57444E6}">
      <dsp:nvSpPr>
        <dsp:cNvPr id="0" name=""/>
        <dsp:cNvSpPr/>
      </dsp:nvSpPr>
      <dsp:spPr>
        <a:xfrm>
          <a:off x="1372984" y="950966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1372984" y="950966"/>
        <a:ext cx="1336624" cy="668312"/>
      </dsp:txXfrm>
    </dsp:sp>
    <dsp:sp modelId="{D66E41A3-0F8A-4212-B2A3-70DD631099F0}">
      <dsp:nvSpPr>
        <dsp:cNvPr id="0" name=""/>
        <dsp:cNvSpPr/>
      </dsp:nvSpPr>
      <dsp:spPr>
        <a:xfrm>
          <a:off x="564327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</a:t>
          </a:r>
        </a:p>
      </dsp:txBody>
      <dsp:txXfrm>
        <a:off x="564327" y="1899970"/>
        <a:ext cx="1336624" cy="668312"/>
      </dsp:txXfrm>
    </dsp:sp>
    <dsp:sp modelId="{3A25723E-63E0-4372-BF76-C6ED20178326}">
      <dsp:nvSpPr>
        <dsp:cNvPr id="0" name=""/>
        <dsp:cNvSpPr/>
      </dsp:nvSpPr>
      <dsp:spPr>
        <a:xfrm>
          <a:off x="2990300" y="1899970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</a:t>
          </a:r>
        </a:p>
      </dsp:txBody>
      <dsp:txXfrm>
        <a:off x="2990300" y="1899970"/>
        <a:ext cx="1336624" cy="668312"/>
      </dsp:txXfrm>
    </dsp:sp>
    <dsp:sp modelId="{57640E97-6166-4433-B354-53ED0DF94F6E}">
      <dsp:nvSpPr>
        <dsp:cNvPr id="0" name=""/>
        <dsp:cNvSpPr/>
      </dsp:nvSpPr>
      <dsp:spPr>
        <a:xfrm>
          <a:off x="2181642" y="2848973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</a:t>
          </a:r>
        </a:p>
      </dsp:txBody>
      <dsp:txXfrm>
        <a:off x="2181642" y="2848973"/>
        <a:ext cx="1336624" cy="668312"/>
      </dsp:txXfrm>
    </dsp:sp>
    <dsp:sp modelId="{39AD766A-61C4-41FA-96CB-CD6CC339479B}">
      <dsp:nvSpPr>
        <dsp:cNvPr id="0" name=""/>
        <dsp:cNvSpPr/>
      </dsp:nvSpPr>
      <dsp:spPr>
        <a:xfrm>
          <a:off x="5416273" y="95096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</a:t>
          </a:r>
        </a:p>
      </dsp:txBody>
      <dsp:txXfrm>
        <a:off x="5416273" y="950966"/>
        <a:ext cx="1336624" cy="668312"/>
      </dsp:txXfrm>
    </dsp:sp>
    <dsp:sp modelId="{8694AE65-B378-438B-97F3-0F03C503EF78}">
      <dsp:nvSpPr>
        <dsp:cNvPr id="0" name=""/>
        <dsp:cNvSpPr/>
      </dsp:nvSpPr>
      <dsp:spPr>
        <a:xfrm>
          <a:off x="4607615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</a:t>
          </a:r>
        </a:p>
      </dsp:txBody>
      <dsp:txXfrm>
        <a:off x="4607615" y="1899970"/>
        <a:ext cx="1336624" cy="668312"/>
      </dsp:txXfrm>
    </dsp:sp>
    <dsp:sp modelId="{6DF990B5-C67C-482C-93A7-BB1C76746456}">
      <dsp:nvSpPr>
        <dsp:cNvPr id="0" name=""/>
        <dsp:cNvSpPr/>
      </dsp:nvSpPr>
      <dsp:spPr>
        <a:xfrm>
          <a:off x="6224931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aa</a:t>
          </a:r>
        </a:p>
      </dsp:txBody>
      <dsp:txXfrm>
        <a:off x="6224931" y="1899970"/>
        <a:ext cx="1336624" cy="668312"/>
      </dsp:txXfrm>
    </dsp:sp>
    <dsp:sp modelId="{A706CCED-A999-4350-83CA-5ACC4CB07E21}">
      <dsp:nvSpPr>
        <dsp:cNvPr id="0" name=""/>
        <dsp:cNvSpPr/>
      </dsp:nvSpPr>
      <dsp:spPr>
        <a:xfrm>
          <a:off x="1372984" y="379797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</a:t>
          </a:r>
        </a:p>
      </dsp:txBody>
      <dsp:txXfrm>
        <a:off x="1372984" y="3797976"/>
        <a:ext cx="1336624" cy="668312"/>
      </dsp:txXfrm>
    </dsp:sp>
    <dsp:sp modelId="{D9943747-5DF1-4F20-BECE-21C7377A5C80}">
      <dsp:nvSpPr>
        <dsp:cNvPr id="0" name=""/>
        <dsp:cNvSpPr/>
      </dsp:nvSpPr>
      <dsp:spPr>
        <a:xfrm>
          <a:off x="564327" y="474698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k</a:t>
          </a:r>
        </a:p>
      </dsp:txBody>
      <dsp:txXfrm>
        <a:off x="564327" y="4746980"/>
        <a:ext cx="1336624" cy="668312"/>
      </dsp:txXfrm>
    </dsp:sp>
    <dsp:sp modelId="{0D8F22CA-D419-4A03-BEB1-D67123A4041D}">
      <dsp:nvSpPr>
        <dsp:cNvPr id="0" name=""/>
        <dsp:cNvSpPr/>
      </dsp:nvSpPr>
      <dsp:spPr>
        <a:xfrm>
          <a:off x="4607615" y="3797976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</a:t>
          </a:r>
        </a:p>
      </dsp:txBody>
      <dsp:txXfrm>
        <a:off x="4607615" y="3797976"/>
        <a:ext cx="1336624" cy="6683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840-BF8E-4AAD-91C9-2C5D6D65F37C}">
      <dsp:nvSpPr>
        <dsp:cNvPr id="0" name=""/>
        <dsp:cNvSpPr/>
      </dsp:nvSpPr>
      <dsp:spPr>
        <a:xfrm>
          <a:off x="4467270" y="670275"/>
          <a:ext cx="140345" cy="346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57"/>
              </a:lnTo>
              <a:lnTo>
                <a:pt x="140345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3C1E-883E-418E-A581-D72DB90D9E0B}">
      <dsp:nvSpPr>
        <dsp:cNvPr id="0" name=""/>
        <dsp:cNvSpPr/>
      </dsp:nvSpPr>
      <dsp:spPr>
        <a:xfrm>
          <a:off x="1900951" y="446628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C60C6-2077-4387-9E35-F769720773F2}">
      <dsp:nvSpPr>
        <dsp:cNvPr id="0" name=""/>
        <dsp:cNvSpPr/>
      </dsp:nvSpPr>
      <dsp:spPr>
        <a:xfrm>
          <a:off x="2709609" y="670275"/>
          <a:ext cx="1757661" cy="346185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3461857"/>
              </a:lnTo>
              <a:lnTo>
                <a:pt x="0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7062C-91D2-4997-8FCA-395152BA4189}">
      <dsp:nvSpPr>
        <dsp:cNvPr id="0" name=""/>
        <dsp:cNvSpPr/>
      </dsp:nvSpPr>
      <dsp:spPr>
        <a:xfrm>
          <a:off x="6084585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140345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57C5-B6D4-459B-A373-FEF1F47294E4}">
      <dsp:nvSpPr>
        <dsp:cNvPr id="0" name=""/>
        <dsp:cNvSpPr/>
      </dsp:nvSpPr>
      <dsp:spPr>
        <a:xfrm>
          <a:off x="5944240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405E-C3D0-4DC2-9350-7FD18034A482}">
      <dsp:nvSpPr>
        <dsp:cNvPr id="0" name=""/>
        <dsp:cNvSpPr/>
      </dsp:nvSpPr>
      <dsp:spPr>
        <a:xfrm>
          <a:off x="4467270" y="670275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AE0AA-CE77-4E48-B163-536B6CCD9FA1}">
      <dsp:nvSpPr>
        <dsp:cNvPr id="0" name=""/>
        <dsp:cNvSpPr/>
      </dsp:nvSpPr>
      <dsp:spPr>
        <a:xfrm>
          <a:off x="3518267" y="2568282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190-0EA3-4425-9375-D41AE0085F61}">
      <dsp:nvSpPr>
        <dsp:cNvPr id="0" name=""/>
        <dsp:cNvSpPr/>
      </dsp:nvSpPr>
      <dsp:spPr>
        <a:xfrm>
          <a:off x="2041297" y="1619279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3AA2-F2F4-49DE-A072-EDD41C29D336}">
      <dsp:nvSpPr>
        <dsp:cNvPr id="0" name=""/>
        <dsp:cNvSpPr/>
      </dsp:nvSpPr>
      <dsp:spPr>
        <a:xfrm>
          <a:off x="1900951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87A8-E5D0-4F35-82AA-4A22A590534D}">
      <dsp:nvSpPr>
        <dsp:cNvPr id="0" name=""/>
        <dsp:cNvSpPr/>
      </dsp:nvSpPr>
      <dsp:spPr>
        <a:xfrm>
          <a:off x="2709609" y="670275"/>
          <a:ext cx="1757661" cy="61484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F816-6557-4A03-A751-DDD7A3498EFA}">
      <dsp:nvSpPr>
        <dsp:cNvPr id="0" name=""/>
        <dsp:cNvSpPr/>
      </dsp:nvSpPr>
      <dsp:spPr>
        <a:xfrm>
          <a:off x="3798958" y="196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main</a:t>
          </a:r>
        </a:p>
      </dsp:txBody>
      <dsp:txXfrm>
        <a:off x="3798958" y="1963"/>
        <a:ext cx="1336624" cy="668312"/>
      </dsp:txXfrm>
    </dsp:sp>
    <dsp:sp modelId="{94D54532-F0C5-4570-92AA-C370C57444E6}">
      <dsp:nvSpPr>
        <dsp:cNvPr id="0" name=""/>
        <dsp:cNvSpPr/>
      </dsp:nvSpPr>
      <dsp:spPr>
        <a:xfrm>
          <a:off x="1372984" y="950966"/>
          <a:ext cx="1336624" cy="668312"/>
        </a:xfrm>
        <a:prstGeom prst="rect">
          <a:avLst/>
        </a:prstGeom>
        <a:gradFill rotWithShape="1">
          <a:gsLst>
            <a:gs pos="0">
              <a:schemeClr val="accent4">
                <a:tint val="94000"/>
                <a:satMod val="103000"/>
                <a:lumMod val="102000"/>
              </a:schemeClr>
            </a:gs>
            <a:gs pos="50000">
              <a:schemeClr val="accent4">
                <a:shade val="100000"/>
                <a:satMod val="110000"/>
                <a:lumMod val="100000"/>
              </a:schemeClr>
            </a:gs>
            <a:gs pos="100000">
              <a:schemeClr val="accent4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1372984" y="950966"/>
        <a:ext cx="1336624" cy="668312"/>
      </dsp:txXfrm>
    </dsp:sp>
    <dsp:sp modelId="{D66E41A3-0F8A-4212-B2A3-70DD631099F0}">
      <dsp:nvSpPr>
        <dsp:cNvPr id="0" name=""/>
        <dsp:cNvSpPr/>
      </dsp:nvSpPr>
      <dsp:spPr>
        <a:xfrm>
          <a:off x="564327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</a:t>
          </a:r>
        </a:p>
      </dsp:txBody>
      <dsp:txXfrm>
        <a:off x="564327" y="1899970"/>
        <a:ext cx="1336624" cy="668312"/>
      </dsp:txXfrm>
    </dsp:sp>
    <dsp:sp modelId="{3A25723E-63E0-4372-BF76-C6ED20178326}">
      <dsp:nvSpPr>
        <dsp:cNvPr id="0" name=""/>
        <dsp:cNvSpPr/>
      </dsp:nvSpPr>
      <dsp:spPr>
        <a:xfrm>
          <a:off x="2990300" y="1899970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</a:t>
          </a:r>
        </a:p>
      </dsp:txBody>
      <dsp:txXfrm>
        <a:off x="2990300" y="1899970"/>
        <a:ext cx="1336624" cy="668312"/>
      </dsp:txXfrm>
    </dsp:sp>
    <dsp:sp modelId="{57640E97-6166-4433-B354-53ED0DF94F6E}">
      <dsp:nvSpPr>
        <dsp:cNvPr id="0" name=""/>
        <dsp:cNvSpPr/>
      </dsp:nvSpPr>
      <dsp:spPr>
        <a:xfrm>
          <a:off x="2181642" y="2848973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</a:t>
          </a:r>
        </a:p>
      </dsp:txBody>
      <dsp:txXfrm>
        <a:off x="2181642" y="2848973"/>
        <a:ext cx="1336624" cy="668312"/>
      </dsp:txXfrm>
    </dsp:sp>
    <dsp:sp modelId="{39AD766A-61C4-41FA-96CB-CD6CC339479B}">
      <dsp:nvSpPr>
        <dsp:cNvPr id="0" name=""/>
        <dsp:cNvSpPr/>
      </dsp:nvSpPr>
      <dsp:spPr>
        <a:xfrm>
          <a:off x="5416273" y="95096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</a:t>
          </a:r>
        </a:p>
      </dsp:txBody>
      <dsp:txXfrm>
        <a:off x="5416273" y="950966"/>
        <a:ext cx="1336624" cy="668312"/>
      </dsp:txXfrm>
    </dsp:sp>
    <dsp:sp modelId="{8694AE65-B378-438B-97F3-0F03C503EF78}">
      <dsp:nvSpPr>
        <dsp:cNvPr id="0" name=""/>
        <dsp:cNvSpPr/>
      </dsp:nvSpPr>
      <dsp:spPr>
        <a:xfrm>
          <a:off x="4607615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</a:t>
          </a:r>
        </a:p>
      </dsp:txBody>
      <dsp:txXfrm>
        <a:off x="4607615" y="1899970"/>
        <a:ext cx="1336624" cy="668312"/>
      </dsp:txXfrm>
    </dsp:sp>
    <dsp:sp modelId="{6DF990B5-C67C-482C-93A7-BB1C76746456}">
      <dsp:nvSpPr>
        <dsp:cNvPr id="0" name=""/>
        <dsp:cNvSpPr/>
      </dsp:nvSpPr>
      <dsp:spPr>
        <a:xfrm>
          <a:off x="6224931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aa</a:t>
          </a:r>
        </a:p>
      </dsp:txBody>
      <dsp:txXfrm>
        <a:off x="6224931" y="1899970"/>
        <a:ext cx="1336624" cy="668312"/>
      </dsp:txXfrm>
    </dsp:sp>
    <dsp:sp modelId="{A706CCED-A999-4350-83CA-5ACC4CB07E21}">
      <dsp:nvSpPr>
        <dsp:cNvPr id="0" name=""/>
        <dsp:cNvSpPr/>
      </dsp:nvSpPr>
      <dsp:spPr>
        <a:xfrm>
          <a:off x="1372984" y="379797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</a:t>
          </a:r>
        </a:p>
      </dsp:txBody>
      <dsp:txXfrm>
        <a:off x="1372984" y="3797976"/>
        <a:ext cx="1336624" cy="668312"/>
      </dsp:txXfrm>
    </dsp:sp>
    <dsp:sp modelId="{D9943747-5DF1-4F20-BECE-21C7377A5C80}">
      <dsp:nvSpPr>
        <dsp:cNvPr id="0" name=""/>
        <dsp:cNvSpPr/>
      </dsp:nvSpPr>
      <dsp:spPr>
        <a:xfrm>
          <a:off x="564327" y="474698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k</a:t>
          </a:r>
        </a:p>
      </dsp:txBody>
      <dsp:txXfrm>
        <a:off x="564327" y="4746980"/>
        <a:ext cx="1336624" cy="668312"/>
      </dsp:txXfrm>
    </dsp:sp>
    <dsp:sp modelId="{0D8F22CA-D419-4A03-BEB1-D67123A4041D}">
      <dsp:nvSpPr>
        <dsp:cNvPr id="0" name=""/>
        <dsp:cNvSpPr/>
      </dsp:nvSpPr>
      <dsp:spPr>
        <a:xfrm>
          <a:off x="4607615" y="3797976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</a:t>
          </a:r>
        </a:p>
      </dsp:txBody>
      <dsp:txXfrm>
        <a:off x="4607615" y="3797976"/>
        <a:ext cx="1336624" cy="6683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840-BF8E-4AAD-91C9-2C5D6D65F37C}">
      <dsp:nvSpPr>
        <dsp:cNvPr id="0" name=""/>
        <dsp:cNvSpPr/>
      </dsp:nvSpPr>
      <dsp:spPr>
        <a:xfrm>
          <a:off x="4467270" y="670275"/>
          <a:ext cx="140345" cy="346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57"/>
              </a:lnTo>
              <a:lnTo>
                <a:pt x="140345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3C1E-883E-418E-A581-D72DB90D9E0B}">
      <dsp:nvSpPr>
        <dsp:cNvPr id="0" name=""/>
        <dsp:cNvSpPr/>
      </dsp:nvSpPr>
      <dsp:spPr>
        <a:xfrm>
          <a:off x="1900951" y="446628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C60C6-2077-4387-9E35-F769720773F2}">
      <dsp:nvSpPr>
        <dsp:cNvPr id="0" name=""/>
        <dsp:cNvSpPr/>
      </dsp:nvSpPr>
      <dsp:spPr>
        <a:xfrm>
          <a:off x="2709609" y="670275"/>
          <a:ext cx="1757661" cy="346185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3461857"/>
              </a:lnTo>
              <a:lnTo>
                <a:pt x="0" y="346185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7062C-91D2-4997-8FCA-395152BA4189}">
      <dsp:nvSpPr>
        <dsp:cNvPr id="0" name=""/>
        <dsp:cNvSpPr/>
      </dsp:nvSpPr>
      <dsp:spPr>
        <a:xfrm>
          <a:off x="6084585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140345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57C5-B6D4-459B-A373-FEF1F47294E4}">
      <dsp:nvSpPr>
        <dsp:cNvPr id="0" name=""/>
        <dsp:cNvSpPr/>
      </dsp:nvSpPr>
      <dsp:spPr>
        <a:xfrm>
          <a:off x="5944240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A405E-C3D0-4DC2-9350-7FD18034A482}">
      <dsp:nvSpPr>
        <dsp:cNvPr id="0" name=""/>
        <dsp:cNvSpPr/>
      </dsp:nvSpPr>
      <dsp:spPr>
        <a:xfrm>
          <a:off x="4467270" y="670275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AE0AA-CE77-4E48-B163-536B6CCD9FA1}">
      <dsp:nvSpPr>
        <dsp:cNvPr id="0" name=""/>
        <dsp:cNvSpPr/>
      </dsp:nvSpPr>
      <dsp:spPr>
        <a:xfrm>
          <a:off x="3518267" y="2568282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190-0EA3-4425-9375-D41AE0085F61}">
      <dsp:nvSpPr>
        <dsp:cNvPr id="0" name=""/>
        <dsp:cNvSpPr/>
      </dsp:nvSpPr>
      <dsp:spPr>
        <a:xfrm>
          <a:off x="2041297" y="1619279"/>
          <a:ext cx="949003" cy="614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47"/>
              </a:lnTo>
              <a:lnTo>
                <a:pt x="949003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53AA2-F2F4-49DE-A072-EDD41C29D336}">
      <dsp:nvSpPr>
        <dsp:cNvPr id="0" name=""/>
        <dsp:cNvSpPr/>
      </dsp:nvSpPr>
      <dsp:spPr>
        <a:xfrm>
          <a:off x="1900951" y="1619279"/>
          <a:ext cx="140345" cy="614847"/>
        </a:xfrm>
        <a:custGeom>
          <a:avLst/>
          <a:gdLst/>
          <a:ahLst/>
          <a:cxnLst/>
          <a:rect l="0" t="0" r="0" b="0"/>
          <a:pathLst>
            <a:path>
              <a:moveTo>
                <a:pt x="140345" y="0"/>
              </a:moveTo>
              <a:lnTo>
                <a:pt x="140345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F87A8-E5D0-4F35-82AA-4A22A590534D}">
      <dsp:nvSpPr>
        <dsp:cNvPr id="0" name=""/>
        <dsp:cNvSpPr/>
      </dsp:nvSpPr>
      <dsp:spPr>
        <a:xfrm>
          <a:off x="2709609" y="670275"/>
          <a:ext cx="1757661" cy="614847"/>
        </a:xfrm>
        <a:custGeom>
          <a:avLst/>
          <a:gdLst/>
          <a:ahLst/>
          <a:cxnLst/>
          <a:rect l="0" t="0" r="0" b="0"/>
          <a:pathLst>
            <a:path>
              <a:moveTo>
                <a:pt x="1757661" y="0"/>
              </a:moveTo>
              <a:lnTo>
                <a:pt x="1757661" y="614847"/>
              </a:lnTo>
              <a:lnTo>
                <a:pt x="0" y="614847"/>
              </a:lnTo>
            </a:path>
          </a:pathLst>
        </a:custGeom>
        <a:noFill/>
        <a:ln w="12700" cap="flat" cmpd="sng" algn="in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F816-6557-4A03-A751-DDD7A3498EFA}">
      <dsp:nvSpPr>
        <dsp:cNvPr id="0" name=""/>
        <dsp:cNvSpPr/>
      </dsp:nvSpPr>
      <dsp:spPr>
        <a:xfrm>
          <a:off x="3798958" y="1963"/>
          <a:ext cx="1336624" cy="668312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main</a:t>
          </a:r>
        </a:p>
      </dsp:txBody>
      <dsp:txXfrm>
        <a:off x="3798958" y="1963"/>
        <a:ext cx="1336624" cy="668312"/>
      </dsp:txXfrm>
    </dsp:sp>
    <dsp:sp modelId="{94D54532-F0C5-4570-92AA-C370C57444E6}">
      <dsp:nvSpPr>
        <dsp:cNvPr id="0" name=""/>
        <dsp:cNvSpPr/>
      </dsp:nvSpPr>
      <dsp:spPr>
        <a:xfrm>
          <a:off x="1372984" y="950966"/>
          <a:ext cx="1336624" cy="668312"/>
        </a:xfrm>
        <a:prstGeom prst="rect">
          <a:avLst/>
        </a:prstGeom>
        <a:gradFill rotWithShape="1">
          <a:gsLst>
            <a:gs pos="0">
              <a:schemeClr val="accent4">
                <a:tint val="94000"/>
                <a:satMod val="103000"/>
                <a:lumMod val="102000"/>
              </a:schemeClr>
            </a:gs>
            <a:gs pos="50000">
              <a:schemeClr val="accent4">
                <a:shade val="100000"/>
                <a:satMod val="110000"/>
                <a:lumMod val="100000"/>
              </a:schemeClr>
            </a:gs>
            <a:gs pos="100000">
              <a:schemeClr val="accent4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1372984" y="950966"/>
        <a:ext cx="1336624" cy="668312"/>
      </dsp:txXfrm>
    </dsp:sp>
    <dsp:sp modelId="{D66E41A3-0F8A-4212-B2A3-70DD631099F0}">
      <dsp:nvSpPr>
        <dsp:cNvPr id="0" name=""/>
        <dsp:cNvSpPr/>
      </dsp:nvSpPr>
      <dsp:spPr>
        <a:xfrm>
          <a:off x="564327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</a:t>
          </a:r>
        </a:p>
      </dsp:txBody>
      <dsp:txXfrm>
        <a:off x="564327" y="1899970"/>
        <a:ext cx="1336624" cy="668312"/>
      </dsp:txXfrm>
    </dsp:sp>
    <dsp:sp modelId="{3A25723E-63E0-4372-BF76-C6ED20178326}">
      <dsp:nvSpPr>
        <dsp:cNvPr id="0" name=""/>
        <dsp:cNvSpPr/>
      </dsp:nvSpPr>
      <dsp:spPr>
        <a:xfrm>
          <a:off x="2990300" y="1899970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</a:t>
          </a:r>
        </a:p>
      </dsp:txBody>
      <dsp:txXfrm>
        <a:off x="2990300" y="1899970"/>
        <a:ext cx="1336624" cy="668312"/>
      </dsp:txXfrm>
    </dsp:sp>
    <dsp:sp modelId="{57640E97-6166-4433-B354-53ED0DF94F6E}">
      <dsp:nvSpPr>
        <dsp:cNvPr id="0" name=""/>
        <dsp:cNvSpPr/>
      </dsp:nvSpPr>
      <dsp:spPr>
        <a:xfrm>
          <a:off x="2181642" y="2848973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</a:t>
          </a:r>
        </a:p>
      </dsp:txBody>
      <dsp:txXfrm>
        <a:off x="2181642" y="2848973"/>
        <a:ext cx="1336624" cy="668312"/>
      </dsp:txXfrm>
    </dsp:sp>
    <dsp:sp modelId="{39AD766A-61C4-41FA-96CB-CD6CC339479B}">
      <dsp:nvSpPr>
        <dsp:cNvPr id="0" name=""/>
        <dsp:cNvSpPr/>
      </dsp:nvSpPr>
      <dsp:spPr>
        <a:xfrm>
          <a:off x="5416273" y="95096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</a:t>
          </a:r>
        </a:p>
      </dsp:txBody>
      <dsp:txXfrm>
        <a:off x="5416273" y="950966"/>
        <a:ext cx="1336624" cy="668312"/>
      </dsp:txXfrm>
    </dsp:sp>
    <dsp:sp modelId="{8694AE65-B378-438B-97F3-0F03C503EF78}">
      <dsp:nvSpPr>
        <dsp:cNvPr id="0" name=""/>
        <dsp:cNvSpPr/>
      </dsp:nvSpPr>
      <dsp:spPr>
        <a:xfrm>
          <a:off x="4607615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h</a:t>
          </a:r>
        </a:p>
      </dsp:txBody>
      <dsp:txXfrm>
        <a:off x="4607615" y="1899970"/>
        <a:ext cx="1336624" cy="668312"/>
      </dsp:txXfrm>
    </dsp:sp>
    <dsp:sp modelId="{6DF990B5-C67C-482C-93A7-BB1C76746456}">
      <dsp:nvSpPr>
        <dsp:cNvPr id="0" name=""/>
        <dsp:cNvSpPr/>
      </dsp:nvSpPr>
      <dsp:spPr>
        <a:xfrm>
          <a:off x="6224931" y="189997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aa</a:t>
          </a:r>
        </a:p>
      </dsp:txBody>
      <dsp:txXfrm>
        <a:off x="6224931" y="1899970"/>
        <a:ext cx="1336624" cy="668312"/>
      </dsp:txXfrm>
    </dsp:sp>
    <dsp:sp modelId="{A706CCED-A999-4350-83CA-5ACC4CB07E21}">
      <dsp:nvSpPr>
        <dsp:cNvPr id="0" name=""/>
        <dsp:cNvSpPr/>
      </dsp:nvSpPr>
      <dsp:spPr>
        <a:xfrm>
          <a:off x="1372984" y="3797976"/>
          <a:ext cx="1336624" cy="668312"/>
        </a:xfrm>
        <a:prstGeom prst="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</a:t>
          </a:r>
        </a:p>
      </dsp:txBody>
      <dsp:txXfrm>
        <a:off x="1372984" y="3797976"/>
        <a:ext cx="1336624" cy="668312"/>
      </dsp:txXfrm>
    </dsp:sp>
    <dsp:sp modelId="{D9943747-5DF1-4F20-BECE-21C7377A5C80}">
      <dsp:nvSpPr>
        <dsp:cNvPr id="0" name=""/>
        <dsp:cNvSpPr/>
      </dsp:nvSpPr>
      <dsp:spPr>
        <a:xfrm>
          <a:off x="564327" y="4746980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k</a:t>
          </a:r>
        </a:p>
      </dsp:txBody>
      <dsp:txXfrm>
        <a:off x="564327" y="4746980"/>
        <a:ext cx="1336624" cy="668312"/>
      </dsp:txXfrm>
    </dsp:sp>
    <dsp:sp modelId="{0D8F22CA-D419-4A03-BEB1-D67123A4041D}">
      <dsp:nvSpPr>
        <dsp:cNvPr id="0" name=""/>
        <dsp:cNvSpPr/>
      </dsp:nvSpPr>
      <dsp:spPr>
        <a:xfrm>
          <a:off x="4607615" y="3797976"/>
          <a:ext cx="1336624" cy="668312"/>
        </a:xfrm>
        <a:prstGeom prst="rect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</a:t>
          </a:r>
        </a:p>
      </dsp:txBody>
      <dsp:txXfrm>
        <a:off x="4607615" y="3797976"/>
        <a:ext cx="1336624" cy="66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970E55-7394-4034-A24A-91299425057D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80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F737-8D2E-42AA-91B7-D7F98DE667F1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9ED2-4094-46A9-89B7-F38C4F7064AB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8DF-639A-4EC0-8750-54485D9CB78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1E1900-D784-4C9E-8046-82FF0E0A58DA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163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B640-95EB-442D-B0CC-90F3A2340D21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4242-96E4-4809-A3D7-A1054B1DECB6}" type="datetime1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D3B7-0048-49B7-B757-54436E6350D4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3A8D-B3CA-4278-9648-3AB53CE488E1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2BA3D1E1-B538-4726-A77A-BBB96EB94591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7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951EDD6E-95D0-4111-AFBD-CB876FB17322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B9B8E1-BA4E-45F6-851E-AED3690A977F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0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-mirror/llvm/tree/master/test/Transforms/Coroutines" TargetMode="External"/><Relationship Id="rId2" Type="http://schemas.openxmlformats.org/officeDocument/2006/relationships/hyperlink" Target="http://llvm.org/docs/Co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ka.ms/cppcon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Coroutines:</a:t>
            </a:r>
            <a:br>
              <a:rPr lang="en-US" dirty="0"/>
            </a:br>
            <a:r>
              <a:rPr lang="en-US" dirty="0"/>
              <a:t>Under the covers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Amazing coroutine disappearing act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41D7-D375-4DD9-B1D7-616F1DBFB3A6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227372">
            <a:off x="9444631" y="-622116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howcard Gothic" panose="04020904020102020604" pitchFamily="82" charset="0"/>
              </a:rPr>
              <a:t>BFF</a:t>
            </a:r>
          </a:p>
        </p:txBody>
      </p:sp>
    </p:spTree>
    <p:extLst>
      <p:ext uri="{BB962C8B-B14F-4D97-AF65-F5344CB8AC3E}">
        <p14:creationId xmlns:p14="http://schemas.microsoft.com/office/powerpoint/2010/main" val="2089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11430000" cy="1492132"/>
          </a:xfrm>
        </p:spPr>
        <p:txBody>
          <a:bodyPr/>
          <a:lstStyle/>
          <a:p>
            <a:r>
              <a:rPr lang="en-US" dirty="0"/>
              <a:t>Rewrite access to spilled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115-5306-425D-9B9C-4966C3715E53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B050"/>
                </a:solidFill>
                <a:latin typeface="Consolas" panose="020B0609020204030204" pitchFamily="49" charset="0"/>
              </a:rPr>
              <a:t>frame-&gt;i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b="1" dirty="0">
                <a:solidFill>
                  <a:srgbClr val="00B05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nn-NO" b="1" dirty="0">
                <a:solidFill>
                  <a:srgbClr val="00B05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38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115-5306-425D-9B9C-4966C3715E53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f.frame</a:t>
            </a:r>
            <a:r>
              <a:rPr lang="en-US" dirty="0">
                <a:latin typeface="Consolas" panose="020B0609020204030204" pitchFamily="49" charset="0"/>
              </a:rPr>
              <a:t>* frame = (</a:t>
            </a:r>
            <a:r>
              <a:rPr lang="en-US" dirty="0" err="1">
                <a:latin typeface="Consolas" panose="020B0609020204030204" pitchFamily="49" charset="0"/>
              </a:rPr>
              <a:t>f.frame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latin typeface="Consolas" panose="020B0609020204030204" pitchFamily="49" charset="0"/>
              </a:rPr>
              <a:t>hdl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</p:spPr>
        <p:txBody>
          <a:bodyPr/>
          <a:lstStyle/>
          <a:p>
            <a:r>
              <a:rPr lang="en-US" dirty="0"/>
              <a:t>Create jump points</a:t>
            </a:r>
          </a:p>
        </p:txBody>
      </p:sp>
    </p:spTree>
    <p:extLst>
      <p:ext uri="{BB962C8B-B14F-4D97-AF65-F5344CB8AC3E}">
        <p14:creationId xmlns:p14="http://schemas.microsoft.com/office/powerpoint/2010/main" val="28611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115-5306-425D-9B9C-4966C3715E53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f.frame</a:t>
            </a:r>
            <a:r>
              <a:rPr lang="en-US" dirty="0">
                <a:latin typeface="Consolas" panose="020B0609020204030204" pitchFamily="49" charset="0"/>
              </a:rPr>
              <a:t>* frame = (</a:t>
            </a:r>
            <a:r>
              <a:rPr lang="en-US" dirty="0" err="1">
                <a:latin typeface="Consolas" panose="020B0609020204030204" pitchFamily="49" charset="0"/>
              </a:rPr>
              <a:t>f.frame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latin typeface="Consolas" panose="020B0609020204030204" pitchFamily="49" charset="0"/>
              </a:rPr>
              <a:t>hdl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nn-NO" dirty="0"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suspend_index;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</p:spPr>
        <p:txBody>
          <a:bodyPr/>
          <a:lstStyle/>
          <a:p>
            <a:r>
              <a:rPr lang="en-US" dirty="0"/>
              <a:t>Create jump points</a:t>
            </a:r>
          </a:p>
        </p:txBody>
      </p:sp>
    </p:spTree>
    <p:extLst>
      <p:ext uri="{BB962C8B-B14F-4D97-AF65-F5344CB8AC3E}">
        <p14:creationId xmlns:p14="http://schemas.microsoft.com/office/powerpoint/2010/main" val="31092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jump 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4F6D-E269-4E1E-9613-5EA1B9C0BC2A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00B050"/>
                </a:solidFill>
                <a:latin typeface="Consolas" panose="020B0609020204030204" pitchFamily="49" charset="0"/>
              </a:rPr>
              <a:t>frame-&gt;suspend_index = 0;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00B050"/>
                </a:solidFill>
                <a:latin typeface="Consolas" panose="020B0609020204030204" pitchFamily="49" charset="0"/>
              </a:rPr>
              <a:t>frame-&gt;suspend_index = 1;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suspend_index;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35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coroutine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4F6D-E269-4E1E-9613-5EA1B9C0BC2A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latin typeface="Consolas" panose="020B0609020204030204" pitchFamily="49" charset="0"/>
              </a:rPr>
              <a:t>frame-&gt;suspend_index = 0;</a:t>
            </a:r>
          </a:p>
          <a:p>
            <a:r>
              <a:rPr lang="en-US" dirty="0">
                <a:latin typeface="Consolas" panose="020B0609020204030204" pitchFamily="49" charset="0"/>
              </a:rPr>
              <a:t>r0: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latin typeface="Consolas" panose="020B0609020204030204" pitchFamily="49" charset="0"/>
              </a:rPr>
              <a:t>frame-&gt;suspend_index = 1;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r1: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 rot="2627508">
            <a:off x="5069026" y="3997109"/>
            <a:ext cx="2401595" cy="369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9497213">
            <a:off x="5153253" y="2278043"/>
            <a:ext cx="2371865" cy="42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302411" y="1232608"/>
            <a:ext cx="4419600" cy="1477328"/>
            <a:chOff x="7161212" y="1232608"/>
            <a:chExt cx="4419600" cy="1477328"/>
          </a:xfrm>
        </p:grpSpPr>
        <p:sp>
          <p:nvSpPr>
            <p:cNvPr id="13" name="Rectangle 12"/>
            <p:cNvSpPr/>
            <p:nvPr/>
          </p:nvSpPr>
          <p:spPr>
            <a:xfrm>
              <a:off x="7161212" y="1232608"/>
              <a:ext cx="4419600" cy="1477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n)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6F008A"/>
                  </a:solidFill>
                  <a:latin typeface="Consolas" panose="020B0609020204030204" pitchFamily="49" charset="0"/>
                </a:rPr>
                <a:t>CORO_BEGIN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5120" y="2305406"/>
              <a:ext cx="254954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Start Function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02411" y="4587596"/>
            <a:ext cx="4432366" cy="1754326"/>
            <a:chOff x="7302411" y="4587596"/>
            <a:chExt cx="4432366" cy="1754326"/>
          </a:xfrm>
        </p:grpSpPr>
        <p:sp>
          <p:nvSpPr>
            <p:cNvPr id="20" name="Rectangle 19"/>
            <p:cNvSpPr/>
            <p:nvPr/>
          </p:nvSpPr>
          <p:spPr>
            <a:xfrm>
              <a:off x="7302411" y="4587596"/>
              <a:ext cx="4419600" cy="17543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(frame-&gt;suspend_index){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…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free(frame);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81239" y="5972590"/>
              <a:ext cx="2853538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Destroy Function</a:t>
              </a:r>
            </a:p>
          </p:txBody>
        </p:sp>
      </p:grpSp>
      <p:sp>
        <p:nvSpPr>
          <p:cNvPr id="11" name="Arrow: Right 10"/>
          <p:cNvSpPr/>
          <p:nvPr/>
        </p:nvSpPr>
        <p:spPr>
          <a:xfrm rot="906954">
            <a:off x="5340822" y="3233105"/>
            <a:ext cx="1996725" cy="41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302411" y="2920317"/>
            <a:ext cx="4424736" cy="1477328"/>
            <a:chOff x="7302411" y="2920317"/>
            <a:chExt cx="4424736" cy="1477328"/>
          </a:xfrm>
        </p:grpSpPr>
        <p:sp>
          <p:nvSpPr>
            <p:cNvPr id="18" name="Rectangle 17"/>
            <p:cNvSpPr/>
            <p:nvPr/>
          </p:nvSpPr>
          <p:spPr>
            <a:xfrm>
              <a:off x="7302411" y="2920317"/>
              <a:ext cx="4419600" cy="1477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f.resume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(frame-&gt;suspend_index){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…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88870" y="3997245"/>
              <a:ext cx="283827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Resume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0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</p:spPr>
        <p:txBody>
          <a:bodyPr/>
          <a:lstStyle/>
          <a:p>
            <a:r>
              <a:rPr lang="en-US" dirty="0"/>
              <a:t>BEAUTY is purgation</a:t>
            </a:r>
            <a:br>
              <a:rPr lang="en-US" dirty="0"/>
            </a:br>
            <a:r>
              <a:rPr lang="en-US" b="1" dirty="0"/>
              <a:t>of superfluities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Ilmenskie Rock Dull Mid3 by glitch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352800"/>
            <a:ext cx="1219200" cy="14360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8DF-639A-4EC0-8750-54485D9CB78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https://upload.wikimedia.org/wikipedia/commons/thumb/d/d5/David_von_Michelangelo.jpg/800px-David_von_Michelange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77" y="-141818"/>
            <a:ext cx="3658701" cy="69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randsoftheworld.com/sites/default/files/styles/logo-thumbnail/public/042014/c_0.png?itok=NGrw5nR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048000"/>
            <a:ext cx="1004888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6" descr="Ilmenskie Rock Dull Mid3 by glitc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49" y="3334866"/>
            <a:ext cx="1219200" cy="1436044"/>
          </a:xfrm>
          <a:prstGeom prst="rect">
            <a:avLst/>
          </a:prstGeom>
        </p:spPr>
      </p:pic>
      <p:pic>
        <p:nvPicPr>
          <p:cNvPr id="13" name="Content Placeholder 6" descr="Ilmenskie Rock Dull Mid3 by glitc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352800"/>
            <a:ext cx="1219200" cy="14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3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</p:spPr>
        <p:txBody>
          <a:bodyPr/>
          <a:lstStyle/>
          <a:p>
            <a:r>
              <a:rPr lang="en-US" dirty="0"/>
              <a:t>BEAUTY is purgation</a:t>
            </a:r>
            <a:br>
              <a:rPr lang="en-US" dirty="0"/>
            </a:br>
            <a:r>
              <a:rPr lang="en-US" b="1" dirty="0"/>
              <a:t>of superfluities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Ilmenskie Rock Dull Mid3 by glitch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352800"/>
            <a:ext cx="1219200" cy="14360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8DF-639A-4EC0-8750-54485D9CB78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s://upload.wikimedia.org/wikipedia/commons/thumb/d/d5/David_von_Michelangelo.jpg/800px-David_von_Michelange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77" y="-141818"/>
            <a:ext cx="3658701" cy="69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randsoftheworld.com/sites/default/files/styles/logo-thumbnail/public/042014/c_0.png?itok=NGrw5nR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048000"/>
            <a:ext cx="1004888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6" descr="Ilmenskie Rock Dull Mid3 by glitc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49" y="3334866"/>
            <a:ext cx="1219200" cy="1436044"/>
          </a:xfrm>
          <a:prstGeom prst="rect">
            <a:avLst/>
          </a:prstGeom>
        </p:spPr>
      </p:pic>
      <p:pic>
        <p:nvPicPr>
          <p:cNvPr id="13" name="Content Placeholder 6" descr="Ilmenskie Rock Dull Mid3 by glitc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334866"/>
            <a:ext cx="1219200" cy="1436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85" y="3072653"/>
            <a:ext cx="1838325" cy="1781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895582" y="2638337"/>
            <a:ext cx="254954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/>
              <a:t>Coroutine Start Function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25377" y="3092222"/>
            <a:ext cx="2838277" cy="2114794"/>
            <a:chOff x="2825377" y="3092222"/>
            <a:chExt cx="2838277" cy="21147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5615" y="3092222"/>
              <a:ext cx="1982021" cy="17845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2825377" y="4837684"/>
              <a:ext cx="2838277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/>
                <a:t>Coroutine Resume Function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5660" y="2708951"/>
            <a:ext cx="2853538" cy="2217153"/>
            <a:chOff x="5145660" y="2680614"/>
            <a:chExt cx="2853538" cy="22171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2388" y="3063143"/>
              <a:ext cx="1800225" cy="18346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5145660" y="2680614"/>
              <a:ext cx="2853538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dirty="0"/>
                <a:t>Coroutine Destroy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3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993" y="1371600"/>
            <a:ext cx="56038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212" y="1371600"/>
            <a:ext cx="426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resume clone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DD61-648D-413B-83D9-4852E9095870}" type="datetime1">
              <a:rPr lang="en-US" smtClean="0"/>
              <a:t>9/24/2016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7536" y="1371600"/>
            <a:ext cx="56038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f’(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9212" y="1371600"/>
            <a:ext cx="4418232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5637212" y="35052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41549" y="3137489"/>
            <a:ext cx="75212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482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993" y="1371600"/>
            <a:ext cx="56038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212" y="1371600"/>
            <a:ext cx="426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resume clone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DD61-648D-413B-83D9-4852E9095870}" type="datetime1">
              <a:rPr lang="en-US" smtClean="0"/>
              <a:t>9/24/2016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2454" y="1365493"/>
            <a:ext cx="56038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f.resume(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580" y="1371600"/>
            <a:ext cx="4418232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99612" y="4115958"/>
            <a:ext cx="217525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71017" y="4331857"/>
            <a:ext cx="2175256" cy="2062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goto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(frame-&gt;i = n;; ++frame-&gt;i) {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r0: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r1: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CORO_END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4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1015260" cy="1492132"/>
          </a:xfrm>
        </p:spPr>
        <p:txBody>
          <a:bodyPr/>
          <a:lstStyle/>
          <a:p>
            <a:r>
              <a:rPr lang="en-US" dirty="0"/>
              <a:t>purgation </a:t>
            </a:r>
            <a:r>
              <a:rPr lang="en-US" b="1" dirty="0"/>
              <a:t>of superfluities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AA9D-FA86-44B7-95CF-1A53720957CF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12" y="1180732"/>
            <a:ext cx="5410200" cy="2585323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-1: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1: 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\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5998"/>
              </p:ext>
            </p:extLst>
          </p:nvPr>
        </p:nvGraphicFramePr>
        <p:xfrm>
          <a:off x="1903412" y="3810000"/>
          <a:ext cx="88392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builtin_coro_suspend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resume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destroy and cleanup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986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838917" y="1180731"/>
            <a:ext cx="6199095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FreeFunc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\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{ 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coro_mem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builtin_coro_free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coro_mem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FreeFunc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coro_mem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                                          \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43956"/>
              </p:ext>
            </p:extLst>
          </p:nvPr>
        </p:nvGraphicFramePr>
        <p:xfrm>
          <a:off x="1903412" y="5334000"/>
          <a:ext cx="88392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builtin_coro_free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cleanup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an Write Funny: Things That Pissed Me Off Today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-31377"/>
            <a:ext cx="12302499" cy="804788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FB18-12F4-40EB-862D-3A909EC94A3B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rot="280774">
            <a:off x="60022" y="1371599"/>
            <a:ext cx="12038013" cy="13716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Amazing coroutine disappearing act 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8812" y="116768"/>
            <a:ext cx="4860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Only at CppCon!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12" y="3936005"/>
            <a:ext cx="6956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Magic secrets revealed!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79600" y="5638800"/>
            <a:ext cx="1823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Ubuntu LTS 16.04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clang 4.0 (forked)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llvm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4.0 (trunk)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212" y="5665694"/>
            <a:ext cx="267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Microsoft Visual C++ Team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Gor Nishanov</a:t>
            </a:r>
          </a:p>
        </p:txBody>
      </p:sp>
    </p:spTree>
    <p:extLst>
      <p:ext uri="{BB962C8B-B14F-4D97-AF65-F5344CB8AC3E}">
        <p14:creationId xmlns:p14="http://schemas.microsoft.com/office/powerpoint/2010/main" val="27700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412" y="1219200"/>
            <a:ext cx="4492375" cy="2585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BE29-27A7-4FB3-8262-0657A024A048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1" y="4631844"/>
            <a:ext cx="4492375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free(frame);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4871" y="3048000"/>
            <a:ext cx="4102942" cy="3139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(frame-&gt;index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0271" y="1114025"/>
            <a:ext cx="280754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suspend_index;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1411" y="5797361"/>
            <a:ext cx="449237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frame) {}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3908" y="1423351"/>
            <a:ext cx="2182904" cy="5780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Coroutines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03B2-4663-45EE-8DB8-1D8791FC3234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117412"/>
            <a:ext cx="10512862" cy="1325563"/>
          </a:xfrm>
        </p:spPr>
        <p:txBody>
          <a:bodyPr/>
          <a:lstStyle/>
          <a:p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BCC9-E7D2-445A-AADD-0BCBF2F979A7}" type="datetime1">
              <a:rPr lang="en-US" smtClean="0"/>
              <a:t>9/24/2016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3657600"/>
            <a:ext cx="5603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986135"/>
            <a:ext cx="4197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f(1);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027612" y="2819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0612" y="1482445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7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77943"/>
            <a:ext cx="10512862" cy="1325563"/>
          </a:xfrm>
        </p:spPr>
        <p:txBody>
          <a:bodyPr/>
          <a:lstStyle/>
          <a:p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BB3B-88F1-44DF-B909-04CD19AAEA36}" type="datetime1">
              <a:rPr lang="en-US" smtClean="0"/>
              <a:t>9/24/2016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3657600"/>
            <a:ext cx="5603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986135"/>
            <a:ext cx="4197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027612" y="2819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0612" y="1482445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51812" y="1981200"/>
            <a:ext cx="925174" cy="2624607"/>
            <a:chOff x="8151812" y="1981200"/>
            <a:chExt cx="925174" cy="2624607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H="1" flipV="1">
              <a:off x="8151812" y="1981200"/>
              <a:ext cx="76200" cy="1752600"/>
            </a:xfrm>
            <a:prstGeom prst="straightConnector1">
              <a:avLst/>
            </a:prstGeom>
            <a:ln w="57150">
              <a:solidFill>
                <a:srgbClr val="00B05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 rot="14538138">
              <a:off x="8094764" y="3623585"/>
              <a:ext cx="1090126" cy="874318"/>
            </a:xfrm>
            <a:prstGeom prst="arc">
              <a:avLst/>
            </a:prstGeom>
            <a:ln w="57150">
              <a:solidFill>
                <a:srgbClr val="00B05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5603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1750" y="76200"/>
            <a:ext cx="10512862" cy="1325563"/>
          </a:xfrm>
        </p:spPr>
        <p:txBody>
          <a:bodyPr/>
          <a:lstStyle/>
          <a:p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A3E4-59C7-4ADF-9A72-EB2112E57349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3657600"/>
            <a:ext cx="5603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986135"/>
            <a:ext cx="4197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027612" y="2819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0612" y="1482445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5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8433" y="76200"/>
            <a:ext cx="10512862" cy="1325563"/>
          </a:xfrm>
        </p:spPr>
        <p:txBody>
          <a:bodyPr/>
          <a:lstStyle/>
          <a:p>
            <a:r>
              <a:rPr lang="en-US" dirty="0"/>
              <a:t>Heap Allocation Elision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BDED-5E44-416A-AF0D-4815CE369CB1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3657600"/>
            <a:ext cx="5603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986135"/>
            <a:ext cx="4197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027612" y="2819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0612" y="1482445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7770812" y="1981200"/>
            <a:ext cx="381000" cy="2057400"/>
          </a:xfrm>
          <a:prstGeom prst="straightConnector1">
            <a:avLst/>
          </a:prstGeom>
          <a:ln w="5715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32" y="75169"/>
            <a:ext cx="10512862" cy="1325563"/>
          </a:xfrm>
        </p:spPr>
        <p:txBody>
          <a:bodyPr/>
          <a:lstStyle/>
          <a:p>
            <a:r>
              <a:rPr lang="en-US" dirty="0"/>
              <a:t>Heap Allocation Elision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21C5-965F-46ED-B279-0D09ED8AC27E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3657600"/>
            <a:ext cx="5603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coro_hdl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986135"/>
            <a:ext cx="4197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027612" y="2819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0612" y="1482445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0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Non-coroutine related optimizations finish the job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D3F3-3D1C-4B16-9969-DCD44FA275CF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581" y="-2119"/>
            <a:ext cx="10512862" cy="1325563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0B83-4B50-48E4-BDB9-1C89123856EE}" type="datetime1">
              <a:rPr lang="en-US" smtClean="0"/>
              <a:t>9/24/2016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3012" y="259645"/>
            <a:ext cx="560381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 == 0)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7793" y="609600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332412" y="3200400"/>
            <a:ext cx="7606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9012" y="3657600"/>
            <a:ext cx="56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(frame-&gt;index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1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76200"/>
            <a:ext cx="12494062" cy="1325563"/>
          </a:xfrm>
        </p:spPr>
        <p:txBody>
          <a:bodyPr/>
          <a:lstStyle/>
          <a:p>
            <a:r>
              <a:rPr lang="en-US" dirty="0"/>
              <a:t>SROA</a:t>
            </a:r>
            <a:br>
              <a:rPr lang="en-US" dirty="0"/>
            </a:br>
            <a:r>
              <a:rPr lang="en-US" sz="3200" dirty="0"/>
              <a:t>Scalar Replacement of Aggregates</a:t>
            </a:r>
            <a:endParaRPr lang="en-US" sz="6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5CFB-D53C-4206-9618-9C7A6A277C5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0612" y="1905000"/>
            <a:ext cx="358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Point 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p.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p.Y;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89412" y="2743200"/>
            <a:ext cx="5290986" cy="1524000"/>
            <a:chOff x="4189412" y="2743200"/>
            <a:chExt cx="5290986" cy="1524000"/>
          </a:xfrm>
        </p:grpSpPr>
        <p:sp>
          <p:nvSpPr>
            <p:cNvPr id="26" name="TextBox 25"/>
            <p:cNvSpPr txBox="1"/>
            <p:nvPr/>
          </p:nvSpPr>
          <p:spPr>
            <a:xfrm>
              <a:off x="5965077" y="2743200"/>
              <a:ext cx="3515321" cy="9233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p_addr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= &amp;p</a:t>
              </a:r>
            </a:p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x_addr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p_addr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+ offset of Point::X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STORE 1,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x_addr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Connector 28"/>
            <p:cNvCxnSpPr>
              <a:cxnSpLocks/>
              <a:stCxn id="26" idx="1"/>
            </p:cNvCxnSpPr>
            <p:nvPr/>
          </p:nvCxnSpPr>
          <p:spPr>
            <a:xfrm flipH="1">
              <a:off x="4189412" y="3204865"/>
              <a:ext cx="1775665" cy="106233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61012" y="4050051"/>
            <a:ext cx="3991103" cy="826749"/>
            <a:chOff x="5561012" y="4050051"/>
            <a:chExt cx="3991103" cy="826749"/>
          </a:xfrm>
        </p:grpSpPr>
        <p:sp>
          <p:nvSpPr>
            <p:cNvPr id="27" name="TextBox 26"/>
            <p:cNvSpPr txBox="1"/>
            <p:nvPr/>
          </p:nvSpPr>
          <p:spPr>
            <a:xfrm>
              <a:off x="6170612" y="4050051"/>
              <a:ext cx="3381503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y.addr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p.addr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+ offset of Point::Y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%y = LOAD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y.addr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Connector 32"/>
            <p:cNvCxnSpPr>
              <a:cxnSpLocks/>
              <a:stCxn id="27" idx="1"/>
            </p:cNvCxnSpPr>
            <p:nvPr/>
          </p:nvCxnSpPr>
          <p:spPr>
            <a:xfrm flipH="1">
              <a:off x="5561012" y="4373217"/>
              <a:ext cx="609600" cy="50358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0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7316-F08F-4975-BA8E-AB667D4CE93C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446212" y="796572"/>
          <a:ext cx="9677399" cy="522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15" y="4525677"/>
            <a:ext cx="2880040" cy="8845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9412" y="4546060"/>
            <a:ext cx="4310063" cy="127239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2999" y="4516535"/>
            <a:ext cx="1928813" cy="135086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014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76200"/>
            <a:ext cx="12494062" cy="1325563"/>
          </a:xfrm>
        </p:spPr>
        <p:txBody>
          <a:bodyPr/>
          <a:lstStyle/>
          <a:p>
            <a:r>
              <a:rPr lang="en-US" dirty="0"/>
              <a:t>SROA</a:t>
            </a:r>
            <a:br>
              <a:rPr lang="en-US" dirty="0"/>
            </a:br>
            <a:r>
              <a:rPr lang="en-US" sz="3200" dirty="0"/>
              <a:t>Scalar Replacement of Aggregates</a:t>
            </a:r>
            <a:endParaRPr lang="en-US" sz="6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5CFB-D53C-4206-9618-9C7A6A277C5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0612" y="1905000"/>
            <a:ext cx="358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Point 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p_X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p_Y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p_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p_Y;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9578707" y="776289"/>
            <a:ext cx="1848317" cy="579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98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and </a:t>
            </a:r>
            <a:r>
              <a:rPr lang="en-US" sz="3200" dirty="0" err="1"/>
              <a:t>Ssa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32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76200"/>
            <a:ext cx="12494062" cy="1325563"/>
          </a:xfrm>
        </p:spPr>
        <p:txBody>
          <a:bodyPr/>
          <a:lstStyle/>
          <a:p>
            <a:r>
              <a:rPr lang="en-US" dirty="0" err="1"/>
              <a:t>ssa</a:t>
            </a:r>
            <a:r>
              <a:rPr lang="en-US" dirty="0"/>
              <a:t> </a:t>
            </a:r>
            <a:br>
              <a:rPr lang="en-US" dirty="0"/>
            </a:br>
            <a:r>
              <a:rPr lang="en-US" sz="3200" dirty="0"/>
              <a:t>complication 1</a:t>
            </a:r>
            <a:endParaRPr lang="en-US" sz="6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5CFB-D53C-4206-9618-9C7A6A277C5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8212" y="2450069"/>
            <a:ext cx="22703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X = X + 1;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print(X);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5412" y="2450069"/>
            <a:ext cx="3734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X + 1;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248367" y="3352800"/>
            <a:ext cx="228600" cy="216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76200"/>
            <a:ext cx="12494062" cy="1325563"/>
          </a:xfrm>
        </p:spPr>
        <p:txBody>
          <a:bodyPr/>
          <a:lstStyle/>
          <a:p>
            <a:r>
              <a:rPr lang="en-US" dirty="0" err="1"/>
              <a:t>ssa</a:t>
            </a:r>
            <a:r>
              <a:rPr lang="en-US" dirty="0"/>
              <a:t> </a:t>
            </a:r>
            <a:br>
              <a:rPr lang="en-US" dirty="0"/>
            </a:br>
            <a:r>
              <a:rPr lang="en-US" sz="3200" dirty="0"/>
              <a:t>complication 2</a:t>
            </a:r>
            <a:endParaRPr lang="en-US" sz="6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5CFB-D53C-4206-9618-9C7A6A277C5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08212" y="2450069"/>
            <a:ext cx="22703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entry: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loop: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X = X + 1;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print(X);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goto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loop;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5412" y="2450069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entry: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loop: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print(X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goto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5248367" y="3352800"/>
            <a:ext cx="228600" cy="216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0812" y="5150653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PHI(entry: X, loop: X</a:t>
            </a:r>
            <a:r>
              <a:rPr lang="en-US" sz="240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90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5412" y="29135"/>
            <a:ext cx="8074462" cy="1325563"/>
          </a:xfrm>
        </p:spPr>
        <p:txBody>
          <a:bodyPr/>
          <a:lstStyle/>
          <a:p>
            <a:r>
              <a:rPr lang="en-US" dirty="0"/>
              <a:t>SROA</a:t>
            </a:r>
            <a:br>
              <a:rPr lang="en-US" dirty="0"/>
            </a:br>
            <a:r>
              <a:rPr lang="en-US" sz="2400" dirty="0"/>
              <a:t>Scalar Replacement of Aggregates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5CFB-D53C-4206-9618-9C7A6A277C5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393" y="197346"/>
            <a:ext cx="560381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 ==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(frame-&gt;suspend_index == 0)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frame-&gt;suspend_index = 1;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print(-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frame-&gt;i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++frame-&gt;i;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frame-&gt;suspend_index = 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2412" y="1330045"/>
            <a:ext cx="6670619" cy="5262979"/>
            <a:chOff x="5332412" y="1330045"/>
            <a:chExt cx="6670619" cy="5262979"/>
          </a:xfrm>
        </p:grpSpPr>
        <p:sp>
          <p:nvSpPr>
            <p:cNvPr id="3" name="Arrow: Right 2"/>
            <p:cNvSpPr/>
            <p:nvPr/>
          </p:nvSpPr>
          <p:spPr>
            <a:xfrm>
              <a:off x="5332412" y="3200400"/>
              <a:ext cx="760631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99212" y="1330045"/>
              <a:ext cx="5603819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const auto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ResumeFn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&amp;f.resume;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auto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DestroyFn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 = 1;</a:t>
              </a:r>
              <a:b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suspend_index = 0;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(suspend_index == 0)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bb1: print(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bb2: print(-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i1 = FROM(bb1) ? i : i + 1;</a:t>
              </a:r>
              <a:b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suspend_index1 = </a:t>
              </a:r>
            </a:p>
            <a:p>
              <a:r>
                <a:rPr lang="nn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FROM(bb1) ? 1 : 0;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(suspend_index1 == 0)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bb3: print(</a:t>
              </a:r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i1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bb4: print(-</a:t>
              </a:r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i1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i2 = FROM(bb3) ? i1 : i1 + 1;</a:t>
              </a:r>
              <a:b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suspend_index2 = </a:t>
              </a:r>
            </a:p>
            <a:p>
              <a:r>
                <a:rPr lang="nn-NO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FROM(bb3) ? 1 : 0;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8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35859"/>
            <a:ext cx="8074462" cy="1325563"/>
          </a:xfrm>
        </p:spPr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65C-E80E-4523-87DA-17AA7E0DBF2C}" type="datetime1">
              <a:rPr lang="en-US" smtClean="0"/>
              <a:t>9/24/2016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56038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const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bb2: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FROM(bb1) ? i : i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FROM(bb1) ? 1 :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i2 = FROM(bb3) ? i1 : i1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suspend_index2 =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FROM(bb3) ? 1 :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08412" y="1066800"/>
            <a:ext cx="5334000" cy="5257800"/>
            <a:chOff x="3808412" y="1066800"/>
            <a:chExt cx="5334000" cy="5257800"/>
          </a:xfrm>
        </p:grpSpPr>
        <p:sp>
          <p:nvSpPr>
            <p:cNvPr id="5" name="Rectangle 4"/>
            <p:cNvSpPr/>
            <p:nvPr/>
          </p:nvSpPr>
          <p:spPr>
            <a:xfrm>
              <a:off x="4037012" y="1066800"/>
              <a:ext cx="4495800" cy="609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8412" y="5486400"/>
              <a:ext cx="5334000" cy="838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7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39313"/>
            <a:ext cx="8074462" cy="1325563"/>
          </a:xfrm>
        </p:spPr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4C0-0417-4F73-80A3-932574B97483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7086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bb2: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FROM(bb1) ? i : i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FROM(bb1) ? 1 :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5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5350" y="0"/>
            <a:ext cx="8074462" cy="1325563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6DBC-D663-4E31-B9D1-FDEB8D47276F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6705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bb2: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FROM(bb1) ? i : i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FROM(bb1) ? 1 :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1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0"/>
            <a:ext cx="8074462" cy="1325563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21B7-87C1-47DD-8A79-A1EA2A52280C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609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bb2: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FROM(bb1) ? i : i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FROM(bb1) ? 1 :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4612" y="1600200"/>
            <a:ext cx="3733800" cy="609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0"/>
            <a:ext cx="8074462" cy="1325563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0391-F00D-42A8-A245-A44C04031D07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6096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bb2: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FROM(bb1) ? 1 : 1 + 1;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FROM(bb1) ? 1 :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2212" y="2743200"/>
            <a:ext cx="2057400" cy="533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2612" y="76200"/>
            <a:ext cx="8074462" cy="1325563"/>
          </a:xfrm>
        </p:spPr>
        <p:txBody>
          <a:bodyPr/>
          <a:lstStyle/>
          <a:p>
            <a:r>
              <a:rPr lang="en-US" dirty="0"/>
              <a:t>Simplify Control Flow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C70-0BC2-44DB-8362-F9B0929AFF55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56038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 = 1;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suspend_index1 = 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(suspend_index1 == 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bb3: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8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 of coroutines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72C9-6015-4AA7-A4EF-CF3AF5F1BF83}" type="datetime1">
              <a:rPr lang="en-US" smtClean="0"/>
              <a:t>9/24/2016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5212" y="1828800"/>
            <a:ext cx="206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Coroutines: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co_await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co_yield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5212" y="3505200"/>
            <a:ext cx="23542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LLVM Coroutines:</a:t>
            </a:r>
          </a:p>
          <a:p>
            <a:endParaRPr lang="en-US" dirty="0"/>
          </a:p>
          <a:p>
            <a:pPr lvl="1"/>
            <a:r>
              <a:rPr lang="en-US" dirty="0" err="1"/>
              <a:t>llvm.coro.begin</a:t>
            </a:r>
            <a:endParaRPr lang="en-US" dirty="0"/>
          </a:p>
          <a:p>
            <a:pPr lvl="1"/>
            <a:r>
              <a:rPr lang="en-US" dirty="0" err="1"/>
              <a:t>llvm.coro.suspend</a:t>
            </a:r>
            <a:endParaRPr lang="en-US" dirty="0"/>
          </a:p>
          <a:p>
            <a:pPr lvl="1"/>
            <a:r>
              <a:rPr lang="en-US" dirty="0" err="1"/>
              <a:t>llvm.coro.end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llvm.coro.resume</a:t>
            </a:r>
            <a:endParaRPr lang="en-US" dirty="0"/>
          </a:p>
          <a:p>
            <a:pPr lvl="1"/>
            <a:r>
              <a:rPr lang="en-US" dirty="0" err="1"/>
              <a:t>llvm.coro.destroy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831461"/>
            <a:ext cx="5873056" cy="220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6399212" cy="2342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381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5456" y="0"/>
            <a:ext cx="8074462" cy="1325563"/>
          </a:xfrm>
        </p:spPr>
        <p:txBody>
          <a:bodyPr/>
          <a:lstStyle/>
          <a:p>
            <a:r>
              <a:rPr lang="en-US" dirty="0"/>
              <a:t>One more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D0E8-22ED-45FE-BA4E-EC70216086D3}" type="datetime1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2212" y="762000"/>
            <a:ext cx="56038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bb1: print(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bb4: print(-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9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async coroutines?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F2E5-83A7-4B8C-A44D-F6F425A20FF7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7316-F08F-4975-BA8E-AB667D4CE93C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446212" y="796572"/>
          <a:ext cx="9677399" cy="522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615" y="4525677"/>
            <a:ext cx="2880040" cy="8845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9412" y="4546060"/>
            <a:ext cx="4310063" cy="127239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2999" y="4516535"/>
            <a:ext cx="1928813" cy="135086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97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5212" y="1219199"/>
            <a:ext cx="10591800" cy="4862251"/>
            <a:chOff x="3567595" y="1848951"/>
            <a:chExt cx="2542207" cy="1525324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567595" y="1848951"/>
              <a:ext cx="2542207" cy="152532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3612270" y="1893626"/>
              <a:ext cx="2452857" cy="1435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t" anchorCtr="0">
              <a:noAutofit/>
            </a:bodyPr>
            <a:lstStyle/>
            <a:p>
              <a:pPr marL="0" lvl="0" indent="0"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into an optimizer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0EF4-006E-4A20-BA81-31EB2C12293B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0012" y="2514600"/>
            <a:ext cx="2514600" cy="228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Early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simplifycfg</a:t>
            </a:r>
            <a:r>
              <a:rPr lang="en-US" dirty="0"/>
              <a:t> –</a:t>
            </a:r>
            <a:r>
              <a:rPr lang="en-US" dirty="0" err="1"/>
              <a:t>domtree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sroa</a:t>
            </a:r>
            <a:r>
              <a:rPr lang="en-US" dirty="0"/>
              <a:t> -early-</a:t>
            </a:r>
            <a:r>
              <a:rPr lang="en-US" dirty="0" err="1"/>
              <a:t>cse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memoryssa</a:t>
            </a:r>
            <a:r>
              <a:rPr lang="en-US" dirty="0"/>
              <a:t> -</a:t>
            </a:r>
            <a:r>
              <a:rPr lang="en-US" dirty="0" err="1"/>
              <a:t>gvn</a:t>
            </a:r>
            <a:r>
              <a:rPr lang="en-US" dirty="0"/>
              <a:t>-hoist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3749" y="1645444"/>
            <a:ext cx="4038063" cy="40243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CGSCC PM</a:t>
            </a:r>
            <a:endParaRPr lang="en-US" dirty="0"/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forceattrs</a:t>
            </a:r>
            <a:r>
              <a:rPr lang="en-US" sz="900" dirty="0"/>
              <a:t> -</a:t>
            </a:r>
            <a:r>
              <a:rPr lang="en-US" sz="900" dirty="0" err="1"/>
              <a:t>inferattrs</a:t>
            </a:r>
            <a:r>
              <a:rPr lang="en-US" sz="900" dirty="0"/>
              <a:t> -</a:t>
            </a:r>
            <a:r>
              <a:rPr lang="en-US" sz="900" dirty="0" err="1"/>
              <a:t>ipsccp</a:t>
            </a:r>
            <a:r>
              <a:rPr lang="en-US" sz="900" dirty="0"/>
              <a:t> -</a:t>
            </a:r>
            <a:r>
              <a:rPr lang="en-US" sz="900" dirty="0" err="1"/>
              <a:t>globalopt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-mem2reg -</a:t>
            </a:r>
            <a:r>
              <a:rPr lang="en-US" sz="900" dirty="0" err="1"/>
              <a:t>deadargelim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pgo</a:t>
            </a:r>
            <a:r>
              <a:rPr lang="en-US" sz="900" dirty="0"/>
              <a:t>-</a:t>
            </a:r>
            <a:r>
              <a:rPr lang="en-US" sz="900" dirty="0" err="1"/>
              <a:t>icall</a:t>
            </a:r>
            <a:r>
              <a:rPr lang="en-US" sz="900" dirty="0"/>
              <a:t>-prom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-prune-eh -inline -</a:t>
            </a:r>
            <a:r>
              <a:rPr lang="en-US" sz="900" dirty="0" err="1"/>
              <a:t>functionattrs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-split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sroa</a:t>
            </a:r>
            <a:r>
              <a:rPr lang="en-US" sz="900" dirty="0"/>
              <a:t> -early-</a:t>
            </a:r>
            <a:r>
              <a:rPr lang="en-US" sz="900" dirty="0" err="1"/>
              <a:t>cse</a:t>
            </a:r>
            <a:r>
              <a:rPr lang="en-US" sz="900" dirty="0"/>
              <a:t> -speculative-execution -lazy-value-info -jump-threading -correlated-propagation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tailcallelim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reassociate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</a:t>
            </a:r>
            <a:r>
              <a:rPr lang="en-US" sz="900" dirty="0" err="1"/>
              <a:t>licm</a:t>
            </a:r>
            <a:r>
              <a:rPr lang="en-US" sz="900" dirty="0"/>
              <a:t> -loop-</a:t>
            </a:r>
            <a:r>
              <a:rPr lang="en-US" sz="900" dirty="0" err="1"/>
              <a:t>unswitch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indvars</a:t>
            </a:r>
            <a:r>
              <a:rPr lang="en-US" sz="900" dirty="0"/>
              <a:t> -loop-idiom -loop-deletion -loop-unroll -</a:t>
            </a:r>
            <a:r>
              <a:rPr lang="en-US" sz="900" dirty="0" err="1"/>
              <a:t>mldst</a:t>
            </a:r>
            <a:r>
              <a:rPr lang="en-US" sz="900" dirty="0"/>
              <a:t>-motion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gvn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memcpyopt</a:t>
            </a:r>
            <a:r>
              <a:rPr lang="en-US" sz="900" dirty="0"/>
              <a:t> -</a:t>
            </a:r>
            <a:r>
              <a:rPr lang="en-US" sz="900" dirty="0" err="1"/>
              <a:t>sccp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-demanded-bits -</a:t>
            </a:r>
            <a:r>
              <a:rPr lang="en-US" sz="900" dirty="0" err="1"/>
              <a:t>bdce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-lazy-value-info -jump-threading -correlated-propagation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dse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-aa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-elide -</a:t>
            </a:r>
            <a:r>
              <a:rPr lang="en-US" sz="900" dirty="0" err="1"/>
              <a:t>postdomtree</a:t>
            </a:r>
            <a:r>
              <a:rPr lang="en-US" sz="900" dirty="0"/>
              <a:t> -</a:t>
            </a:r>
            <a:r>
              <a:rPr lang="en-US" sz="900" dirty="0" err="1"/>
              <a:t>adce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3928" y="2133600"/>
            <a:ext cx="2942084" cy="34611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Late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elim</a:t>
            </a:r>
            <a:r>
              <a:rPr lang="en-US" sz="900" dirty="0"/>
              <a:t>-avail-extern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rpo-functionattrs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-float2int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-loop-accesses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-loop-distribute -loop-simplify -</a:t>
            </a:r>
            <a:r>
              <a:rPr lang="en-US" sz="900" dirty="0" err="1"/>
              <a:t>lcssa</a:t>
            </a:r>
            <a:r>
              <a:rPr lang="en-US" sz="900" dirty="0"/>
              <a:t> -branch-</a:t>
            </a:r>
            <a:r>
              <a:rPr lang="en-US" sz="900" dirty="0" err="1"/>
              <a:t>prob</a:t>
            </a:r>
            <a:r>
              <a:rPr lang="en-US" sz="900" dirty="0"/>
              <a:t> -block-</a:t>
            </a:r>
            <a:r>
              <a:rPr lang="en-US" sz="900" dirty="0" err="1"/>
              <a:t>freq</a:t>
            </a:r>
            <a:r>
              <a:rPr lang="en-US" sz="900" dirty="0"/>
              <a:t> -scalar-evolution -</a:t>
            </a:r>
            <a:r>
              <a:rPr lang="en-US" sz="900" dirty="0" err="1"/>
              <a:t>basicaa</a:t>
            </a:r>
            <a:r>
              <a:rPr lang="en-US" sz="900" dirty="0"/>
              <a:t> -aa -loop-accesses -demanded-bits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</a:t>
            </a:r>
            <a:r>
              <a:rPr lang="en-US" sz="900" dirty="0" err="1"/>
              <a:t>vectorize</a:t>
            </a:r>
            <a:r>
              <a:rPr lang="en-US" sz="900" dirty="0"/>
              <a:t> -loop-simplify -scalar-evolution -aa -loop-accesses -loop-load-</a:t>
            </a:r>
            <a:r>
              <a:rPr lang="en-US" sz="900" dirty="0" err="1"/>
              <a:t>elim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-scalar-evolution -demanded-bits -</a:t>
            </a:r>
            <a:r>
              <a:rPr lang="en-US" sz="900" dirty="0" err="1"/>
              <a:t>slp-vectorizer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-loop-unroll -</a:t>
            </a:r>
            <a:r>
              <a:rPr lang="en-US" sz="900" dirty="0" err="1"/>
              <a:t>instcombine</a:t>
            </a:r>
            <a:r>
              <a:rPr lang="en-US" sz="900" dirty="0"/>
              <a:t>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instsimplify</a:t>
            </a:r>
            <a:r>
              <a:rPr lang="en-US" sz="900" dirty="0"/>
              <a:t> -scalar-evolution -alignment-from-assumptions -strip-dead-prototypes -</a:t>
            </a:r>
            <a:r>
              <a:rPr lang="en-US" sz="900" dirty="0" err="1"/>
              <a:t>globaldce</a:t>
            </a:r>
            <a:r>
              <a:rPr lang="en-US" sz="900" dirty="0"/>
              <a:t> -</a:t>
            </a:r>
            <a:r>
              <a:rPr lang="en-US" sz="900" dirty="0" err="1"/>
              <a:t>constmerge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-cleanup</a:t>
            </a:r>
          </a:p>
        </p:txBody>
      </p:sp>
    </p:spTree>
    <p:extLst>
      <p:ext uri="{BB962C8B-B14F-4D97-AF65-F5344CB8AC3E}">
        <p14:creationId xmlns:p14="http://schemas.microsoft.com/office/powerpoint/2010/main" val="38558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CGSCC Pass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DD28-E101-48C3-8B09-21420FC08AEA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64329" y="9073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9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CGSCC Pass 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B1B-5C0B-4111-A6DA-1D475E59BB41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64329" y="9073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811" y="3822978"/>
            <a:ext cx="297594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Step 1: Optimize purple</a:t>
            </a:r>
          </a:p>
        </p:txBody>
      </p:sp>
    </p:spTree>
    <p:extLst>
      <p:ext uri="{BB962C8B-B14F-4D97-AF65-F5344CB8AC3E}">
        <p14:creationId xmlns:p14="http://schemas.microsoft.com/office/powerpoint/2010/main" val="7054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CGSCC Pass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9D1-6FA4-4390-AC6D-843879F17A79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64329" y="9073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811" y="3822978"/>
            <a:ext cx="2975943" cy="737354"/>
            <a:chOff x="150811" y="3822978"/>
            <a:chExt cx="2975943" cy="737354"/>
          </a:xfrm>
        </p:grpSpPr>
        <p:sp>
          <p:nvSpPr>
            <p:cNvPr id="10" name="TextBox 9"/>
            <p:cNvSpPr txBox="1"/>
            <p:nvPr/>
          </p:nvSpPr>
          <p:spPr>
            <a:xfrm>
              <a:off x="150811" y="3822978"/>
              <a:ext cx="29759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1: Optimize purple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812" y="4191000"/>
              <a:ext cx="297594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2: Optimize gray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CGSCC Pass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2193-F9F1-4B01-9B4A-979CCA810130}" type="datetime1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64329" y="9073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50811" y="3822978"/>
            <a:ext cx="2975943" cy="1104906"/>
            <a:chOff x="150811" y="3822978"/>
            <a:chExt cx="2975943" cy="1104906"/>
          </a:xfrm>
        </p:grpSpPr>
        <p:sp>
          <p:nvSpPr>
            <p:cNvPr id="11" name="TextBox 10"/>
            <p:cNvSpPr txBox="1"/>
            <p:nvPr/>
          </p:nvSpPr>
          <p:spPr>
            <a:xfrm>
              <a:off x="150811" y="3822978"/>
              <a:ext cx="29759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1: Optimize purple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812" y="4191000"/>
              <a:ext cx="297594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2: Optimize gray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812" y="4558552"/>
              <a:ext cx="297594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3: Optimize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CGSCC Pass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D742-3217-446F-A094-6D22C3C6A02A}" type="datetime1">
              <a:rPr lang="en-US" smtClean="0"/>
              <a:t>9/24/2016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2464329" y="9073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50811" y="3822978"/>
            <a:ext cx="2975943" cy="1477402"/>
            <a:chOff x="150811" y="3822978"/>
            <a:chExt cx="2975943" cy="1477402"/>
          </a:xfrm>
        </p:grpSpPr>
        <p:sp>
          <p:nvSpPr>
            <p:cNvPr id="4" name="TextBox 3"/>
            <p:cNvSpPr txBox="1"/>
            <p:nvPr/>
          </p:nvSpPr>
          <p:spPr>
            <a:xfrm>
              <a:off x="150811" y="3822978"/>
              <a:ext cx="29759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1: Optimize purple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812" y="4191000"/>
              <a:ext cx="297594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2: Optimize gray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812" y="4558552"/>
              <a:ext cx="297594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3: Optimize green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812" y="4931048"/>
              <a:ext cx="297594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Step 4: Optimize 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5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 of coroutines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F9F-50DC-4EE5-B768-766278B1739F}" type="datetime1">
              <a:rPr lang="en-US" smtClean="0"/>
              <a:t>9/24/2016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1812" y="3810000"/>
            <a:ext cx="30480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(LLVM IR)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1812" y="1905000"/>
            <a:ext cx="3048000" cy="1447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Clang++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212" y="1828800"/>
            <a:ext cx="206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Coroutines: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co_await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co_yield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5212" y="3505200"/>
            <a:ext cx="23542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LLVM Coroutines:</a:t>
            </a:r>
          </a:p>
          <a:p>
            <a:endParaRPr lang="en-US" dirty="0"/>
          </a:p>
          <a:p>
            <a:pPr lvl="1"/>
            <a:r>
              <a:rPr lang="en-US" dirty="0" err="1"/>
              <a:t>llvm.coro.begin</a:t>
            </a:r>
            <a:endParaRPr lang="en-US" dirty="0"/>
          </a:p>
          <a:p>
            <a:pPr lvl="1"/>
            <a:r>
              <a:rPr lang="en-US" dirty="0" err="1"/>
              <a:t>llvm.coro.suspend</a:t>
            </a:r>
            <a:endParaRPr lang="en-US" dirty="0"/>
          </a:p>
          <a:p>
            <a:pPr lvl="1"/>
            <a:r>
              <a:rPr lang="en-US" dirty="0" err="1"/>
              <a:t>llvm.coro.end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llvm.coro.resume</a:t>
            </a:r>
            <a:endParaRPr lang="en-US" dirty="0"/>
          </a:p>
          <a:p>
            <a:pPr lvl="1"/>
            <a:r>
              <a:rPr lang="en-US" dirty="0" err="1"/>
              <a:t>llvm.coro.destroy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6612" y="2793460"/>
            <a:ext cx="2362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and __</a:t>
            </a:r>
            <a:r>
              <a:rPr lang="en-US" dirty="0" err="1"/>
              <a:t>builtin_xxx</a:t>
            </a:r>
            <a:endParaRPr lang="en-US" dirty="0"/>
          </a:p>
        </p:txBody>
      </p:sp>
      <p:cxnSp>
        <p:nvCxnSpPr>
          <p:cNvPr id="10" name="Connector: Elbow 9"/>
          <p:cNvCxnSpPr>
            <a:cxnSpLocks/>
            <a:stCxn id="8" idx="2"/>
            <a:endCxn id="4" idx="3"/>
          </p:cNvCxnSpPr>
          <p:nvPr/>
        </p:nvCxnSpPr>
        <p:spPr>
          <a:xfrm rot="5400000">
            <a:off x="7910242" y="2806430"/>
            <a:ext cx="1207040" cy="2247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865812" y="3352800"/>
            <a:ext cx="0" cy="4572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2858" y="1143000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Build Coroutine Frame</a:t>
            </a:r>
          </a:p>
          <a:p>
            <a:r>
              <a:rPr lang="en-US" dirty="0"/>
              <a:t>2. Split Coroutine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</a:t>
            </a:r>
          </a:p>
        </p:txBody>
      </p:sp>
      <p:sp>
        <p:nvSpPr>
          <p:cNvPr id="40" name="Callout: Line 39"/>
          <p:cNvSpPr/>
          <p:nvPr/>
        </p:nvSpPr>
        <p:spPr>
          <a:xfrm>
            <a:off x="9066212" y="1169667"/>
            <a:ext cx="2628900" cy="1409700"/>
          </a:xfrm>
          <a:prstGeom prst="borderCallout1">
            <a:avLst>
              <a:gd name="adj1" fmla="val 98682"/>
              <a:gd name="adj2" fmla="val 19782"/>
              <a:gd name="adj3" fmla="val 165081"/>
              <a:gd name="adj4" fmla="val 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/>
              <a:t>Devirtualize</a:t>
            </a:r>
            <a:r>
              <a:rPr lang="en-US" dirty="0"/>
              <a:t> Resume/Destroy</a:t>
            </a:r>
          </a:p>
          <a:p>
            <a:pPr marL="342900" indent="-342900">
              <a:buAutoNum type="arabicPeriod"/>
            </a:pPr>
            <a:r>
              <a:rPr lang="en-US" dirty="0"/>
              <a:t>Elide Heap Allocations</a:t>
            </a:r>
          </a:p>
        </p:txBody>
      </p:sp>
    </p:spTree>
    <p:extLst>
      <p:ext uri="{BB962C8B-B14F-4D97-AF65-F5344CB8AC3E}">
        <p14:creationId xmlns:p14="http://schemas.microsoft.com/office/powerpoint/2010/main" val="9357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082" y="4003863"/>
            <a:ext cx="201793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i = n;; ++i)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print(i);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print(-i);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8695E-7 1.85185E-6 L 0.74551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824 0.0037 L 0.74824 0.0037 C 0.74798 0.00995 0.74785 0.0162 0.74759 0.02245 C 0.74759 0.02407 0.7472 0.02569 0.74707 0.02731 C 0.74681 0.03125 0.74668 0.03518 0.74655 0.03912 C 0.74642 0.0419 0.74616 0.04491 0.74603 0.04791 C 0.74616 0.07037 0.74655 0.09282 0.74655 0.11551 C 0.74655 0.11944 0.74642 0.12338 0.74603 0.12731 C 0.74538 0.1331 0.74485 0.13148 0.74264 0.13495 C 0.74134 0.13727 0.73978 0.13912 0.73873 0.1419 C 0.73769 0.14491 0.73769 0.14537 0.736 0.14768 C 0.73457 0.15 0.73391 0.15 0.73222 0.15162 C 0.73157 0.15231 0.73105 0.15301 0.73053 0.1537 C 0.72884 0.15602 0.72897 0.15833 0.7261 0.15949 C 0.72532 0.15995 0.72467 0.16018 0.72389 0.16041 C 0.72284 0.16111 0.72167 0.1618 0.72063 0.1625 C 0.71998 0.16273 0.71946 0.16319 0.71894 0.16342 C 0.71816 0.16389 0.7175 0.16389 0.71672 0.16435 C 0.71099 0.16829 0.71802 0.16481 0.71229 0.16736 C 0.7119 0.16805 0.71164 0.16898 0.71125 0.16944 C 0.7106 0.16991 0.70969 0.16991 0.70904 0.17037 C 0.70396 0.17291 0.71229 0.16944 0.70409 0.17222 C 0.69758 0.17454 0.70774 0.17176 0.69797 0.1743 C 0.69067 0.17847 0.69328 0.17592 0.68976 0.18009 C 0.68677 0.18796 0.68976 0.18171 0.67921 0.18403 C 0.67791 0.18426 0.67439 0.18634 0.67257 0.18704 C 0.67166 0.18727 0.67075 0.18796 0.66984 0.18796 L 0.62125 0.18981 C 0.62021 0.19051 0.61917 0.19166 0.618 0.1919 C 0.60458 0.19398 0.60992 0.19282 0.60198 0.19491 C 0.59807 0.19444 0.59429 0.19398 0.59039 0.19375 C 0.51784 0.1919 0.54793 0.19606 0.51928 0.1919 L 0.49831 0.19282 C 0.47695 0.19421 0.50534 0.19398 0.47408 0.19491 L 0.42211 0.19583 C 0.41886 0.19514 0.4156 0.19421 0.41222 0.19375 C 0.40753 0.19329 0.40271 0.19329 0.39789 0.19282 C 0.39672 0.19282 0.39099 0.1912 0.38968 0.19097 C 0.38552 0.19166 0.38148 0.1919 0.37744 0.19282 C 0.37692 0.19305 0.3764 0.19352 0.37588 0.19375 C 0.3734 0.19514 0.37119 0.19653 0.36872 0.19676 C 0.36298 0.19768 0.35725 0.19815 0.35152 0.19884 L 0.29526 0.19768 C 0.29435 0.19768 0.29344 0.19699 0.29252 0.19676 C 0.29057 0.19629 0.28849 0.19629 0.2864 0.19583 C 0.2821 0.19491 0.28432 0.19491 0.28041 0.19375 C 0.27533 0.19236 0.27286 0.19259 0.26713 0.1919 L 0.21646 0.19282 C 0.20956 0.19329 0.19432 0.19653 0.18768 0.19768 L 0.17895 0.20162 C 0.1783 0.20185 0.17778 0.20278 0.17726 0.20278 L 0.08622 0.20162 C 0.07736 0.19537 0.09013 0.20416 0.0801 0.19884 C 0.07932 0.19838 0.07867 0.19745 0.07801 0.19676 C 0.06994 0.19051 0.0728 0.1919 0.06746 0.18981 C 0.06616 0.18889 0.06486 0.18796 0.06356 0.18704 C 0.06304 0.18657 0.06252 0.18657 0.06199 0.18611 C 0.06095 0.18518 0.06017 0.18403 0.05926 0.1831 C 0.05457 0.17893 0.06226 0.18889 0.05314 0.17824 C 0.05066 0.17523 0.04923 0.17106 0.0465 0.16944 C 0.04142 0.16597 0.03569 0.16551 0.03113 0.16041 C 0.03009 0.15949 0.0293 0.1581 0.02826 0.15764 C 0.02657 0.15671 0.02462 0.15694 0.02279 0.15671 C 0.02149 0.15625 0.02019 0.15602 0.01888 0.15555 C 0.01823 0.15486 0.01758 0.15393 0.01667 0.1537 C 0.01341 0.15254 0.00677 0.15162 0.00677 0.15162 C -0.00169 0.14514 0.00847 0.15208 -0.00313 0.14768 C -0.01316 0.14398 -0.01537 0.14259 -0.02305 0.13796 L -0.03243 0.1243 C -0.03308 0.12315 -0.03399 0.12245 -0.03451 0.12129 C -0.03699 0.11643 -0.03933 0.11157 -0.04181 0.10671 C -0.04532 0.0993 -0.04129 0.10787 -0.04559 0.10162 C -0.04663 0.10023 -0.04741 0.09838 -0.04832 0.09676 C -0.04975 0.09467 -0.05275 0.09097 -0.05275 0.09097 C -0.05314 0.08958 -0.0534 0.08819 -0.05392 0.08704 C -0.05613 0.08102 -0.05718 0.08009 -0.05887 0.0743 C -0.06043 0.06852 -0.05952 0.06852 -0.06213 0.0625 C -0.0633 0.05995 -0.06512 0.05833 -0.06603 0.05579 C -0.06655 0.05393 -0.06708 0.05231 -0.06773 0.05069 C -0.06799 0.04977 -0.06851 0.04884 -0.06877 0.04791 C -0.06955 0.04491 -0.0702 0.0419 -0.07098 0.03912 C -0.07255 0.02014 -0.0702 0.04352 -0.0732 0.02639 C -0.07502 0.01597 -0.07176 0.02222 -0.07645 0.0125 C -0.07802 0.00949 -0.0814 0.0037 -0.0814 0.0037 C -0.08114 -0.00857 -0.08075 -0.02107 -0.08036 -0.03357 C -0.0801 -0.04074 -0.0801 -0.06042 -0.07815 -0.07084 C -0.07789 -0.07176 -0.07736 -0.07269 -0.0771 -0.07361 C -0.07658 -0.07523 -0.07632 -0.07685 -0.07593 -0.07847 C -0.07307 -0.09028 -0.07502 -0.08727 -0.0715 -0.09121 C -0.07137 -0.09236 -0.07137 -0.09352 -0.07098 -0.09421 C -0.0702 -0.0963 -0.06629 -0.10209 -0.06551 -0.10301 C -0.06486 -0.10394 -0.06395 -0.10417 -0.0633 -0.10509 C -0.06017 -0.10926 -0.05757 -0.11459 -0.05444 -0.11875 C -0.05314 -0.1206 -0.05119 -0.1206 -0.05001 -0.12269 C -0.04949 -0.12361 -0.04897 -0.12477 -0.04832 -0.1257 C -0.04663 -0.12778 -0.04532 -0.12755 -0.04337 -0.12963 C -0.0409 -0.13195 -0.04129 -0.13403 -0.0379 -0.13449 L -0.02735 -0.13542 C -0.02683 -0.13565 -0.02631 -0.13611 -0.02579 -0.13634 C -0.02501 -0.13681 -0.02423 -0.13704 -0.02357 -0.13727 C -0.02266 -0.13796 -0.02175 -0.13889 -0.02084 -0.13935 C -0.01993 -0.13982 -0.01902 -0.14005 -0.01797 -0.14028 C -0.01563 -0.14097 -0.01329 -0.14167 -0.01081 -0.14236 C -0.00703 -0.14468 -0.01081 -0.14283 -0.00313 -0.14236 C 0.00586 -0.14167 0.01485 -0.14167 0.02383 -0.14121 C 0.02592 -0.14074 0.02787 -0.13982 0.02996 -0.13935 C 0.03608 -0.13796 0.05353 -0.1375 0.05639 -0.13727 C 0.07072 -0.13519 0.08505 -0.13125 0.0995 -0.13056 C 0.11852 -0.1294 0.15772 -0.13148 0.18221 -0.13241 C 0.18455 -0.13287 0.18703 -0.13287 0.18937 -0.13357 C 0.1912 -0.1338 0.19315 -0.13565 0.19484 -0.13634 C 0.19614 -0.13681 0.19745 -0.13704 0.19875 -0.13727 L 0.21138 -0.13634 C 0.22389 -0.13519 0.21112 -0.13542 0.22363 -0.13542 " pathEditMode="relative" ptsTypes="AAAAAAAAAAAAAAAAAAAAAAAAAAAAAAAAAAAAAAAAAAAAAAA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9727" y="2215838"/>
            <a:ext cx="2057400" cy="3752529"/>
            <a:chOff x="4199727" y="2215838"/>
            <a:chExt cx="2057400" cy="3752529"/>
          </a:xfrm>
        </p:grpSpPr>
        <p:sp>
          <p:nvSpPr>
            <p:cNvPr id="19" name="Rectangle 18"/>
            <p:cNvSpPr/>
            <p:nvPr/>
          </p:nvSpPr>
          <p:spPr>
            <a:xfrm>
              <a:off x="4199727" y="2215838"/>
              <a:ext cx="2057400" cy="12003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f(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*n)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8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CORO_BEGIN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  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 = 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ResumeFn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&amp;f.resume;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DestroyFn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frame-&gt;i = n;</a:t>
              </a:r>
              <a:b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frame-&gt;suspend_index = 0;</a:t>
              </a:r>
            </a:p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coro_hdl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39371" y="3969604"/>
              <a:ext cx="1929871" cy="14465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f.resume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(frame-&gt;index == 0)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frame-&gt;i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frame-&gt;suspend_index = 1;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print(-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frame-&gt;i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++frame-&gt;i;</a:t>
              </a:r>
            </a:p>
            <a:p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frame-&gt;suspend_index = 0;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26141" y="5506702"/>
              <a:ext cx="1981201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free(frame);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7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882E-6 7.40741E-7 L 0.43996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9727" y="2215838"/>
            <a:ext cx="2057400" cy="3752529"/>
            <a:chOff x="4199727" y="2215838"/>
            <a:chExt cx="2057400" cy="3752529"/>
          </a:xfrm>
        </p:grpSpPr>
        <p:sp>
          <p:nvSpPr>
            <p:cNvPr id="19" name="Rectangle 18"/>
            <p:cNvSpPr/>
            <p:nvPr/>
          </p:nvSpPr>
          <p:spPr>
            <a:xfrm>
              <a:off x="4199727" y="2215838"/>
              <a:ext cx="2057400" cy="12003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f(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*n)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8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CORO_BEGIN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  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 = 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ResumeFn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&amp;f.resume;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DestroyFn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frame-&gt;i = n;</a:t>
              </a:r>
              <a:b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frame-&gt;suspend_index = 0;</a:t>
              </a:r>
            </a:p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coro_hdl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39371" y="3969604"/>
              <a:ext cx="1929871" cy="14465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f.resume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(frame-&gt;index == 0)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frame-&gt;i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frame-&gt;suspend_index = 1;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 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print(-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frame-&gt;i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++frame-&gt;i;</a:t>
              </a:r>
            </a:p>
            <a:p>
              <a:r>
                <a:rPr lang="nn-NO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frame-&gt;suspend_index = 0;</a:t>
              </a:r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26141" y="5506702"/>
              <a:ext cx="1981201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f.destroy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f.frame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frame) {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free(frame);</a:t>
              </a:r>
            </a:p>
            <a:p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6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882E-6 7.40741E-7 L 0.43996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0231" y="2654798"/>
            <a:ext cx="1447799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f(1);</a:t>
            </a: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5812" y="2301216"/>
            <a:ext cx="2133600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1;</a:t>
            </a:r>
            <a:b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CORO_RESUME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95403" y="1964915"/>
            <a:ext cx="2407778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998992" y="1025275"/>
            <a:ext cx="4800600" cy="557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98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now looking at the caller</a:t>
            </a:r>
          </a:p>
        </p:txBody>
      </p:sp>
    </p:spTree>
    <p:extLst>
      <p:ext uri="{BB962C8B-B14F-4D97-AF65-F5344CB8AC3E}">
        <p14:creationId xmlns:p14="http://schemas.microsoft.com/office/powerpoint/2010/main" val="21932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1928E-6 4.81481E-6 L 0.14066 -0.005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31E-6 -2.22222E-6 L 0.51263 -0.044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32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6952E-6 2.22222E-6 L 2.96952E-6 0.00023 C 0.00013 0.0044 0.00013 0.00903 0.00052 0.01366 C 0.00052 0.01504 0.00091 0.01643 0.00104 0.01759 C 0.00221 0.02153 0.0039 0.02523 0.00521 0.0294 C 0.0095 0.04421 0.00299 0.03241 0.01302 0.05278 C 0.01758 0.06157 0.0155 0.05764 0.01953 0.06458 C 0.02045 0.0662 0.02188 0.06736 0.02227 0.06944 C 0.02644 0.08333 0.02865 0.09236 0.03777 0.10486 C 0.03959 0.10741 0.0418 0.10972 0.04363 0.11273 C 0.04832 0.12106 0.05431 0.1287 0.05717 0.13912 C 0.05861 0.14375 0.05991 0.14838 0.06134 0.15278 C 0.0616 0.15393 0.06199 0.15509 0.06251 0.15578 C 0.0629 0.15671 0.06395 0.15717 0.06499 0.15787 C 0.05053 0.17731 0.0629 0.1581 0.06069 0.23634 C 0.06056 0.23842 0.05991 0.24004 0.05952 0.24213 C 0.05913 0.24537 0.05887 0.24861 0.05835 0.25185 C 0.05795 0.25486 0.05717 0.26088 0.05717 0.26111 C 0.05704 0.26736 0.05665 0.27384 0.05613 0.28032 C 0.05444 0.30254 0.05548 0.27916 0.05444 0.29815 C 0.05405 0.30578 0.05392 0.31389 0.0534 0.32153 C 0.05327 0.32361 0.05131 0.33009 0.05092 0.33241 C 0.05014 0.33611 0.05053 0.33495 0.04975 0.33935 C 0.04975 0.34028 0.04962 0.3412 0.04936 0.34213 C 0.04714 0.3493 0.0491 0.33981 0.04701 0.35 C 0.04636 0.35278 0.04558 0.35995 0.04467 0.36273 C 0.04363 0.36666 0.03998 0.37639 0.03842 0.37847 L 0.03607 0.38148 C 0.03568 0.38241 0.03542 0.38356 0.0349 0.38426 C 0.03347 0.3868 0.03282 0.38634 0.03099 0.38727 C 0.02969 0.38796 0.02865 0.38866 0.02748 0.38935 L 0.02578 0.39028 C 0.02552 0.3919 0.02513 0.39352 0.02461 0.39514 C 0.02422 0.39606 0.02422 0.39722 0.02409 0.39815 C 0.02305 0.40046 0.02188 0.40254 0.02058 0.40486 C 0.02045 0.40602 0.02018 0.40694 0.02005 0.40787 C 0.01992 0.40926 0.01979 0.41065 0.01953 0.4118 C 0.01888 0.41481 0.01797 0.41759 0.01732 0.4206 C 0.01406 0.43379 0.01693 0.42407 0.01432 0.43241 C 0.01406 0.43541 0.01406 0.43842 0.0138 0.4412 C 0.01341 0.44305 0.01367 0.44583 0.0125 0.44606 C 0.00755 0.44791 0.00221 0.44676 -0.00274 0.44722 C -0.0086 0.44768 -0.01446 0.44838 -0.02006 0.44907 C -0.04051 0.44768 -0.06291 0.44583 -0.08258 0.45 C -0.0857 0.45069 -0.0874 0.45671 -0.09 0.45995 C -0.09234 0.46273 -0.0943 0.4662 -0.0969 0.46782 C -0.10107 0.47014 -0.10563 0.47037 -0.11019 0.47176 C -0.11279 0.47129 -0.11553 0.47176 -0.11813 0.4706 C -0.11917 0.47014 -0.11996 0.46782 -0.121 0.46666 C -0.13233 0.45463 -0.12647 0.46111 -0.13415 0.45486 C -0.13611 0.45347 -0.13806 0.45139 -0.14001 0.45 C -0.14965 0.44305 -0.15473 0.44676 -0.16802 0.44606 C -0.18964 0.44375 -0.18312 0.44328 -0.20735 0.44606 C -0.20839 0.44629 -0.20917 0.44676 -0.20982 0.44722 C -0.21021 0.44815 -0.21034 0.45 -0.211 0.45 C -0.22636 0.45069 -0.24173 0.44907 -0.25684 0.44907 C -0.2696 0.44907 -0.28263 0.44977 -0.29513 0.45 C -0.29917 0.44977 -0.30321 0.44907 -0.30711 0.44907 C -0.31258 0.44907 -0.33915 0.45069 -0.34567 0.45116 C -0.37354 0.44815 -0.40154 0.44629 -0.42928 0.44213 C -0.47565 0.43565 -0.43488 0.43449 -0.47916 0.43148 C -0.49414 0.43032 -0.50912 0.43078 -0.52384 0.43055 C -0.52801 0.43009 -0.53204 0.42986 -0.53595 0.4294 C -0.53973 0.42893 -0.54363 0.42801 -0.54741 0.42754 C -0.55275 0.42685 -0.55822 0.42685 -0.56343 0.42662 C -0.56786 0.42708 -0.57229 0.42708 -0.57659 0.42847 C -0.58088 0.42986 -0.58466 0.43287 -0.5887 0.43426 C -0.5956 0.43703 -0.59977 0.43727 -0.60654 0.43819 L -0.63519 0.43634 C -0.63767 0.43611 -0.64014 0.43611 -0.64275 0.43541 C -0.65434 0.43148 -0.66385 0.42754 -0.67466 0.41875 C -0.67635 0.41736 -0.67791 0.41528 -0.67922 0.41273 C -0.68534 0.40208 -0.69237 0.38125 -0.69537 0.36967 C -0.69589 0.36736 -0.69615 0.36481 -0.69706 0.36273 C -0.69745 0.36203 -0.69823 0.36227 -0.69875 0.3618 C -0.71073 0.35208 -0.70396 0.35578 -0.71191 0.35208 C -0.71555 0.34583 -0.71386 0.35046 -0.7149 0.3412 C -0.71816 0.31296 -0.71516 0.34398 -0.71777 0.31574 C -0.71933 0.26597 -0.71946 0.21597 -0.72285 0.16666 C -0.72337 0.15949 -0.72897 0.15509 -0.72897 0.14791 C -0.72897 0.14398 -0.72467 0.14467 -0.72285 0.14213 C -0.71933 0.13703 -0.71647 0.13055 -0.71321 0.12546 C -0.70852 0.11852 -0.69979 0.11065 -0.69537 0.10578 C -0.69133 0.10139 -0.68638 0.09444 -0.68169 0.09213 C -0.67961 0.09097 -0.67739 0.09143 -0.67518 0.0912 C -0.67283 0.09004 -0.66111 0.08565 -0.65812 0.08333 C -0.65577 0.08125 -0.65395 0.07778 -0.65187 0.07546 C -0.64627 0.06967 -0.64106 0.06319 -0.63519 0.05879 C -0.63311 0.05717 -0.63064 0.0581 -0.62816 0.05764 C -0.62764 0.05833 -0.62699 0.05903 -0.62647 0.05972 C -0.62569 0.06088 -0.62517 0.06273 -0.62412 0.06366 C -0.61813 0.06944 -0.61149 0.07361 -0.6055 0.0794 C -0.60172 0.08264 -0.59821 0.08657 -0.59495 0.0912 C -0.59313 0.09375 -0.5913 0.09676 -0.58935 0.09884 C -0.58792 0.10046 -0.58635 0.10139 -0.58466 0.10185 C -0.57919 0.10347 -0.56799 0.10486 -0.56799 0.10509 C -0.56747 0.10509 -0.56695 0.10555 -0.56643 0.10578 C -0.56551 0.10648 -0.56447 0.10717 -0.56343 0.10787 C -0.56148 0.10879 -0.55718 0.10949 -0.55549 0.10972 C -0.55275 0.11018 -0.55015 0.11041 -0.54741 0.11065 C -0.54272 0.11481 -0.54767 0.11088 -0.54285 0.11366 C -0.54194 0.11412 -0.54103 0.11551 -0.53999 0.11551 C -0.53387 0.1162 -0.52735 0.11551 -0.5211 0.11551 " pathEditMode="relative" rAng="0" ptsTypes="AAAAAAAAAAAAAAAAAAAAAAAAAAAAAAAAAAAAAAAAAAAAAAAAAAAAA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99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004" y="381000"/>
            <a:ext cx="10175671" cy="1492132"/>
          </a:xfrm>
        </p:spPr>
        <p:txBody>
          <a:bodyPr/>
          <a:lstStyle/>
          <a:p>
            <a:r>
              <a:rPr lang="en-US" dirty="0"/>
              <a:t>Optimizing a single SCC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CFC5-FE20-4EE2-98CD-630366608D96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0012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0612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1212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62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9612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584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6812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5213" y="3676650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2682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19167" y="3502013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998992" y="1025275"/>
            <a:ext cx="4800600" cy="557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98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now looking at the caller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93969" y="2742527"/>
            <a:ext cx="2407778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alloca(sizeof(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 frame =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&amp;f.resume;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DestroyFn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f.destroy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frame-&gt;i = n;</a:t>
            </a:r>
            <a:b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frame-&gt;suspend_index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f.resume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f.cleanup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7" y="2600111"/>
            <a:ext cx="2997750" cy="2054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83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089E-6 -4.07407E-6 L 0.60849 0.02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25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non-coroutine that calls a Coroutine that calls a coroutine that calls a coroutine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8DF-639A-4EC0-8750-54485D9CB78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8612" y="2057400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read_some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read;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read;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read(n, buf);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0212" y="48006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sync_await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printf(“%d”, 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6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better future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F2E5-83A7-4B8C-A44D-F6F425A20FF7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redState Box"/>
          <p:cNvGrpSpPr/>
          <p:nvPr/>
        </p:nvGrpSpPr>
        <p:grpSpPr>
          <a:xfrm>
            <a:off x="3641623" y="1927118"/>
            <a:ext cx="4800711" cy="3047584"/>
            <a:chOff x="3655901" y="1829216"/>
            <a:chExt cx="4800711" cy="3047584"/>
          </a:xfrm>
        </p:grpSpPr>
        <p:sp>
          <p:nvSpPr>
            <p:cNvPr id="5" name="Rectangle 4"/>
            <p:cNvSpPr/>
            <p:nvPr/>
          </p:nvSpPr>
          <p:spPr>
            <a:xfrm>
              <a:off x="3961368" y="1829216"/>
              <a:ext cx="4266089" cy="1704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1368" y="1829217"/>
              <a:ext cx="4266089" cy="457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99" dirty="0" err="1"/>
                <a:t>shared_state</a:t>
              </a:r>
              <a:r>
                <a:rPr lang="en-US" sz="1799" dirty="0"/>
                <a:t>&lt;T&gt;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3655901" y="3533839"/>
              <a:ext cx="1067268" cy="1342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 flipV="1">
              <a:off x="7493202" y="3533839"/>
              <a:ext cx="963410" cy="11908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std</a:t>
            </a:r>
            <a:r>
              <a:rPr lang="en-US" dirty="0"/>
              <a:t>::future&lt;T&gt; and </a:t>
            </a:r>
            <a:r>
              <a:rPr lang="en-US" dirty="0" err="1"/>
              <a:t>std</a:t>
            </a:r>
            <a:r>
              <a:rPr lang="en-US" dirty="0"/>
              <a:t>::promise&lt;T&gt;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B7DF-1DBF-4E87-B0F9-1B3F4AF839C4}" type="datetime1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58</a:t>
            </a:fld>
            <a:endParaRPr lang="en-US"/>
          </a:p>
        </p:txBody>
      </p:sp>
      <p:sp>
        <p:nvSpPr>
          <p:cNvPr id="7" name="Shared State TextBox"/>
          <p:cNvSpPr txBox="1"/>
          <p:nvPr/>
        </p:nvSpPr>
        <p:spPr>
          <a:xfrm>
            <a:off x="4188935" y="2327829"/>
            <a:ext cx="4266089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atomic&lt;long&gt; </a:t>
            </a:r>
            <a:r>
              <a:rPr lang="en-US" sz="1799" dirty="0" err="1"/>
              <a:t>refCnt</a:t>
            </a:r>
            <a:r>
              <a:rPr lang="en-US" sz="1799" dirty="0"/>
              <a:t>;</a:t>
            </a:r>
          </a:p>
          <a:p>
            <a:r>
              <a:rPr lang="en-US" sz="1799" dirty="0" err="1"/>
              <a:t>mutex</a:t>
            </a:r>
            <a:r>
              <a:rPr lang="en-US" sz="1799" dirty="0"/>
              <a:t> lock;</a:t>
            </a:r>
          </a:p>
          <a:p>
            <a:r>
              <a:rPr lang="en-US" sz="1799" dirty="0"/>
              <a:t>variant&lt;empty, T,  </a:t>
            </a:r>
            <a:r>
              <a:rPr lang="en-US" sz="1799" dirty="0" err="1"/>
              <a:t>exception_ptr</a:t>
            </a:r>
            <a:r>
              <a:rPr lang="en-US" sz="1799" dirty="0"/>
              <a:t>&gt; value;</a:t>
            </a:r>
          </a:p>
          <a:p>
            <a:r>
              <a:rPr lang="en-US" sz="1799" dirty="0" err="1"/>
              <a:t>condition_variable</a:t>
            </a:r>
            <a:r>
              <a:rPr lang="en-US" sz="1799" dirty="0"/>
              <a:t> ready;</a:t>
            </a:r>
          </a:p>
        </p:txBody>
      </p:sp>
      <p:sp>
        <p:nvSpPr>
          <p:cNvPr id="8" name="Future Body Rect"/>
          <p:cNvSpPr/>
          <p:nvPr/>
        </p:nvSpPr>
        <p:spPr>
          <a:xfrm>
            <a:off x="8456612" y="4081096"/>
            <a:ext cx="3199567" cy="229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Future Header Rect"/>
          <p:cNvSpPr/>
          <p:nvPr/>
        </p:nvSpPr>
        <p:spPr>
          <a:xfrm>
            <a:off x="8456612" y="4081097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future&lt;T&gt;</a:t>
            </a:r>
          </a:p>
        </p:txBody>
      </p:sp>
      <p:sp>
        <p:nvSpPr>
          <p:cNvPr id="10" name="Future TextBox"/>
          <p:cNvSpPr txBox="1"/>
          <p:nvPr/>
        </p:nvSpPr>
        <p:spPr>
          <a:xfrm>
            <a:off x="8456612" y="4585701"/>
            <a:ext cx="3352800" cy="203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intrusive_ptr</a:t>
            </a:r>
            <a:r>
              <a:rPr lang="en-US" sz="1799" dirty="0"/>
              <a:t>&lt;</a:t>
            </a:r>
            <a:r>
              <a:rPr lang="en-US" sz="1799" dirty="0" err="1"/>
              <a:t>shared_state</a:t>
            </a:r>
            <a:r>
              <a:rPr lang="en-US" sz="1799" dirty="0"/>
              <a:t>&lt;T&gt;&gt;</a:t>
            </a:r>
          </a:p>
          <a:p>
            <a:endParaRPr lang="en-US" sz="1799" dirty="0"/>
          </a:p>
          <a:p>
            <a:r>
              <a:rPr lang="en-US" sz="1799" dirty="0"/>
              <a:t>wait()</a:t>
            </a:r>
          </a:p>
          <a:p>
            <a:r>
              <a:rPr lang="en-US" sz="1799" dirty="0"/>
              <a:t>T get()</a:t>
            </a:r>
          </a:p>
          <a:p>
            <a:r>
              <a:rPr lang="en-US" i="1" dirty="0"/>
              <a:t>then(F)  </a:t>
            </a:r>
            <a:r>
              <a:rPr lang="en-US" sz="1400" i="1" dirty="0"/>
              <a:t>// 4577: Concurrency TS</a:t>
            </a:r>
            <a:endParaRPr lang="en-US" i="1" dirty="0"/>
          </a:p>
          <a:p>
            <a:endParaRPr lang="en-US" sz="1799" dirty="0"/>
          </a:p>
          <a:p>
            <a:endParaRPr lang="en-US" sz="1799" dirty="0"/>
          </a:p>
        </p:txBody>
      </p:sp>
      <p:sp>
        <p:nvSpPr>
          <p:cNvPr id="11" name="Promise Body Rect"/>
          <p:cNvSpPr/>
          <p:nvPr/>
        </p:nvSpPr>
        <p:spPr>
          <a:xfrm>
            <a:off x="456334" y="4191000"/>
            <a:ext cx="3199567" cy="1752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Promise Head Rect"/>
          <p:cNvSpPr/>
          <p:nvPr/>
        </p:nvSpPr>
        <p:spPr>
          <a:xfrm>
            <a:off x="456334" y="4191000"/>
            <a:ext cx="3199567" cy="45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9" dirty="0"/>
              <a:t>promise&lt;T&gt;</a:t>
            </a:r>
          </a:p>
        </p:txBody>
      </p:sp>
      <p:sp>
        <p:nvSpPr>
          <p:cNvPr id="13" name="Promise TextBox"/>
          <p:cNvSpPr txBox="1"/>
          <p:nvPr/>
        </p:nvSpPr>
        <p:spPr>
          <a:xfrm>
            <a:off x="456334" y="4695605"/>
            <a:ext cx="3275747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intrusive_ptr</a:t>
            </a:r>
            <a:r>
              <a:rPr lang="en-US" sz="1799" dirty="0"/>
              <a:t>&lt;</a:t>
            </a:r>
            <a:r>
              <a:rPr lang="en-US" sz="1799" dirty="0" err="1"/>
              <a:t>shared_state</a:t>
            </a:r>
            <a:r>
              <a:rPr lang="en-US" sz="1799" dirty="0"/>
              <a:t>&lt;T&gt;&gt;</a:t>
            </a:r>
          </a:p>
          <a:p>
            <a:endParaRPr lang="en-US" sz="1799" dirty="0"/>
          </a:p>
          <a:p>
            <a:r>
              <a:rPr lang="en-US" sz="1799" dirty="0" err="1"/>
              <a:t>set_value</a:t>
            </a:r>
            <a:r>
              <a:rPr lang="en-US" sz="1799" dirty="0"/>
              <a:t>(T)</a:t>
            </a:r>
          </a:p>
          <a:p>
            <a:r>
              <a:rPr lang="en-US" sz="1799" dirty="0" err="1"/>
              <a:t>set_exception</a:t>
            </a:r>
            <a:r>
              <a:rPr lang="en-US" sz="1799" dirty="0"/>
              <a:t>(</a:t>
            </a:r>
            <a:r>
              <a:rPr lang="en-US" sz="1799" dirty="0" err="1"/>
              <a:t>exception_ptr</a:t>
            </a:r>
            <a:r>
              <a:rPr lang="en-US" sz="1799" dirty="0"/>
              <a:t>)</a:t>
            </a:r>
          </a:p>
        </p:txBody>
      </p:sp>
      <p:sp>
        <p:nvSpPr>
          <p:cNvPr id="16" name="Drawbacks Box"/>
          <p:cNvSpPr txBox="1"/>
          <p:nvPr/>
        </p:nvSpPr>
        <p:spPr>
          <a:xfrm>
            <a:off x="864040" y="1812904"/>
            <a:ext cx="3429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Memory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Atomic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Mutex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 err="1"/>
              <a:t>Condition_Variable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Scheduler interaction in</a:t>
            </a:r>
            <a:br>
              <a:rPr lang="en-US" dirty="0"/>
            </a:br>
            <a:r>
              <a:rPr lang="en-US" dirty="0" err="1"/>
              <a:t>set_value</a:t>
            </a:r>
            <a:r>
              <a:rPr lang="en-US" dirty="0"/>
              <a:t> / </a:t>
            </a:r>
            <a:r>
              <a:rPr lang="en-US" dirty="0" err="1"/>
              <a:t>set_exception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3" name="Promise To Future Straight Arrow"/>
          <p:cNvCxnSpPr>
            <a:cxnSpLocks/>
          </p:cNvCxnSpPr>
          <p:nvPr/>
        </p:nvCxnSpPr>
        <p:spPr>
          <a:xfrm flipV="1">
            <a:off x="3661508" y="5509706"/>
            <a:ext cx="4795104" cy="23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C++ Coroutine Sugar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55DF-5FBE-42E4-AAAE-227AB06220C0}" type="datetime1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1412" y="150602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1412" y="2677567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B91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.get_return_object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returned when f returns to the caller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</a:rPr>
              <a:t>  body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final_suspend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19033" y="2063865"/>
            <a:ext cx="815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B91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coroutine_traits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in 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E0A8-078E-4AF0-9AD5-4496BBBA6649}" type="datetime1">
              <a:rPr lang="en-US" smtClean="0"/>
              <a:t>9/24/2016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627689"/>
            <a:ext cx="441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n;; ++i)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print(i);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print(-i);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55626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-1, 2, -2, 3, -3,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2012" y="1417555"/>
            <a:ext cx="4197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f(1);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++i)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35752" y="3744712"/>
            <a:ext cx="5021260" cy="2715055"/>
            <a:chOff x="6635752" y="3744712"/>
            <a:chExt cx="5021260" cy="27150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4612" y="3744712"/>
              <a:ext cx="3962400" cy="27150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8" name="Arrow: Right 7"/>
            <p:cNvSpPr/>
            <p:nvPr/>
          </p:nvSpPr>
          <p:spPr>
            <a:xfrm rot="1808645">
              <a:off x="6635752" y="3753927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4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C++ Coroutine Sugar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9D6E-9636-408F-99A3-37B2A8337EB4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1412" y="150602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1412" y="2677567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B91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.get_return_object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returned when f returns to the caller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(...) {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final_suspend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.final_suspend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19033" y="2063865"/>
            <a:ext cx="815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coroutine_traits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96014" y="5117123"/>
            <a:ext cx="8074991" cy="369332"/>
            <a:chOff x="1796014" y="5117123"/>
            <a:chExt cx="8074991" cy="369332"/>
          </a:xfrm>
        </p:grpSpPr>
        <p:sp>
          <p:nvSpPr>
            <p:cNvPr id="13" name="Rectangle 12"/>
            <p:cNvSpPr/>
            <p:nvPr/>
          </p:nvSpPr>
          <p:spPr>
            <a:xfrm>
              <a:off x="1796014" y="5117123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6F008A"/>
                  </a:solidFill>
                  <a:latin typeface="Consolas" panose="020B0609020204030204" pitchFamily="49" charset="0"/>
                </a:rPr>
                <a:t>expr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4037549" y="5233025"/>
              <a:ext cx="228600" cy="1406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4212" y="5117123"/>
              <a:ext cx="5376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.return_value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6F008A"/>
                  </a:solidFill>
                  <a:latin typeface="Consolas" panose="020B0609020204030204" pitchFamily="49" charset="0"/>
                </a:rPr>
                <a:t>expr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final_suspend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6014" y="5468217"/>
            <a:ext cx="7948353" cy="369332"/>
            <a:chOff x="1796014" y="5468217"/>
            <a:chExt cx="7948353" cy="369332"/>
          </a:xfrm>
        </p:grpSpPr>
        <p:sp>
          <p:nvSpPr>
            <p:cNvPr id="17" name="Rectangle 16"/>
            <p:cNvSpPr/>
            <p:nvPr/>
          </p:nvSpPr>
          <p:spPr>
            <a:xfrm>
              <a:off x="1796014" y="5468217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4037549" y="5584119"/>
              <a:ext cx="228600" cy="1406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4212" y="5468217"/>
              <a:ext cx="5250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.return_void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6F008A"/>
                  </a:solidFill>
                  <a:latin typeface="Consolas" panose="020B0609020204030204" pitchFamily="49" charset="0"/>
                </a:rPr>
                <a:t>expr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final_suspend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96014" y="5837549"/>
            <a:ext cx="6681981" cy="369332"/>
            <a:chOff x="1796014" y="5837549"/>
            <a:chExt cx="6681981" cy="369332"/>
          </a:xfrm>
        </p:grpSpPr>
        <p:sp>
          <p:nvSpPr>
            <p:cNvPr id="20" name="Rectangle 19"/>
            <p:cNvSpPr/>
            <p:nvPr/>
          </p:nvSpPr>
          <p:spPr>
            <a:xfrm>
              <a:off x="1796014" y="5837549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co_yield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6F008A"/>
                  </a:solidFill>
                  <a:latin typeface="Consolas" panose="020B0609020204030204" pitchFamily="49" charset="0"/>
                </a:rPr>
                <a:t>expr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21" name="Arrow: Right 20"/>
            <p:cNvSpPr/>
            <p:nvPr/>
          </p:nvSpPr>
          <p:spPr>
            <a:xfrm>
              <a:off x="4037549" y="5953451"/>
              <a:ext cx="228600" cy="1406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4212" y="5837549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co_await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.yield_value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6F008A"/>
                  </a:solidFill>
                  <a:latin typeface="Consolas" panose="020B0609020204030204" pitchFamily="49" charset="0"/>
                </a:rPr>
                <a:t>expr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9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</p:spPr>
        <p:txBody>
          <a:bodyPr/>
          <a:lstStyle/>
          <a:p>
            <a:r>
              <a:rPr lang="en-US" dirty="0"/>
              <a:t>Reminder: more sugar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D3C-B012-491B-A79F-E5B6ABD5CCD7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5164" y="4750619"/>
            <a:ext cx="70850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&amp;promise()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2" name="Connector: Elbow 11"/>
          <p:cNvCxnSpPr>
            <a:cxnSpLocks/>
          </p:cNvCxnSpPr>
          <p:nvPr/>
        </p:nvCxnSpPr>
        <p:spPr>
          <a:xfrm flipV="1">
            <a:off x="2436812" y="1219200"/>
            <a:ext cx="5600700" cy="3048000"/>
          </a:xfrm>
          <a:prstGeom prst="bentConnector2">
            <a:avLst/>
          </a:prstGeom>
          <a:ln w="28575">
            <a:solidFill>
              <a:srgbClr val="394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694612" y="541291"/>
            <a:ext cx="3962400" cy="677909"/>
            <a:chOff x="7694612" y="541291"/>
            <a:chExt cx="3962400" cy="677909"/>
          </a:xfrm>
        </p:grpSpPr>
        <p:sp>
          <p:nvSpPr>
            <p:cNvPr id="10" name="Rectangle 9"/>
            <p:cNvSpPr/>
            <p:nvPr/>
          </p:nvSpPr>
          <p:spPr>
            <a:xfrm>
              <a:off x="7694612" y="914400"/>
              <a:ext cx="3962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43321" y="541291"/>
              <a:ext cx="1761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Frame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37981" y="1334299"/>
            <a:ext cx="70850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Promise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void&gt;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&lt;void&gt;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*address()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from_address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resume();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destroy();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5212" y="408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18512" y="911882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0794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even more sugar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86C8-0EB2-4A0B-B28A-36FD89831959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2812" y="2743200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4212" y="20574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tmp = </a:t>
            </a:r>
            <a:r>
              <a:rPr lang="en-US" i="1" dirty="0">
                <a:solidFill>
                  <a:srgbClr val="6F008A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tmp.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await_ready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builtin_coro_save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frame-&gt;suspend_index = n;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tmp.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await_suspend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builtin_coro_suspend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jmp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epilog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resume_label_n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tmp.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3503612" y="3124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7125" y="5105400"/>
            <a:ext cx="6092825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suspend_never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1212" y="1071503"/>
            <a:ext cx="6092825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suspend_always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658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381" y="152400"/>
            <a:ext cx="10512862" cy="1325563"/>
          </a:xfrm>
        </p:spPr>
        <p:txBody>
          <a:bodyPr/>
          <a:lstStyle/>
          <a:p>
            <a:r>
              <a:rPr lang="en-US" dirty="0"/>
              <a:t>Want heap elision =&gt; RAII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FE2-B787-4A96-B3F0-98E1B407ED1A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9612" y="16002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suspend_never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initial_suspend()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~task()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task(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32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-43720"/>
            <a:ext cx="10512862" cy="1325563"/>
          </a:xfrm>
        </p:spPr>
        <p:txBody>
          <a:bodyPr/>
          <a:lstStyle/>
          <a:p>
            <a:r>
              <a:rPr lang="en-US" dirty="0"/>
              <a:t>Take care of return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2815-FB16-499F-BAD7-D91AD46EF64B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1712" y="906615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variant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monostate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suspend_never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initial_suspend()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emplace&lt;1&gt;(std::forward&lt;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get&lt;1&gt;(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().result);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…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Drawbacks Box"/>
          <p:cNvSpPr txBox="1"/>
          <p:nvPr/>
        </p:nvSpPr>
        <p:spPr>
          <a:xfrm>
            <a:off x="8456612" y="331508"/>
            <a:ext cx="3429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Memory Allocation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Atomic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Mutex</a:t>
            </a:r>
            <a:r>
              <a:rPr lang="en-US" dirty="0"/>
              <a:t> + </a:t>
            </a:r>
            <a:r>
              <a:rPr lang="en-US" dirty="0" err="1"/>
              <a:t>Conditional_Variable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Scheduler interaction in</a:t>
            </a:r>
            <a:br>
              <a:rPr lang="en-US" dirty="0"/>
            </a:br>
            <a:r>
              <a:rPr lang="en-US" dirty="0" err="1"/>
              <a:t>set_value</a:t>
            </a:r>
            <a:r>
              <a:rPr lang="en-US" dirty="0"/>
              <a:t> / </a:t>
            </a:r>
            <a:r>
              <a:rPr lang="en-US" dirty="0" err="1"/>
              <a:t>set_exception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8531800" y="533400"/>
            <a:ext cx="2210812" cy="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8531800" y="815792"/>
            <a:ext cx="2210812" cy="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0"/>
            <a:ext cx="10512862" cy="1325563"/>
          </a:xfrm>
        </p:spPr>
        <p:txBody>
          <a:bodyPr/>
          <a:lstStyle/>
          <a:p>
            <a:r>
              <a:rPr lang="en-US" dirty="0"/>
              <a:t>Attach Continuation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1BF-7190-4EC1-BFD9-8BC1BCD8511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7230" y="906602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variant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monostate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waiter;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initial_suspend()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final_suspend()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emplace&lt;1&gt;(std::forward&lt;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CallerCoro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().waiter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CallerCoro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get&lt;1&gt;(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().result);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…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56612" y="331508"/>
            <a:ext cx="3429595" cy="1754326"/>
            <a:chOff x="8456612" y="331508"/>
            <a:chExt cx="3429595" cy="1754326"/>
          </a:xfrm>
        </p:grpSpPr>
        <p:sp>
          <p:nvSpPr>
            <p:cNvPr id="10" name="Drawbacks Box"/>
            <p:cNvSpPr txBox="1"/>
            <p:nvPr/>
          </p:nvSpPr>
          <p:spPr>
            <a:xfrm>
              <a:off x="8456612" y="331508"/>
              <a:ext cx="34295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Memory Allocation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Atomic operations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/>
                <a:t>Mutex</a:t>
              </a:r>
              <a:r>
                <a:rPr lang="en-US" dirty="0"/>
                <a:t> + </a:t>
              </a:r>
              <a:r>
                <a:rPr lang="en-US" dirty="0" err="1"/>
                <a:t>Conditional_Variable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Scheduler interaction in</a:t>
              </a:r>
              <a:br>
                <a:rPr lang="en-US" dirty="0"/>
              </a:br>
              <a:r>
                <a:rPr lang="en-US" dirty="0" err="1"/>
                <a:t>set_value</a:t>
              </a:r>
              <a:r>
                <a:rPr lang="en-US" dirty="0"/>
                <a:t> / </a:t>
              </a:r>
              <a:r>
                <a:rPr lang="en-US" dirty="0" err="1"/>
                <a:t>set_exception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8531800" y="533400"/>
              <a:ext cx="2210812" cy="0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8531800" y="815792"/>
              <a:ext cx="2210812" cy="0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531800" y="1066800"/>
            <a:ext cx="3125212" cy="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53" y="32778"/>
            <a:ext cx="10512862" cy="1325563"/>
          </a:xfrm>
        </p:spPr>
        <p:txBody>
          <a:bodyPr/>
          <a:lstStyle/>
          <a:p>
            <a:r>
              <a:rPr lang="en-US" dirty="0"/>
              <a:t>Tweak Final Suspend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6578-CDEA-4FB4-B4C1-7E0BBC83AC7C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7230" y="906602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variant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monostate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waiter;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…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auto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final_suspend() {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Awaiter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await_ready()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await_suspend(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me-&gt;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waiter.resume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Awaiter{this};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emplace&lt;1&gt;(std::forward&lt;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56612" y="331508"/>
            <a:ext cx="3429595" cy="1754326"/>
            <a:chOff x="8456612" y="331508"/>
            <a:chExt cx="3429595" cy="1754326"/>
          </a:xfrm>
        </p:grpSpPr>
        <p:sp>
          <p:nvSpPr>
            <p:cNvPr id="10" name="Drawbacks Box"/>
            <p:cNvSpPr txBox="1"/>
            <p:nvPr/>
          </p:nvSpPr>
          <p:spPr>
            <a:xfrm>
              <a:off x="8456612" y="331508"/>
              <a:ext cx="34295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Memory Allocation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Atomic operations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err="1"/>
                <a:t>Mutex</a:t>
              </a:r>
              <a:r>
                <a:rPr lang="en-US" dirty="0"/>
                <a:t> + </a:t>
              </a:r>
              <a:r>
                <a:rPr lang="en-US" dirty="0" err="1"/>
                <a:t>Conditional_Variable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Scheduler interaction in</a:t>
              </a:r>
              <a:br>
                <a:rPr lang="en-US" dirty="0"/>
              </a:br>
              <a:r>
                <a:rPr lang="en-US" dirty="0" err="1"/>
                <a:t>set_value</a:t>
              </a:r>
              <a:r>
                <a:rPr lang="en-US" dirty="0"/>
                <a:t> / </a:t>
              </a:r>
              <a:r>
                <a:rPr lang="en-US" dirty="0" err="1"/>
                <a:t>set_exception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8531800" y="533400"/>
              <a:ext cx="2210812" cy="0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8531800" y="815792"/>
              <a:ext cx="2210812" cy="0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531800" y="1066800"/>
            <a:ext cx="3125212" cy="0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3131815"/>
            <a:ext cx="3552825" cy="41291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713412" y="3675737"/>
            <a:ext cx="3865181" cy="369332"/>
            <a:chOff x="5713412" y="3675737"/>
            <a:chExt cx="3865181" cy="369332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H="1">
              <a:off x="5713412" y="3886200"/>
              <a:ext cx="289494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690593" y="3675737"/>
              <a:ext cx="88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Call</a:t>
              </a:r>
            </a:p>
          </p:txBody>
        </p:sp>
      </p:grp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531800" y="1317808"/>
            <a:ext cx="2819043" cy="361536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8592"/>
            <a:ext cx="10512862" cy="1325563"/>
          </a:xfrm>
        </p:spPr>
        <p:txBody>
          <a:bodyPr/>
          <a:lstStyle/>
          <a:p>
            <a:r>
              <a:rPr lang="en-US" dirty="0"/>
              <a:t>Add Exception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D7E3-D420-480C-B103-BD1C6120F248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7230" y="906602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variant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monostate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waiter;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emplace&lt;1&gt;(std::forward&lt;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get&lt;1&gt;(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8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8592"/>
            <a:ext cx="10512862" cy="1325563"/>
          </a:xfrm>
        </p:spPr>
        <p:txBody>
          <a:bodyPr/>
          <a:lstStyle/>
          <a:p>
            <a:r>
              <a:rPr lang="en-US" dirty="0"/>
              <a:t>Add Exception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10E1-15EF-44E9-A89A-F4747F97D17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7230" y="906602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variant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monostate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 waiter;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emplace&lt;1&gt;(std::forward&lt;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emplace&lt;2&gt;(std::move(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await_resume() {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rethrow_exception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(get&lt;2&gt;(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().result));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get&lt;1&gt;(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coro.promise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1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9D40-D4CB-4BEC-BB34-E73215537B9D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transformation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03B2-4663-45EE-8DB8-1D8791FC3234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76200"/>
            <a:ext cx="1051286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LLVM/Clang Coroutines </a:t>
            </a:r>
            <a:br>
              <a:rPr lang="en-US" dirty="0"/>
            </a:br>
            <a:r>
              <a:rPr lang="en-US" dirty="0"/>
              <a:t>Great thanks to: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1530" y="1406627"/>
            <a:ext cx="10512862" cy="5426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Chandler </a:t>
            </a:r>
            <a:r>
              <a:rPr lang="en-US" sz="2400" dirty="0" err="1"/>
              <a:t>Carruth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David </a:t>
            </a:r>
            <a:r>
              <a:rPr lang="en-US" sz="2400" dirty="0" err="1"/>
              <a:t>Majnemer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Eli Friedman</a:t>
            </a:r>
          </a:p>
          <a:p>
            <a:pPr marL="0" indent="0" algn="ctr">
              <a:buNone/>
            </a:pPr>
            <a:r>
              <a:rPr lang="en-US" sz="2400" dirty="0"/>
              <a:t>Hal Finkel</a:t>
            </a:r>
          </a:p>
          <a:p>
            <a:pPr marL="0" indent="0" algn="ctr">
              <a:buNone/>
            </a:pPr>
            <a:r>
              <a:rPr lang="en-US" sz="2400" dirty="0"/>
              <a:t>Jim Radigan</a:t>
            </a:r>
          </a:p>
          <a:p>
            <a:pPr marL="0" indent="0" algn="ctr">
              <a:buNone/>
            </a:pPr>
            <a:r>
              <a:rPr lang="en-US" sz="2400" dirty="0"/>
              <a:t>Lewis Baker </a:t>
            </a:r>
          </a:p>
          <a:p>
            <a:pPr marL="0" indent="0" algn="ctr">
              <a:buNone/>
            </a:pPr>
            <a:r>
              <a:rPr lang="en-US" sz="2400" dirty="0"/>
              <a:t>Mehdi </a:t>
            </a:r>
            <a:r>
              <a:rPr lang="en-US" sz="2400" dirty="0" err="1"/>
              <a:t>Amini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Richard Smith</a:t>
            </a:r>
          </a:p>
          <a:p>
            <a:pPr marL="0" indent="0" algn="ctr">
              <a:buNone/>
            </a:pPr>
            <a:r>
              <a:rPr lang="en-US" sz="2400" dirty="0" err="1"/>
              <a:t>Sanjoy</a:t>
            </a:r>
            <a:r>
              <a:rPr lang="en-US" sz="2400" dirty="0"/>
              <a:t> Das</a:t>
            </a:r>
          </a:p>
          <a:p>
            <a:pPr marL="0" indent="0" algn="ctr">
              <a:buNone/>
            </a:pPr>
            <a:r>
              <a:rPr lang="en-US" sz="2400" dirty="0"/>
              <a:t>Victor Tong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622-613E-4488-8E37-54A19F3AB836}" type="datetime1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295400"/>
            <a:ext cx="11125200" cy="5181600"/>
          </a:xfrm>
        </p:spPr>
        <p:txBody>
          <a:bodyPr>
            <a:normAutofit/>
          </a:bodyPr>
          <a:lstStyle/>
          <a:p>
            <a:r>
              <a:rPr lang="en-US" dirty="0"/>
              <a:t>LLVM Coroutines: </a:t>
            </a:r>
            <a:br>
              <a:rPr lang="en-US" dirty="0"/>
            </a:br>
            <a:r>
              <a:rPr lang="en-US" dirty="0">
                <a:hlinkClick r:id="rId2"/>
              </a:rPr>
              <a:t>http://llvm.org/docs/Coroutines.html</a:t>
            </a:r>
            <a:br>
              <a:rPr lang="en-US" dirty="0"/>
            </a:br>
            <a:r>
              <a:rPr lang="en-US" dirty="0"/>
              <a:t>experimental implementation is in the trunk of LLVM4.0</a:t>
            </a:r>
          </a:p>
          <a:p>
            <a:pPr marL="0" indent="0">
              <a:buNone/>
            </a:pPr>
            <a:r>
              <a:rPr lang="en-US" dirty="0"/>
              <a:t>   opt flag –enable-coroutines to try them out</a:t>
            </a:r>
            <a:br>
              <a:rPr lang="en-US" dirty="0"/>
            </a:br>
            <a:r>
              <a:rPr lang="en-US" dirty="0"/>
              <a:t>   Example: </a:t>
            </a:r>
            <a:r>
              <a:rPr lang="en-US" dirty="0">
                <a:hlinkClick r:id="rId3"/>
              </a:rPr>
              <a:t>https://github.com/llvm-mirror/llvm/tree/master/test/Transforms/Coroutines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 Coroutines:</a:t>
            </a:r>
          </a:p>
          <a:p>
            <a:pPr lvl="1"/>
            <a:r>
              <a:rPr lang="en-US" dirty="0"/>
              <a:t>http://wg21.link/P0057</a:t>
            </a:r>
          </a:p>
          <a:p>
            <a:pPr lvl="1"/>
            <a:r>
              <a:rPr lang="en-US" dirty="0"/>
              <a:t>MSVC – now</a:t>
            </a:r>
          </a:p>
          <a:p>
            <a:pPr lvl="1"/>
            <a:r>
              <a:rPr lang="en-US" dirty="0"/>
              <a:t>Clang Coroutines, soon, Clang 4.0 - possible</a:t>
            </a:r>
          </a:p>
          <a:p>
            <a:pPr lvl="1"/>
            <a:endParaRPr lang="en-US" sz="2000" dirty="0"/>
          </a:p>
          <a:p>
            <a:r>
              <a:rPr lang="en-US" sz="2000" dirty="0"/>
              <a:t>(Not coroutine related but you can win </a:t>
            </a:r>
            <a:r>
              <a:rPr lang="en-US" sz="2000" dirty="0" err="1"/>
              <a:t>XBox</a:t>
            </a:r>
            <a:r>
              <a:rPr lang="en-US" sz="2000" dirty="0"/>
              <a:t> One S)</a:t>
            </a:r>
            <a:br>
              <a:rPr lang="en-US" sz="2000" dirty="0"/>
            </a:br>
            <a:r>
              <a:rPr lang="en-US" sz="2000" dirty="0"/>
              <a:t> Take this survey: </a:t>
            </a:r>
            <a:r>
              <a:rPr lang="en-US" sz="2000" dirty="0">
                <a:hlinkClick r:id="rId4"/>
              </a:rPr>
              <a:t>http://aka.ms/cppcon</a:t>
            </a:r>
            <a:r>
              <a:rPr lang="en-US" sz="20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D8DF-639A-4EC0-8750-54485D9CB785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QuestIons</a:t>
            </a:r>
            <a:r>
              <a:rPr lang="en-US" dirty="0"/>
              <a:t>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9D40-D4CB-4BEC-BB34-E73215537B9D}" type="datetime1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Coroutine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DE5-C631-48EF-8502-C3C7710C207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n;; ++i) {</a:t>
            </a: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print(i);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print(-i);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55626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-1, 2, -2, 3, -3,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2741612" y="1687721"/>
            <a:ext cx="228600" cy="56840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415909" y="2484725"/>
            <a:ext cx="97103" cy="56327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DE5-C631-48EF-8502-C3C7710C207F}" type="datetime1">
              <a:rPr lang="en-US" smtClean="0"/>
              <a:t>9/24/2016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CppCon 2016 • C++ Coroutines Under the Covers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012" y="1371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n;; ++i) {</a:t>
            </a: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print(i);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CORO_SUSPEND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print(-i);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CORO_END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free);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3612" y="1494125"/>
            <a:ext cx="41974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nn-NO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11430000" cy="1492132"/>
          </a:xfrm>
        </p:spPr>
        <p:txBody>
          <a:bodyPr/>
          <a:lstStyle/>
          <a:p>
            <a:r>
              <a:rPr lang="en-US" dirty="0"/>
              <a:t>Rewrite access to spilled variables</a:t>
            </a:r>
          </a:p>
        </p:txBody>
      </p:sp>
    </p:spTree>
    <p:extLst>
      <p:ext uri="{BB962C8B-B14F-4D97-AF65-F5344CB8AC3E}">
        <p14:creationId xmlns:p14="http://schemas.microsoft.com/office/powerpoint/2010/main" val="4062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11718</TotalTime>
  <Words>5743</Words>
  <Application>Microsoft Office PowerPoint</Application>
  <PresentationFormat>Custom</PresentationFormat>
  <Paragraphs>1527</Paragraphs>
  <Slides>72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Agency FB</vt:lpstr>
      <vt:lpstr>Arial</vt:lpstr>
      <vt:lpstr>Calibri</vt:lpstr>
      <vt:lpstr>Consolas</vt:lpstr>
      <vt:lpstr>Gill Sans MT</vt:lpstr>
      <vt:lpstr>Impact</vt:lpstr>
      <vt:lpstr>Showcard Gothic</vt:lpstr>
      <vt:lpstr>Badge</vt:lpstr>
      <vt:lpstr>C++ Coroutines: Under the covers</vt:lpstr>
      <vt:lpstr>PowerPoint Presentation</vt:lpstr>
      <vt:lpstr>Compiler</vt:lpstr>
      <vt:lpstr>Two kind of coroutines</vt:lpstr>
      <vt:lpstr>Two kind of coroutines</vt:lpstr>
      <vt:lpstr>Coroutines in C</vt:lpstr>
      <vt:lpstr>coroutine transformation</vt:lpstr>
      <vt:lpstr>Build Coroutine Frame</vt:lpstr>
      <vt:lpstr>Rewrite access to spilled variables</vt:lpstr>
      <vt:lpstr>Rewrite access to spilled variables</vt:lpstr>
      <vt:lpstr>Create jump points</vt:lpstr>
      <vt:lpstr>Create jump points</vt:lpstr>
      <vt:lpstr>Create jump points</vt:lpstr>
      <vt:lpstr>split coroutine</vt:lpstr>
      <vt:lpstr>BEAUTY is purgation of superfluities </vt:lpstr>
      <vt:lpstr>BEAUTY is purgation of superfluities </vt:lpstr>
      <vt:lpstr>Create resume clone</vt:lpstr>
      <vt:lpstr>Create resume clone</vt:lpstr>
      <vt:lpstr>purgation of superfluities</vt:lpstr>
      <vt:lpstr>After Cleanup</vt:lpstr>
      <vt:lpstr>Optimizing Coroutines</vt:lpstr>
      <vt:lpstr>Inlining</vt:lpstr>
      <vt:lpstr>Devirtualization</vt:lpstr>
      <vt:lpstr>Devirtualization</vt:lpstr>
      <vt:lpstr>Heap Allocation Elision</vt:lpstr>
      <vt:lpstr>Heap Allocation Elision</vt:lpstr>
      <vt:lpstr>Non-coroutine related optimizations finish the job</vt:lpstr>
      <vt:lpstr>More Inlining</vt:lpstr>
      <vt:lpstr>SROA Scalar Replacement of Aggregates</vt:lpstr>
      <vt:lpstr>SROA Scalar Replacement of Aggregates</vt:lpstr>
      <vt:lpstr>ssa  complication 1</vt:lpstr>
      <vt:lpstr>ssa  complication 2</vt:lpstr>
      <vt:lpstr>SROA Scalar Replacement of Aggregates</vt:lpstr>
      <vt:lpstr>Dead Code Elimination</vt:lpstr>
      <vt:lpstr>Dead Code Elimination</vt:lpstr>
      <vt:lpstr>Constant Propagation</vt:lpstr>
      <vt:lpstr>Constant Propagation</vt:lpstr>
      <vt:lpstr>Constant Propagation</vt:lpstr>
      <vt:lpstr>Simplify Control Flow</vt:lpstr>
      <vt:lpstr>One more time</vt:lpstr>
      <vt:lpstr>What about async coroutines?</vt:lpstr>
      <vt:lpstr>Compiler</vt:lpstr>
      <vt:lpstr>Zooming into an optimizer</vt:lpstr>
      <vt:lpstr>CGSCC Pass Manager</vt:lpstr>
      <vt:lpstr>CGSCC Pass  Manager</vt:lpstr>
      <vt:lpstr>CGSCC Pass Manager</vt:lpstr>
      <vt:lpstr>CGSCC Pass Manager</vt:lpstr>
      <vt:lpstr>CGSCC Pass Manager</vt:lpstr>
      <vt:lpstr>Optimizing a single SCC</vt:lpstr>
      <vt:lpstr>Optimizing a single SCC</vt:lpstr>
      <vt:lpstr>Optimizing a single SCC</vt:lpstr>
      <vt:lpstr>Optimizing a single SCC</vt:lpstr>
      <vt:lpstr>Optimizing a single SCC</vt:lpstr>
      <vt:lpstr>Optimizing a single SCC</vt:lpstr>
      <vt:lpstr>Optimizing a single SCC</vt:lpstr>
      <vt:lpstr>A non-coroutine that calls a Coroutine that calls a coroutine that calls a coroutine …</vt:lpstr>
      <vt:lpstr>Building a better future</vt:lpstr>
      <vt:lpstr>std::future&lt;T&gt; and std::promise&lt;T&gt;</vt:lpstr>
      <vt:lpstr>Reminder: C++ Coroutine Sugar</vt:lpstr>
      <vt:lpstr>Reminder: C++ Coroutine Sugar</vt:lpstr>
      <vt:lpstr>Reminder: more sugar</vt:lpstr>
      <vt:lpstr>Reminder: even more sugar</vt:lpstr>
      <vt:lpstr>Want heap elision =&gt; RAII</vt:lpstr>
      <vt:lpstr>Take care of return value</vt:lpstr>
      <vt:lpstr>Attach Continuation</vt:lpstr>
      <vt:lpstr>Tweak Final Suspend</vt:lpstr>
      <vt:lpstr>Add Exception Handling</vt:lpstr>
      <vt:lpstr>Add Exception Handling</vt:lpstr>
      <vt:lpstr>done</vt:lpstr>
      <vt:lpstr>LLVM/Clang Coroutines  Great thanks to:</vt:lpstr>
      <vt:lpstr>more info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Gor Nishanov</dc:creator>
  <cp:lastModifiedBy>Gor Nishanov</cp:lastModifiedBy>
  <cp:revision>189</cp:revision>
  <dcterms:created xsi:type="dcterms:W3CDTF">2016-09-12T23:39:14Z</dcterms:created>
  <dcterms:modified xsi:type="dcterms:W3CDTF">2016-09-24T22:19:45Z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