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4660"/>
  </p:normalViewPr>
  <p:slideViewPr>
    <p:cSldViewPr snapToGrid="0">
      <p:cViewPr>
        <p:scale>
          <a:sx n="75" d="100"/>
          <a:sy n="75" d="100"/>
        </p:scale>
        <p:origin x="6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84BC6-C7B8-1424-6F2D-A9700027D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54690-5EA2-6244-7758-3896DEBD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C3FF1-E46A-F7AF-43DC-694441C1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4A716-99EC-16F2-ED2F-1167CFD1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784E7-383F-BE62-38AE-8C4DE469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4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407DB-DDB7-5967-B084-3F863E5D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AE22C-2FCD-19FC-88C4-C2CBC3A40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BD4C0-261E-B985-A8B5-61AD5ACF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D8051-E0DE-F870-29D3-8DA746F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355E5-A6E7-1DEC-94CA-30EA79B7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8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8E9C2C-C5B0-EAB4-5241-3AE0FB8E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4FBF6-E436-ED8F-63BD-680A913D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35A15-9BC7-7DFC-0E85-977AD3D2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7507E-B0D4-848F-31DD-FF26AA81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D93BC-8E68-EBED-0230-2872676A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4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977FA-3E0B-8C99-F205-B820E04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CB3D8-9CA7-77BB-A58E-DE6142D8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5DC61-B253-A36E-5AD4-03081061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F514B-4052-C51C-8C9E-38506A93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454A1-769E-C02C-200A-9F33B172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17A8B-724B-F652-A5B7-C5A6264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BD410-F325-1F34-91F6-54962D0A8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569FB-C93A-1B8C-2CB9-AA436D8F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19A4D-3036-E6BA-394F-9451B602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C2DEE-3D2A-773A-D384-91AE24E6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8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5443A-216F-6BBA-E87C-55285D45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C58A1-7A23-F459-A6D8-4F717D61A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F0ADD-023C-9645-ADD5-F4AC57E39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9F1080-223F-8F50-5F42-CF042A81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F31F9-347C-D936-4297-CFB35217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06E0DE-865B-FDD9-6BAB-37E8F20C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89704-9576-EB44-2B75-075CFCF3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E115B-7AB0-D7C3-C56C-FD0BDB214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50E6B-A86F-B4A7-3E86-C2B5159C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04EA54-A4CF-4C57-2673-70A633B7C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35A2A-B745-1077-21EE-8585598D9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84EC0D-8EF9-01E9-32C6-699E586C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48C10-D405-659B-3E95-A66E15DE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719F37-6098-5C7B-5A38-1A4E696E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0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BCAF6-3F84-60F3-1816-A584AB77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0F469E-4457-43CB-CA15-7CB04804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14980-848A-3EBE-6004-2F282C52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A2DD20-A11A-3F53-75C9-9DF5CCED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7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6D287E-4B19-A084-236A-CE4DD33A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9D373-3C01-DDE9-B176-66CBB958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E1FBC-834D-C4A6-D101-28B17B27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20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87F3E-24C9-4CB8-901A-697732E2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E0CA6-E483-8749-5973-2CDC54FF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FD5A3-F2B5-F589-B801-3ABDEDA8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2FBED-0B35-ED6D-B070-BBFA1EF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312FF-909A-0A07-EF5E-8ABF9E00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47C15-95EE-528C-1642-053992F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4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618EF-89D7-3E04-9650-4E74F95A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BEDB05-13AC-20E2-EBD1-430FA608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81717F-C11E-ACD3-00D1-EF9D41DE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B9E6A-B30A-B121-400B-550E6DC7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AC274-DAFC-80A5-510E-F089918D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9D8C8A-1316-E5AE-1FB3-075D0915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F9596-91AB-BBFE-F9DB-0FFBB8A4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447C4-965E-D955-C72C-EB6871BF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966E-F8CF-2886-823E-CAEF0629D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4AB3-0052-4744-8010-271A0CBE9C9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D871F-8612-799C-6270-71A8B0578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B082C-2FB6-C9FF-8E63-51C65796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DC93-1AB5-408B-ACF0-B39B3CA44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9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9C8A6B8-9888-64E3-D7D7-6BDFCFAAA8E2}"/>
              </a:ext>
            </a:extLst>
          </p:cNvPr>
          <p:cNvSpPr/>
          <p:nvPr/>
        </p:nvSpPr>
        <p:spPr>
          <a:xfrm>
            <a:off x="4864100" y="165100"/>
            <a:ext cx="1044575" cy="444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1FCF9A-B636-12B8-539A-9ADFC23D8A30}"/>
              </a:ext>
            </a:extLst>
          </p:cNvPr>
          <p:cNvSpPr txBox="1"/>
          <p:nvPr/>
        </p:nvSpPr>
        <p:spPr>
          <a:xfrm>
            <a:off x="5073650" y="202684"/>
            <a:ext cx="88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4B858A-235C-6A49-6C01-5F880C0DDC1B}"/>
              </a:ext>
            </a:extLst>
          </p:cNvPr>
          <p:cNvSpPr/>
          <p:nvPr/>
        </p:nvSpPr>
        <p:spPr>
          <a:xfrm>
            <a:off x="4908550" y="940832"/>
            <a:ext cx="955674" cy="444500"/>
          </a:xfrm>
          <a:prstGeom prst="roundRect">
            <a:avLst>
              <a:gd name="adj" fmla="val 25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0E749306-CDF7-8EE6-8CFD-DD9E09DFFDCC}"/>
              </a:ext>
            </a:extLst>
          </p:cNvPr>
          <p:cNvSpPr/>
          <p:nvPr/>
        </p:nvSpPr>
        <p:spPr>
          <a:xfrm>
            <a:off x="4832879" y="1631156"/>
            <a:ext cx="1079498" cy="4445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367BE4-FE5A-F6F2-270B-0B9101D151A3}"/>
              </a:ext>
            </a:extLst>
          </p:cNvPr>
          <p:cNvSpPr txBox="1"/>
          <p:nvPr/>
        </p:nvSpPr>
        <p:spPr>
          <a:xfrm>
            <a:off x="4876800" y="955333"/>
            <a:ext cx="987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请求服务器获取下载列表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2A2E22-1C78-0CB1-28CD-8599C25E92AA}"/>
              </a:ext>
            </a:extLst>
          </p:cNvPr>
          <p:cNvSpPr txBox="1"/>
          <p:nvPr/>
        </p:nvSpPr>
        <p:spPr>
          <a:xfrm>
            <a:off x="5073650" y="1699517"/>
            <a:ext cx="72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判断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EF2D1D8-18CD-D34B-C1E2-13D19E6D09DF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5386387" y="609600"/>
            <a:ext cx="1" cy="3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A65D8-BAC2-5328-024B-868A0FCD736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372628" y="1368802"/>
            <a:ext cx="1" cy="26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菱形 23">
            <a:extLst>
              <a:ext uri="{FF2B5EF4-FFF2-40B4-BE49-F238E27FC236}">
                <a16:creationId xmlns:a16="http://schemas.microsoft.com/office/drawing/2014/main" id="{7B4D6086-6807-30EA-2B78-5741110BA6A0}"/>
              </a:ext>
            </a:extLst>
          </p:cNvPr>
          <p:cNvSpPr/>
          <p:nvPr/>
        </p:nvSpPr>
        <p:spPr>
          <a:xfrm>
            <a:off x="2792412" y="2221098"/>
            <a:ext cx="1079498" cy="32213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63803F-5334-D1A8-EC18-78EA52C5EA82}"/>
              </a:ext>
            </a:extLst>
          </p:cNvPr>
          <p:cNvSpPr txBox="1"/>
          <p:nvPr/>
        </p:nvSpPr>
        <p:spPr>
          <a:xfrm>
            <a:off x="3052237" y="2235458"/>
            <a:ext cx="72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判断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C4A4D04-7100-0231-CFF9-3793BDD4E3C5}"/>
              </a:ext>
            </a:extLst>
          </p:cNvPr>
          <p:cNvCxnSpPr>
            <a:cxnSpLocks/>
            <a:stCxn id="13" idx="1"/>
            <a:endCxn id="24" idx="0"/>
          </p:cNvCxnSpPr>
          <p:nvPr/>
        </p:nvCxnSpPr>
        <p:spPr>
          <a:xfrm rot="10800000" flipV="1">
            <a:off x="3332161" y="1853406"/>
            <a:ext cx="1500718" cy="367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25DC1C8-0D45-D632-8FA5-C678D25AA44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912377" y="1853406"/>
            <a:ext cx="2777111" cy="429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F01AE4A-F6CE-7029-0304-8A32614F2549}"/>
              </a:ext>
            </a:extLst>
          </p:cNvPr>
          <p:cNvSpPr txBox="1"/>
          <p:nvPr/>
        </p:nvSpPr>
        <p:spPr>
          <a:xfrm>
            <a:off x="6203352" y="1476379"/>
            <a:ext cx="126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请求成功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CA359EF-136F-5C8C-CAB4-7AC9BF67FAF3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2083139" y="2382166"/>
            <a:ext cx="709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986BFD2-7390-E4F9-4B85-53B158AEF64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871910" y="2381482"/>
            <a:ext cx="707421" cy="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C091AE7-F709-E3EA-D812-94F653B13497}"/>
              </a:ext>
            </a:extLst>
          </p:cNvPr>
          <p:cNvSpPr txBox="1"/>
          <p:nvPr/>
        </p:nvSpPr>
        <p:spPr>
          <a:xfrm>
            <a:off x="2151566" y="2082598"/>
            <a:ext cx="128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有缓存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3D5D9F-5915-3F29-18E6-94B385E2D923}"/>
              </a:ext>
            </a:extLst>
          </p:cNvPr>
          <p:cNvSpPr txBox="1"/>
          <p:nvPr/>
        </p:nvSpPr>
        <p:spPr>
          <a:xfrm>
            <a:off x="3800813" y="2096958"/>
            <a:ext cx="1177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没有缓存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5E66177-B066-F39D-5B39-E0209DEAD1E9}"/>
              </a:ext>
            </a:extLst>
          </p:cNvPr>
          <p:cNvSpPr txBox="1"/>
          <p:nvPr/>
        </p:nvSpPr>
        <p:spPr>
          <a:xfrm>
            <a:off x="3722444" y="1545628"/>
            <a:ext cx="128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请求失败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9B0CC00-A86A-CFF1-E37C-542ACFF60816}"/>
              </a:ext>
            </a:extLst>
          </p:cNvPr>
          <p:cNvSpPr txBox="1"/>
          <p:nvPr/>
        </p:nvSpPr>
        <p:spPr>
          <a:xfrm>
            <a:off x="4510620" y="2242400"/>
            <a:ext cx="128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不做任何处理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6A7776E-9C60-3632-F3AA-D4A55601699A}"/>
              </a:ext>
            </a:extLst>
          </p:cNvPr>
          <p:cNvSpPr/>
          <p:nvPr/>
        </p:nvSpPr>
        <p:spPr>
          <a:xfrm>
            <a:off x="4578394" y="2221097"/>
            <a:ext cx="935412" cy="322137"/>
          </a:xfrm>
          <a:prstGeom prst="roundRect">
            <a:avLst>
              <a:gd name="adj" fmla="val 25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25ADB9E-1849-F812-681C-FAD1DBC0D881}"/>
              </a:ext>
            </a:extLst>
          </p:cNvPr>
          <p:cNvSpPr/>
          <p:nvPr/>
        </p:nvSpPr>
        <p:spPr>
          <a:xfrm>
            <a:off x="1148852" y="2166208"/>
            <a:ext cx="955674" cy="444500"/>
          </a:xfrm>
          <a:prstGeom prst="roundRect">
            <a:avLst>
              <a:gd name="adj" fmla="val 25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9A46947-E1D4-E004-C958-B3E3D90DFBE9}"/>
              </a:ext>
            </a:extLst>
          </p:cNvPr>
          <p:cNvSpPr txBox="1"/>
          <p:nvPr/>
        </p:nvSpPr>
        <p:spPr>
          <a:xfrm>
            <a:off x="1072612" y="2166208"/>
            <a:ext cx="117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获取本地资源包，缓存列表去下载</a:t>
            </a:r>
          </a:p>
        </p:txBody>
      </p:sp>
      <p:sp>
        <p:nvSpPr>
          <p:cNvPr id="65" name="菱形 64">
            <a:extLst>
              <a:ext uri="{FF2B5EF4-FFF2-40B4-BE49-F238E27FC236}">
                <a16:creationId xmlns:a16="http://schemas.microsoft.com/office/drawing/2014/main" id="{FCBF5856-BB24-7865-CEB1-5AEC484317D9}"/>
              </a:ext>
            </a:extLst>
          </p:cNvPr>
          <p:cNvSpPr/>
          <p:nvPr/>
        </p:nvSpPr>
        <p:spPr>
          <a:xfrm>
            <a:off x="8159301" y="2283404"/>
            <a:ext cx="1079498" cy="32213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9B5BB75-C37E-928B-8FFB-6BB33F584CC2}"/>
              </a:ext>
            </a:extLst>
          </p:cNvPr>
          <p:cNvSpPr txBox="1"/>
          <p:nvPr/>
        </p:nvSpPr>
        <p:spPr>
          <a:xfrm>
            <a:off x="8419126" y="2297764"/>
            <a:ext cx="72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判断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7CD5418-0332-9CB1-AA85-C1221CD8C6F0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7450028" y="2444472"/>
            <a:ext cx="709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C8D4FA8-26EC-91C9-59FE-E9E5910AB0BA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9238799" y="2443788"/>
            <a:ext cx="707421" cy="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13960C9-788B-B5A8-1CE8-00D725AA4235}"/>
              </a:ext>
            </a:extLst>
          </p:cNvPr>
          <p:cNvSpPr txBox="1"/>
          <p:nvPr/>
        </p:nvSpPr>
        <p:spPr>
          <a:xfrm>
            <a:off x="7518455" y="2144904"/>
            <a:ext cx="128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没有缓存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C068828-0341-21EC-5887-E905049A8B86}"/>
              </a:ext>
            </a:extLst>
          </p:cNvPr>
          <p:cNvSpPr txBox="1"/>
          <p:nvPr/>
        </p:nvSpPr>
        <p:spPr>
          <a:xfrm>
            <a:off x="9167702" y="2159264"/>
            <a:ext cx="1177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有缓存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6F873D2-8ACE-17F6-3B79-CF3234B7E8AD}"/>
              </a:ext>
            </a:extLst>
          </p:cNvPr>
          <p:cNvSpPr txBox="1"/>
          <p:nvPr/>
        </p:nvSpPr>
        <p:spPr>
          <a:xfrm>
            <a:off x="9994061" y="1790340"/>
            <a:ext cx="1895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tabLst>
                <a:tab pos="457200" algn="l"/>
              </a:tabLst>
            </a:pPr>
            <a:r>
              <a:rPr lang="en-US" altLang="zh-CN" sz="1200" dirty="0"/>
              <a:t>1.</a:t>
            </a:r>
            <a:r>
              <a:rPr lang="zh-CN" altLang="zh-CN" sz="1200" dirty="0"/>
              <a:t>通过</a:t>
            </a:r>
            <a:r>
              <a:rPr lang="en-US" altLang="zh-CN" sz="1200" dirty="0" err="1"/>
              <a:t>inode</a:t>
            </a:r>
            <a:r>
              <a:rPr lang="zh-CN" altLang="zh-CN" sz="1200" dirty="0"/>
              <a:t>在数据库中找到对应的加密密钥、文件基本信息和数据块</a:t>
            </a:r>
            <a:endParaRPr lang="en-US" altLang="zh-CN" sz="1200" dirty="0"/>
          </a:p>
          <a:p>
            <a:pPr lvl="0" algn="just">
              <a:tabLst>
                <a:tab pos="457200" algn="l"/>
              </a:tabLst>
            </a:pPr>
            <a:r>
              <a:rPr lang="en-US" altLang="zh-CN" sz="1200" dirty="0"/>
              <a:t>2.</a:t>
            </a:r>
            <a:r>
              <a:rPr lang="zh-CN" altLang="en-US" sz="1200" dirty="0"/>
              <a:t>把服务端请求到的最新数据异步存入数据库</a:t>
            </a:r>
            <a:endParaRPr lang="en-US" altLang="zh-CN" sz="1200" dirty="0"/>
          </a:p>
          <a:p>
            <a:pPr lvl="0" algn="just">
              <a:tabLst>
                <a:tab pos="457200" algn="l"/>
              </a:tabLst>
            </a:pPr>
            <a:r>
              <a:rPr lang="en-US" altLang="zh-CN" sz="1200" dirty="0"/>
              <a:t>3.</a:t>
            </a:r>
            <a:r>
              <a:rPr lang="zh-CN" altLang="en-US" sz="1200" dirty="0"/>
              <a:t>遍历本地数据如果服务端没有对应的数据，则需把对应本地文件资源删除。</a:t>
            </a:r>
            <a:endParaRPr lang="en-US" altLang="zh-CN" sz="1200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CCB2949-0179-98D6-0DC0-4854686004C1}"/>
              </a:ext>
            </a:extLst>
          </p:cNvPr>
          <p:cNvSpPr/>
          <p:nvPr/>
        </p:nvSpPr>
        <p:spPr>
          <a:xfrm>
            <a:off x="9946219" y="1699517"/>
            <a:ext cx="2002817" cy="1729483"/>
          </a:xfrm>
          <a:prstGeom prst="roundRect">
            <a:avLst>
              <a:gd name="adj" fmla="val 25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E2C564B-E79B-2BFF-FB95-EF2370D9984B}"/>
              </a:ext>
            </a:extLst>
          </p:cNvPr>
          <p:cNvSpPr/>
          <p:nvPr/>
        </p:nvSpPr>
        <p:spPr>
          <a:xfrm>
            <a:off x="6515741" y="2228514"/>
            <a:ext cx="955674" cy="421553"/>
          </a:xfrm>
          <a:prstGeom prst="roundRect">
            <a:avLst>
              <a:gd name="adj" fmla="val 25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D6785F5-5797-C591-94DB-E41E556DC956}"/>
              </a:ext>
            </a:extLst>
          </p:cNvPr>
          <p:cNvSpPr txBox="1"/>
          <p:nvPr/>
        </p:nvSpPr>
        <p:spPr>
          <a:xfrm>
            <a:off x="6439501" y="2228514"/>
            <a:ext cx="117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异步存入数据库，然后开始去下载</a:t>
            </a: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486A4A5-557B-3381-C6B5-C2A1C57975F5}"/>
              </a:ext>
            </a:extLst>
          </p:cNvPr>
          <p:cNvCxnSpPr/>
          <p:nvPr/>
        </p:nvCxnSpPr>
        <p:spPr>
          <a:xfrm rot="5400000" flipH="1" flipV="1">
            <a:off x="10814868" y="4552132"/>
            <a:ext cx="4493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317D2459-3ADC-F95A-334F-BA42448C2548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7957413" y="842099"/>
            <a:ext cx="403314" cy="55771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D919CB9-6D0F-91A3-FA98-3BDB8632982E}"/>
              </a:ext>
            </a:extLst>
          </p:cNvPr>
          <p:cNvCxnSpPr>
            <a:cxnSpLocks/>
          </p:cNvCxnSpPr>
          <p:nvPr/>
        </p:nvCxnSpPr>
        <p:spPr>
          <a:xfrm>
            <a:off x="5370512" y="3832314"/>
            <a:ext cx="0" cy="25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EE78BA3-D2BA-9998-1125-DDB51F68F744}"/>
              </a:ext>
            </a:extLst>
          </p:cNvPr>
          <p:cNvCxnSpPr>
            <a:cxnSpLocks/>
          </p:cNvCxnSpPr>
          <p:nvPr/>
        </p:nvCxnSpPr>
        <p:spPr>
          <a:xfrm>
            <a:off x="6991161" y="2640009"/>
            <a:ext cx="2417" cy="1212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BCF1C006-06C3-EBC2-0D1A-AF3BE0D54D99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2897837" y="1343764"/>
            <a:ext cx="1250610" cy="37264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8AA82A38-253E-BCF9-8FB9-8AEE7DEE8FDA}"/>
              </a:ext>
            </a:extLst>
          </p:cNvPr>
          <p:cNvSpPr/>
          <p:nvPr/>
        </p:nvSpPr>
        <p:spPr>
          <a:xfrm>
            <a:off x="4909308" y="4083205"/>
            <a:ext cx="888465" cy="292767"/>
          </a:xfrm>
          <a:prstGeom prst="roundRect">
            <a:avLst>
              <a:gd name="adj" fmla="val 25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菱形 112">
            <a:extLst>
              <a:ext uri="{FF2B5EF4-FFF2-40B4-BE49-F238E27FC236}">
                <a16:creationId xmlns:a16="http://schemas.microsoft.com/office/drawing/2014/main" id="{0A6182D4-15AF-7DFC-31EB-2ABDB831BF3D}"/>
              </a:ext>
            </a:extLst>
          </p:cNvPr>
          <p:cNvSpPr/>
          <p:nvPr/>
        </p:nvSpPr>
        <p:spPr>
          <a:xfrm>
            <a:off x="4834885" y="4601772"/>
            <a:ext cx="1079498" cy="4445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5105BA2-B2B8-9EB7-4A84-8E63668B7EA8}"/>
              </a:ext>
            </a:extLst>
          </p:cNvPr>
          <p:cNvSpPr txBox="1"/>
          <p:nvPr/>
        </p:nvSpPr>
        <p:spPr>
          <a:xfrm>
            <a:off x="4864100" y="4078817"/>
            <a:ext cx="9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开始去下载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996FFCF-3505-3379-4DEA-C759B3DDBF17}"/>
              </a:ext>
            </a:extLst>
          </p:cNvPr>
          <p:cNvSpPr txBox="1"/>
          <p:nvPr/>
        </p:nvSpPr>
        <p:spPr>
          <a:xfrm>
            <a:off x="5075656" y="4670133"/>
            <a:ext cx="72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判断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30760C5-A5A6-AA24-4967-65B5E3AB556A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5353541" y="4375972"/>
            <a:ext cx="0" cy="22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0C6A79CB-FDDF-8EFF-63E5-ED593E940E45}"/>
              </a:ext>
            </a:extLst>
          </p:cNvPr>
          <p:cNvSpPr/>
          <p:nvPr/>
        </p:nvSpPr>
        <p:spPr>
          <a:xfrm>
            <a:off x="3097445" y="4668925"/>
            <a:ext cx="774465" cy="340973"/>
          </a:xfrm>
          <a:prstGeom prst="roundRect">
            <a:avLst>
              <a:gd name="adj" fmla="val 25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4AA442C-7514-71E0-FE05-2EFA19065B11}"/>
              </a:ext>
            </a:extLst>
          </p:cNvPr>
          <p:cNvSpPr txBox="1"/>
          <p:nvPr/>
        </p:nvSpPr>
        <p:spPr>
          <a:xfrm>
            <a:off x="3052731" y="4700911"/>
            <a:ext cx="81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重新下载</a:t>
            </a:r>
          </a:p>
        </p:txBody>
      </p:sp>
      <p:sp>
        <p:nvSpPr>
          <p:cNvPr id="126" name="菱形 125">
            <a:extLst>
              <a:ext uri="{FF2B5EF4-FFF2-40B4-BE49-F238E27FC236}">
                <a16:creationId xmlns:a16="http://schemas.microsoft.com/office/drawing/2014/main" id="{8899EBCE-7205-E4D5-9BC4-BB5987BEEA0F}"/>
              </a:ext>
            </a:extLst>
          </p:cNvPr>
          <p:cNvSpPr/>
          <p:nvPr/>
        </p:nvSpPr>
        <p:spPr>
          <a:xfrm>
            <a:off x="7079803" y="5159371"/>
            <a:ext cx="1079498" cy="4445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570C18C-CB5D-F909-BF8A-929E6B28D7D5}"/>
              </a:ext>
            </a:extLst>
          </p:cNvPr>
          <p:cNvSpPr txBox="1"/>
          <p:nvPr/>
        </p:nvSpPr>
        <p:spPr>
          <a:xfrm>
            <a:off x="7320574" y="5227732"/>
            <a:ext cx="72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判断</a:t>
            </a: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C289B9A0-9C5C-82F2-EB0E-6C0622FD17AA}"/>
              </a:ext>
            </a:extLst>
          </p:cNvPr>
          <p:cNvSpPr/>
          <p:nvPr/>
        </p:nvSpPr>
        <p:spPr>
          <a:xfrm>
            <a:off x="9052760" y="5015753"/>
            <a:ext cx="964137" cy="731732"/>
          </a:xfrm>
          <a:prstGeom prst="roundRect">
            <a:avLst>
              <a:gd name="adj" fmla="val 25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E1A9060-C79C-0E63-D1F4-70A902CBD3E3}"/>
              </a:ext>
            </a:extLst>
          </p:cNvPr>
          <p:cNvSpPr txBox="1"/>
          <p:nvPr/>
        </p:nvSpPr>
        <p:spPr>
          <a:xfrm>
            <a:off x="9061533" y="5058454"/>
            <a:ext cx="95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把解压到的文件保存到本地</a:t>
            </a: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B3B8F83B-84D1-4D0A-6B7E-89A66F312142}"/>
              </a:ext>
            </a:extLst>
          </p:cNvPr>
          <p:cNvSpPr/>
          <p:nvPr/>
        </p:nvSpPr>
        <p:spPr>
          <a:xfrm>
            <a:off x="4937883" y="5820116"/>
            <a:ext cx="926341" cy="428284"/>
          </a:xfrm>
          <a:prstGeom prst="roundRect">
            <a:avLst>
              <a:gd name="adj" fmla="val 25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0C5EA36-6DFF-6AF1-12D4-8801C8E0BE65}"/>
              </a:ext>
            </a:extLst>
          </p:cNvPr>
          <p:cNvSpPr txBox="1"/>
          <p:nvPr/>
        </p:nvSpPr>
        <p:spPr>
          <a:xfrm>
            <a:off x="4921251" y="5816439"/>
            <a:ext cx="98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下载重试操作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5523A4E-2263-C62A-7204-D3D5B79C4B2C}"/>
              </a:ext>
            </a:extLst>
          </p:cNvPr>
          <p:cNvCxnSpPr>
            <a:stCxn id="113" idx="1"/>
            <a:endCxn id="125" idx="3"/>
          </p:cNvCxnSpPr>
          <p:nvPr/>
        </p:nvCxnSpPr>
        <p:spPr>
          <a:xfrm flipH="1">
            <a:off x="3871910" y="4824022"/>
            <a:ext cx="962975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49513003-A821-4CD6-1408-0ABB70736E24}"/>
              </a:ext>
            </a:extLst>
          </p:cNvPr>
          <p:cNvCxnSpPr>
            <a:stCxn id="113" idx="3"/>
            <a:endCxn id="126" idx="0"/>
          </p:cNvCxnSpPr>
          <p:nvPr/>
        </p:nvCxnSpPr>
        <p:spPr>
          <a:xfrm>
            <a:off x="5914383" y="4824022"/>
            <a:ext cx="1705169" cy="335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16665B6C-C39F-13BB-14A3-7467ADC382D0}"/>
              </a:ext>
            </a:extLst>
          </p:cNvPr>
          <p:cNvCxnSpPr>
            <a:cxnSpLocks/>
            <a:stCxn id="126" idx="1"/>
            <a:endCxn id="131" idx="0"/>
          </p:cNvCxnSpPr>
          <p:nvPr/>
        </p:nvCxnSpPr>
        <p:spPr>
          <a:xfrm rot="10800000" flipV="1">
            <a:off x="5414963" y="5381621"/>
            <a:ext cx="1664840" cy="434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C72DC7AA-AC33-42E2-6655-7B20CC17178D}"/>
              </a:ext>
            </a:extLst>
          </p:cNvPr>
          <p:cNvCxnSpPr>
            <a:cxnSpLocks/>
            <a:stCxn id="125" idx="2"/>
            <a:endCxn id="131" idx="1"/>
          </p:cNvCxnSpPr>
          <p:nvPr/>
        </p:nvCxnSpPr>
        <p:spPr>
          <a:xfrm rot="16200000" flipH="1">
            <a:off x="3657105" y="4783126"/>
            <a:ext cx="1069362" cy="145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E2C7FCE7-A230-9E61-27F5-2850E1ED7778}"/>
              </a:ext>
            </a:extLst>
          </p:cNvPr>
          <p:cNvCxnSpPr>
            <a:cxnSpLocks/>
            <a:stCxn id="131" idx="3"/>
            <a:endCxn id="114" idx="3"/>
          </p:cNvCxnSpPr>
          <p:nvPr/>
        </p:nvCxnSpPr>
        <p:spPr>
          <a:xfrm flipH="1" flipV="1">
            <a:off x="5851524" y="4217317"/>
            <a:ext cx="57151" cy="1829955"/>
          </a:xfrm>
          <a:prstGeom prst="bentConnector3">
            <a:avLst>
              <a:gd name="adj1" fmla="val -81331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6BCD5B75-3BB6-9CDF-D720-2BDA124BB862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 flipV="1">
            <a:off x="8159301" y="5381620"/>
            <a:ext cx="902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CA327BED-FCBD-05A4-1B3C-DF6BACA3FDF1}"/>
              </a:ext>
            </a:extLst>
          </p:cNvPr>
          <p:cNvSpPr txBox="1"/>
          <p:nvPr/>
        </p:nvSpPr>
        <p:spPr>
          <a:xfrm>
            <a:off x="4091246" y="4532537"/>
            <a:ext cx="716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下载失败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11D796B1-E15B-9ECB-2157-04303B4B24EC}"/>
              </a:ext>
            </a:extLst>
          </p:cNvPr>
          <p:cNvSpPr txBox="1"/>
          <p:nvPr/>
        </p:nvSpPr>
        <p:spPr>
          <a:xfrm>
            <a:off x="6127892" y="4601772"/>
            <a:ext cx="716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下载成功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7736DFA-A8DE-97CB-4B3A-3E869ACC1E88}"/>
              </a:ext>
            </a:extLst>
          </p:cNvPr>
          <p:cNvSpPr txBox="1"/>
          <p:nvPr/>
        </p:nvSpPr>
        <p:spPr>
          <a:xfrm>
            <a:off x="6283327" y="5124029"/>
            <a:ext cx="716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解压失败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ABF7B21-FBC4-F8EE-708A-FD07D62010A9}"/>
              </a:ext>
            </a:extLst>
          </p:cNvPr>
          <p:cNvSpPr txBox="1"/>
          <p:nvPr/>
        </p:nvSpPr>
        <p:spPr>
          <a:xfrm>
            <a:off x="8106169" y="5132294"/>
            <a:ext cx="716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解压成功</a:t>
            </a:r>
          </a:p>
        </p:txBody>
      </p:sp>
    </p:spTree>
    <p:extLst>
      <p:ext uri="{BB962C8B-B14F-4D97-AF65-F5344CB8AC3E}">
        <p14:creationId xmlns:p14="http://schemas.microsoft.com/office/powerpoint/2010/main" val="141669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小梦</dc:creator>
  <cp:lastModifiedBy>周 小梦</cp:lastModifiedBy>
  <cp:revision>1</cp:revision>
  <dcterms:created xsi:type="dcterms:W3CDTF">2022-06-01T06:49:04Z</dcterms:created>
  <dcterms:modified xsi:type="dcterms:W3CDTF">2022-06-01T06:49:29Z</dcterms:modified>
</cp:coreProperties>
</file>