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12"/>
  </p:notesMasterIdLst>
  <p:handoutMasterIdLst>
    <p:handoutMasterId r:id="rId13"/>
  </p:handoutMasterIdLst>
  <p:sldIdLst>
    <p:sldId id="325" r:id="rId5"/>
    <p:sldId id="307" r:id="rId6"/>
    <p:sldId id="324" r:id="rId7"/>
    <p:sldId id="338" r:id="rId8"/>
    <p:sldId id="312" r:id="rId9"/>
    <p:sldId id="339" r:id="rId10"/>
    <p:sldId id="33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394" autoAdjust="0"/>
  </p:normalViewPr>
  <p:slideViewPr>
    <p:cSldViewPr snapToGrid="0">
      <p:cViewPr varScale="1">
        <p:scale>
          <a:sx n="72" d="100"/>
          <a:sy n="72" d="100"/>
        </p:scale>
        <p:origin x="855" y="30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2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6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15B1A-CA14-E219-0C7F-0B38B168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3096" y="1"/>
            <a:ext cx="5013088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A35BB-6689-91C0-7D75-944092B3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1949B5-8206-3159-8E9E-E95F2A9A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83096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97BFBC-DA17-6BEB-A937-333E9504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363569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F9A5C70-EFC4-1BAB-285F-B317FAF47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073F905-5A3E-F9EB-B095-7A3A17C1E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49" t="13424" r="28018" b="11087"/>
          <a:stretch/>
        </p:blipFill>
        <p:spPr>
          <a:xfrm>
            <a:off x="6472427" y="0"/>
            <a:ext cx="502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41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7AE2FB-B934-16AA-2537-04016B7F1A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5241927-0828-2C0E-290E-E82A357BC8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F6DF6-2D97-1E21-15A5-D0E9397E2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406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105342" y="2198914"/>
            <a:ext cx="3970218" cy="34459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C4E27-95CA-78A5-BD7A-6109D75C8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AE4F7BC-B724-2456-4104-1C5E254EEF3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22178" y="2198914"/>
            <a:ext cx="6487908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22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GB"/>
              <a:t>Click to edit Master text styles</a:t>
            </a:r>
          </a:p>
          <a:p>
            <a:pPr lvl="1">
              <a:buChar char="¬"/>
            </a:pPr>
            <a:r>
              <a:rPr lang="en-GB"/>
              <a:t>Second level</a:t>
            </a:r>
          </a:p>
          <a:p>
            <a:pPr lvl="2">
              <a:buChar char="¬"/>
            </a:pPr>
            <a:r>
              <a:rPr lang="en-GB"/>
              <a:t>Third level</a:t>
            </a:r>
          </a:p>
          <a:p>
            <a:pPr lvl="3">
              <a:buChar char="¬"/>
            </a:pPr>
            <a:r>
              <a:rPr lang="en-GB"/>
              <a:t>Fourth level</a:t>
            </a:r>
          </a:p>
          <a:p>
            <a:pPr lvl="4">
              <a:buChar char="¬"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Project</a:t>
            </a:r>
            <a:br>
              <a:rPr lang="en-US" dirty="0"/>
            </a:br>
            <a:r>
              <a:rPr lang="en-US" sz="2800" dirty="0" err="1"/>
              <a:t>wouter</a:t>
            </a:r>
            <a:r>
              <a:rPr lang="en-US" sz="2800" dirty="0"/>
              <a:t> </a:t>
            </a:r>
            <a:r>
              <a:rPr lang="en-US" sz="2800" dirty="0" err="1"/>
              <a:t>swinkels</a:t>
            </a:r>
            <a:r>
              <a:rPr lang="en-US" sz="2800" dirty="0"/>
              <a:t>, Merna Gramoun, </a:t>
            </a:r>
            <a:r>
              <a:rPr lang="en-US" sz="2800" dirty="0" err="1"/>
              <a:t>Gedewon</a:t>
            </a:r>
            <a:r>
              <a:rPr lang="en-US" sz="2800" dirty="0"/>
              <a:t> Jerne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18" y="1503625"/>
            <a:ext cx="10778221" cy="3609461"/>
          </a:xfrm>
        </p:spPr>
        <p:txBody>
          <a:bodyPr/>
          <a:lstStyle/>
          <a:p>
            <a:r>
              <a:rPr lang="en-US" dirty="0"/>
              <a:t>System Introduction</a:t>
            </a:r>
          </a:p>
          <a:p>
            <a:r>
              <a:rPr lang="en-US" dirty="0"/>
              <a:t>Components and peripherals </a:t>
            </a:r>
          </a:p>
          <a:p>
            <a:r>
              <a:rPr lang="en-US" dirty="0"/>
              <a:t>User Interface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Background Gray Rectangle">
            <a:extLst>
              <a:ext uri="{FF2B5EF4-FFF2-40B4-BE49-F238E27FC236}">
                <a16:creationId xmlns:a16="http://schemas.microsoft.com/office/drawing/2014/main" id="{12A9E3A1-F2D3-41F9-B1F2-CE7935D02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C34FCD-DDEE-4B3C-AF37-71EBE7CEE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6B69C6-4A24-4A43-A3D3-E98C6B90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CB2360-4A00-0FD2-5BC7-EE0EF1854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197" y="682800"/>
            <a:ext cx="11080463" cy="5135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Elevator system introduction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Our system is a prototype of an elevator that is controlled by hardware buttons and an UI application that also shows the status of the elevator.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we have 4 floors that the elevator can go to.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The system is using a PD controller for controlling the elevator speed and position.</a:t>
            </a: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2F645-0AE3-4B4C-81BC-EC481516A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DC4401-7FC1-4A39-AC04-DAF7C0D70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7" y="576263"/>
            <a:ext cx="5798999" cy="921233"/>
          </a:xfrm>
        </p:spPr>
        <p:txBody>
          <a:bodyPr/>
          <a:lstStyle/>
          <a:p>
            <a:r>
              <a:rPr lang="en-US" dirty="0"/>
              <a:t>System components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552F1CF-68AA-447B-B5B0-C65BB72A5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087" y="1497496"/>
            <a:ext cx="5565914" cy="40684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Hardware: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Stm32 nucleo303RE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360 Parallax servo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 buttons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3D printed elevator </a:t>
            </a:r>
          </a:p>
          <a:p>
            <a:r>
              <a:rPr lang="en-US" dirty="0"/>
              <a:t>Node RED app</a:t>
            </a:r>
          </a:p>
          <a:p>
            <a:r>
              <a:rPr lang="en-US" dirty="0"/>
              <a:t>Communication protocol: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Sockets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D87D1-3809-177E-B95D-27B9C0E31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329" y="0"/>
            <a:ext cx="2343167" cy="4686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D77D6-1B56-DBF4-9B2B-877C1D60A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539" y="793486"/>
            <a:ext cx="2683895" cy="2175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57F98C-6984-E6DD-1BE9-0F799D7D2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493" y="3441354"/>
            <a:ext cx="3317345" cy="2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0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Servo output wire connected to pin PB5, timer 4 and channel 1 set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Servo input wire connected to PB6, timer 3 and channel 2 set as output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for level up connected to PB10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for level down connected to PB3</a:t>
            </a:r>
          </a:p>
          <a:p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198CE7B8-F8C6-F639-6F11-4415EFBF7F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111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444443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6A002-1BEB-AE76-169E-13071F909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2899" y="3663290"/>
            <a:ext cx="4444436" cy="13233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3200"/>
              </a:lnSpc>
            </a:pPr>
            <a:r>
              <a:rPr lang="en-US" dirty="0">
                <a:solidFill>
                  <a:schemeClr val="tx1"/>
                </a:solidFill>
              </a:rPr>
              <a:t>By using </a:t>
            </a:r>
            <a:r>
              <a:rPr lang="en-US" dirty="0" err="1">
                <a:solidFill>
                  <a:schemeClr val="tx1"/>
                </a:solidFill>
              </a:rPr>
              <a:t>NodeRED</a:t>
            </a:r>
            <a:r>
              <a:rPr lang="en-US" dirty="0">
                <a:solidFill>
                  <a:schemeClr val="tx1"/>
                </a:solidFill>
              </a:rPr>
              <a:t> app we can control the elevator position and speed as well as know it location.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394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394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9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5" name="Picture 34" descr="Magnifying glass and question mark">
            <a:extLst>
              <a:ext uri="{FF2B5EF4-FFF2-40B4-BE49-F238E27FC236}">
                <a16:creationId xmlns:a16="http://schemas.microsoft.com/office/drawing/2014/main" id="{5CA4D62F-55A2-2122-3844-A5087DC95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85544-C200-BEF3-61CE-CCB5EE89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444443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E4A32E4-179C-6FC0-8A0F-65F163803A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A4F6043-7A67-491B-98BC-F933DED7226D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DE50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DE50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2A08D7B89CCF4599E634C49C277A1C" ma:contentTypeVersion="9" ma:contentTypeDescription="Een nieuw document maken." ma:contentTypeScope="" ma:versionID="1c00577fa75645535329b5a5aec5803c">
  <xsd:schema xmlns:xsd="http://www.w3.org/2001/XMLSchema" xmlns:xs="http://www.w3.org/2001/XMLSchema" xmlns:p="http://schemas.microsoft.com/office/2006/metadata/properties" xmlns:ns3="606b3832-41dd-4cee-8224-7a92443b5caf" targetNamespace="http://schemas.microsoft.com/office/2006/metadata/properties" ma:root="true" ma:fieldsID="405fb06408434e3d67cd4b59e19dc00d" ns3:_="">
    <xsd:import namespace="606b3832-41dd-4cee-8224-7a92443b5ca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b3832-41dd-4cee-8224-7a92443b5ca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B37DAF-AFAF-4561-A80B-C76198EBD319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606b3832-41dd-4cee-8224-7a92443b5caf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B907021-23B5-4709-841A-5D72303D0E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6b3832-41dd-4cee-8224-7a92443b5c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{A92A1CFC-707E-498D-98D7-70241FC53A7C}tf67338807_win32</Template>
  <TotalTime>39</TotalTime>
  <Words>195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Dante</vt:lpstr>
      <vt:lpstr>Dante (Headings)2</vt:lpstr>
      <vt:lpstr>Helvetica Neue Medium</vt:lpstr>
      <vt:lpstr>Wingdings 2</vt:lpstr>
      <vt:lpstr>OffsetVTI</vt:lpstr>
      <vt:lpstr>Elevator Project wouter swinkels, Merna Gramoun, Gedewon Jerne </vt:lpstr>
      <vt:lpstr>PowerPoint Presentation</vt:lpstr>
      <vt:lpstr>Elevator system introduction  Our system is a prototype of an elevator that is controlled by hardware buttons and an UI application that also shows the status of the elevator.  we have 4 floors that the elevator can go to.  The system is using a PD controller for controlling the elevator speed and position.       </vt:lpstr>
      <vt:lpstr>System components</vt:lpstr>
      <vt:lpstr>Peripherals used </vt:lpstr>
      <vt:lpstr>User Interface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Project</dc:title>
  <dc:creator>Gramoun,Merna M.A.G.H.</dc:creator>
  <cp:lastModifiedBy>Gramoun,Merna M.A.G.H.</cp:lastModifiedBy>
  <cp:revision>3</cp:revision>
  <dcterms:created xsi:type="dcterms:W3CDTF">2024-06-16T21:31:59Z</dcterms:created>
  <dcterms:modified xsi:type="dcterms:W3CDTF">2024-06-19T09:25:04Z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0x010100182A08D7B89CCF4599E634C49C277A1C</vt:lpwstr>
  </property>
</Properties>
</file>