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master05_image0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9825" y="398463"/>
            <a:ext cx="1141413" cy="103346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>
            <a:off x="685800" y="16764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Shape 16"/>
          <p:cNvSpPr/>
          <p:nvPr/>
        </p:nvSpPr>
        <p:spPr>
          <a:xfrm>
            <a:off x="685800" y="59436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hape 17"/>
          <p:cNvSpPr/>
          <p:nvPr/>
        </p:nvSpPr>
        <p:spPr>
          <a:xfrm>
            <a:off x="4919662" y="568325"/>
            <a:ext cx="2640013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spcBef>
                <a:spcPts val="1000"/>
              </a:spcBef>
              <a:defRPr sz="18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Politecnico</a:t>
            </a:r>
            <a:endParaRPr>
              <a:latin typeface="+mn-lt"/>
              <a:ea typeface="+mn-ea"/>
              <a:cs typeface="+mn-cs"/>
              <a:sym typeface="Times New Roman"/>
            </a:endParaRPr>
          </a:p>
          <a:p>
            <a:pPr algn="r">
              <a:defRPr sz="18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di Milano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1371600" y="3429000"/>
            <a:ext cx="6400800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400"/>
              </a:spcBef>
              <a:buSzTx/>
              <a:buNone/>
              <a:defRPr sz="1800">
                <a:solidFill>
                  <a:srgbClr val="003366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lvl1pPr>
            <a:lvl2pPr marL="690995" indent="-233795" algn="ctr">
              <a:spcBef>
                <a:spcPts val="400"/>
              </a:spcBef>
              <a:buBlip>
                <a:blip r:embed="rId3"/>
              </a:buBlip>
              <a:defRPr sz="1800">
                <a:solidFill>
                  <a:srgbClr val="003366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lvl2pPr>
            <a:lvl3pPr marL="1120139" indent="-205739" algn="ctr">
              <a:spcBef>
                <a:spcPts val="400"/>
              </a:spcBef>
              <a:buBlip>
                <a:blip r:embed="rId4"/>
              </a:buBlip>
              <a:defRPr sz="1800">
                <a:solidFill>
                  <a:srgbClr val="003366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lvl3pPr>
            <a:lvl4pPr marL="1600200" indent="-228600" algn="ctr">
              <a:spcBef>
                <a:spcPts val="400"/>
              </a:spcBef>
              <a:defRPr sz="1800">
                <a:solidFill>
                  <a:srgbClr val="003366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lvl4pPr>
            <a:lvl5pPr marL="2085975" indent="-257175" algn="ctr">
              <a:spcBef>
                <a:spcPts val="400"/>
              </a:spcBef>
              <a:defRPr sz="1800">
                <a:solidFill>
                  <a:srgbClr val="003366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54864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1698625" y="115887"/>
            <a:ext cx="5678488" cy="83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685800" y="1238250"/>
            <a:ext cx="7772400" cy="47815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4"/>
              </a:buBlip>
            </a:lvl3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6515100" y="115887"/>
            <a:ext cx="1943100" cy="590391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685800" y="115887"/>
            <a:ext cx="5676900" cy="590391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4"/>
              </a:buBlip>
            </a:lvl3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1698625" y="115887"/>
            <a:ext cx="5678488" cy="83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685800" y="1238250"/>
            <a:ext cx="7772400" cy="47815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4"/>
              </a:buBlip>
            </a:lvl3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1698625" y="115887"/>
            <a:ext cx="5678488" cy="83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Shape 46"/>
          <p:cNvSpPr/>
          <p:nvPr>
            <p:ph type="body" sz="half" idx="1"/>
          </p:nvPr>
        </p:nvSpPr>
        <p:spPr>
          <a:xfrm>
            <a:off x="685800" y="1238250"/>
            <a:ext cx="3810000" cy="47815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3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4"/>
              </a:buBlip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  <a:defRPr b="1"/>
            </a:pP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1698625" y="115887"/>
            <a:ext cx="5678488" cy="838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3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4"/>
              </a:buBlip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master05_image0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9825" y="98425"/>
            <a:ext cx="1141413" cy="103346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685800" y="62484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/>
        </p:nvSpPr>
        <p:spPr>
          <a:xfrm>
            <a:off x="685800" y="1054100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4440009" y="6337300"/>
            <a:ext cx="263982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200">
                <a:solidFill>
                  <a:srgbClr val="003366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buBlip>
                <a:blip r:embed="rId3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5"/>
              </a:buBlip>
            </a:lvl3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3366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3366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3366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3366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3366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3366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3366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3366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3366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3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68927" marR="0" indent="-31172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5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88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5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38100" dir="2700000">
              <a:srgbClr val="C0C0C0"/>
            </a:outerShdw>
          </a:effectLst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685800" y="2101850"/>
            <a:ext cx="7772400" cy="889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Power Enjoy Project</a:t>
            </a:r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5436096" y="5023543"/>
            <a:ext cx="3024337" cy="914401"/>
          </a:xfrm>
          <a:prstGeom prst="rect">
            <a:avLst/>
          </a:prstGeom>
        </p:spPr>
        <p:txBody>
          <a:bodyPr/>
          <a:lstStyle/>
          <a:p>
            <a:pPr algn="l" defTabSz="640079">
              <a:spcBef>
                <a:spcPts val="300"/>
              </a:spcBef>
              <a:defRPr sz="1260">
                <a:effectLst>
                  <a:outerShdw sx="100000" sy="100000" kx="0" ky="0" algn="b" rotWithShape="0" blurRad="26669" dist="26669" dir="2700000">
                    <a:srgbClr val="C0C0C0"/>
                  </a:outerShdw>
                </a:effectLst>
              </a:defRPr>
            </a:pPr>
            <a:r>
              <a:t>Team:</a:t>
            </a:r>
          </a:p>
          <a:p>
            <a:pPr algn="l" defTabSz="640079">
              <a:spcBef>
                <a:spcPts val="300"/>
              </a:spcBef>
              <a:defRPr sz="1260">
                <a:effectLst>
                  <a:outerShdw sx="100000" sy="100000" kx="0" ky="0" algn="b" rotWithShape="0" blurRad="26669" dist="26669" dir="2700000">
                    <a:srgbClr val="C0C0C0"/>
                  </a:outerShdw>
                </a:effectLst>
              </a:defRPr>
            </a:pPr>
            <a:r>
              <a:t>Marco FERNI</a:t>
            </a:r>
          </a:p>
          <a:p>
            <a:pPr algn="l" defTabSz="640079">
              <a:spcBef>
                <a:spcPts val="300"/>
              </a:spcBef>
              <a:defRPr sz="1260">
                <a:effectLst>
                  <a:outerShdw sx="100000" sy="100000" kx="0" ky="0" algn="b" rotWithShape="0" blurRad="26669" dist="26669" dir="2700000">
                    <a:srgbClr val="C0C0C0"/>
                  </a:outerShdw>
                </a:effectLst>
              </a:defRPr>
            </a:pPr>
            <a:r>
              <a:t>Angelo Claudio RE</a:t>
            </a:r>
          </a:p>
          <a:p>
            <a:pPr algn="l" defTabSz="640079">
              <a:spcBef>
                <a:spcPts val="300"/>
              </a:spcBef>
              <a:defRPr sz="1260">
                <a:effectLst>
                  <a:outerShdw sx="100000" sy="100000" kx="0" ky="0" algn="b" rotWithShape="0" blurRad="26669" dist="26669" dir="2700000">
                    <a:srgbClr val="C0C0C0"/>
                  </a:outerShdw>
                </a:effectLst>
              </a:defRPr>
            </a:pPr>
            <a:r>
              <a:t>Gabriele TERMIGNONE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5.1 - Program design_2">
  <a:themeElements>
    <a:clrScheme name="5.1 - Program design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5.1 - Program design_2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5.1 - Program design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5.1 - Program design_2">
  <a:themeElements>
    <a:clrScheme name="5.1 - Program design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5.1 - Program design_2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5.1 - Program design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