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https://pharostec.com/natural-language-processing-nlp-takes-the-travel-and-tourism-industry-to-newer-heights/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https://quotefancy.com/quote/1624971/Philip-J-Davis-One-of-the-endlessly-alluring-aspects-of-mathematics-is-that-its-thorniest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https://www.indianai.in/math-ai/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https://github.com/Klassikcat/Linear_Algebra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https://www.youtube.com/watch?v=lx8RcYcYVuU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https://mungfali.com/post/277D3A3B5915C64A91E732BC1E51F200CB78AE14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https://halongpearl.vn/breadth-first-search-bfs-visualized-and-explained-breadth-first-search-2/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https://www.datanami.com/2020/11/26/optimizing-ai-and-deep-learning-performance/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https://towardsdatascience.com/everything-you-need-to-know-about-neural-networks-and-backpropagation-machine-learning-made-easy-e5285bc2be3a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https://criticalthinking.cloud/presentation/case-study-on-reinforcement-learning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Mathematics In Artificial Intelligence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pharostec.com/wp-content/uploads/2021/06/Natural-Language-Processing-NLP-takes-the-travel-and-tourism-industry-to-newer-heights-1536x86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Language Processing (NLP)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NLP involves the interaction between computers and human language, enabling machines to understand and generate text.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Mathematics helps in language modeling, sentiment analysis, and machine translation in NLP.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like probabilistic models, hidden Markov models, and word embeddings are applied in NLP algorithms.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quotefancy.com/media/wallpaper/3840x2160/1554832-Philip-J-Davis-Quote-One-of-the-endlessly-alluring-aspects-of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Mathematics provides the foundation for various aspects of AI, including machine learning, optimization, and natural language processing.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mathematical concepts and algorithms is crucial for developing and improving AI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Continual advancements in both mathematics and AI will further enhance the capabilities of artificial intelligence.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Goodfellow, I., Bengio, Y., &amp; Courville, A. (2016). Deep learning. MIT Press.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Murphy, K. P. (2012). Machine learning: a probabilistic perspective. MIT Press.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Russell, S., &amp; Norvig, P. (2016). Artificial intelligence: a modern approach. Pearson.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indianai.in/wp-content/uploads/2021/06/math-a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Mathematics in Artificial Intelligence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Mathematics plays a crucial role in the development and implementation of Artificial Intelligence (AI)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relies on mathematical concepts and algorithms to process and analyze large amounts of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Mathematical models provide a foundation for building intelligent systems and making informed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s.utexas.edu/users/flame/laff/alaff/images/Pretest/FundamentalSpa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Linear Algebra in AI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Linear algebra is fundamental to AI as it deals with vectors, matrices, and linear transformations.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AI, linear algebra is used for tasks such as dimensionality reduction, image recognition, and natural language processing.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Concepts like eigenvectors and eigenvalues are employed to understand patterns and extract meaningful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ytimg.com/vi/lx8RcYcYVuU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Calculus in AI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Calculus is essential for optimization problems in AI, such as finding the minimum or maximum of a function.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like gradient descent use calculus to train machine learning models.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Calculus also helps in understanding the rate of change and modeling dynamic systems in AI.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3.slideserve.com/5908523/probability-theory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Probability and Statistics in AI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Probability theory is crucial for dealing with uncertainty in AI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Statistical techniques, such as hypothesis testing and regression analysis, are used to analyze and interpret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Bayesian networks utilize probability theory to model and reason under uncertainty.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ytimg.com/vi/7fujbpJ0LB4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 Theory in AI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 theory provides tools to represent and analyze relationships between entities in AI.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Algorithms like breadth-first search and depth-first search are used to traverse and explore graphs.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Graph theory is applied in various AI applications such as social network analysis and recommendation systems.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datanami.com/wp-content/uploads/2020/11/Datanami-Excelero-Fig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Optimization in AI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Optimization is at the core of AI, enabling the selection of the best solutions from a set of possibilities.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like linear programming, integer programming, and evolutionary algorithms are used to solve optimization problems in AI.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Optimization algorithms help in training models, finding optimal paths, and resource allocation in AI systems.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iro.medium.com/max/1400/1*bhFifratH9DjKqMBTeQG5A.gif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Neural Networks and Deep Learning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Neural networks, inspired by the structure of the human brain, are used to solve complex problems in AI.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mathematics behind neural networks involves linear algebra, calculus, and optimization techniques.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learning, a subset of neural networks, uses multiple layers to extract hierarchical representations from data.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inwinstack.com/wp-content/uploads/2020/11/03.reinforc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Reinforcement Learning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Reinforcement learning is a branch of AI where an agent learns through interaction with an environment.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Mathematics, particularly Markov decision processes, are used to model and solve reinforcement learning problems.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Reinforcement learning algorithms aim to maximize a reward signal by learning optimal policies.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2025-02-14T07:15:09Z</dcterms:created>
  <dcterms:modified xsi:type="dcterms:W3CDTF">2025-02-14T07:15:09Z</dcterms:modified>
</cp:coreProperties>
</file>