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5106a06d_1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5106a06d_1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5106a06d_1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5106a06d_1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a525910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a525910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622b458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622b458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622b458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622b458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529da9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529da9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622b458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622b458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622b458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622b458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622b458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622b458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622b458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622b458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525910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525910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622b458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622b458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622b458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622b458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622b458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d622b458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529da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529da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622b458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622b458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622b4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622b4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622b458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622b458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529da9d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529da9d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622b458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622b45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622b458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622b458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5106a06d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5106a06d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os columnas">
  <p:cSld name="TITLE_ONL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de Pascal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90525" y="2789126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y </a:t>
            </a:r>
            <a:r>
              <a:rPr lang="es"/>
              <a:t>Estructuras</a:t>
            </a:r>
            <a:r>
              <a:rPr lang="es"/>
              <a:t>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esqueleto de una función en Pascal es la siguiente: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800" marR="50800" rtl="0" algn="l">
              <a:lnSpc>
                <a:spcPct val="10909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(Parametro1: tipo1; Parametro2: tipo2; ...):                                </a:t>
            </a: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                                   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Tipo_de_parametro_devuelto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var (Variables Locales);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// CÓDIGO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:= resultado;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500">
              <a:solidFill>
                <a:srgbClr val="FF0000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con un ejemplo, esta función toma 2 número (enteros) y devuelve el mayor.</a:t>
            </a:r>
            <a:endParaRPr/>
          </a:p>
          <a:p>
            <a:pPr indent="0" lvl="0" marL="50800" marR="50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maximo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(n1, n2: integer): 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if n1 &gt; n2 then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maximo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:= n1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else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maximo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:= n2;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500">
              <a:solidFill>
                <a:srgbClr val="FF0000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llama a esta función en nuestro código?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a:= 14;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b:= 100;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writeln(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maximo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(a, b));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r>
              <a:rPr lang="es"/>
              <a:t> de las Variables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las Variables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5481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Locales: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Solo tienen sentido dentro de la subacción.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Estas pueden ser: las variables que se pasan a la subacción por valor, o las variables que fueron definidas localmente en la subacción.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Variables Globales: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Tienen un alcance global en todo el </a:t>
            </a:r>
            <a:r>
              <a:rPr lang="es"/>
              <a:t>código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Pueden ser usados por varias subacciones.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Estas variables son las que definimos en la cabecera de nuestro </a:t>
            </a:r>
            <a:r>
              <a:rPr lang="es"/>
              <a:t>código</a:t>
            </a:r>
            <a:r>
              <a:rPr lang="es"/>
              <a:t> (en la parte del var).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las Variables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alcancevariables;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edad,meses:integer;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nombre:string;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edadmeses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meses: integer;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 meses:=edad*12;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 writeln(nombre,' tus meses son= ',meses);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write('Cual es tu edad: '); readln(edad);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nombre :='PEDRO';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edadmeses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writeln(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'Tus meses son: ', meses);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Siguiendo el ejercicio </a:t>
            </a:r>
            <a:r>
              <a:rPr lang="es"/>
              <a:t>número</a:t>
            </a:r>
            <a:r>
              <a:rPr lang="es"/>
              <a:t> 1 de la guia 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Vemos que nos pide crear una “subacción” que permita Validar los datos que el usuario ingresa (en este caso simplemente ver que este dentro del rango solicitado).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Vamos a ocupar una </a:t>
            </a:r>
            <a:r>
              <a:rPr lang="es"/>
              <a:t>función</a:t>
            </a:r>
            <a:r>
              <a:rPr lang="es"/>
              <a:t> o un procedimiento? porque?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Cuantos </a:t>
            </a:r>
            <a:r>
              <a:rPr lang="es"/>
              <a:t>parámetros</a:t>
            </a:r>
            <a:r>
              <a:rPr lang="es"/>
              <a:t> vamos a ocupar?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Todos estos van a ser pasados por valor? o vamos a tener </a:t>
            </a:r>
            <a:r>
              <a:rPr lang="es"/>
              <a:t>parámetros</a:t>
            </a:r>
            <a:r>
              <a:rPr lang="es"/>
              <a:t> por referencia?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Usamos variables globales o locales?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lo ponemos de esta forma: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/>
              <a:t>“Crear una subacción que </a:t>
            </a:r>
            <a:r>
              <a:rPr i="1" lang="es"/>
              <a:t>devuelve</a:t>
            </a:r>
            <a:r>
              <a:rPr i="1" lang="es"/>
              <a:t> el valor validado de un </a:t>
            </a:r>
            <a:r>
              <a:rPr i="1" lang="es"/>
              <a:t>parámetro</a:t>
            </a:r>
            <a:r>
              <a:rPr i="1" lang="es"/>
              <a:t> necesario para calcular el IMC”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Entonces estamos hablando de una </a:t>
            </a:r>
            <a:r>
              <a:rPr lang="es"/>
              <a:t>Función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/>
              <a:t>parámetros</a:t>
            </a:r>
            <a:r>
              <a:rPr lang="es"/>
              <a:t> necesarios para esta </a:t>
            </a:r>
            <a:r>
              <a:rPr lang="es"/>
              <a:t>función</a:t>
            </a:r>
            <a:r>
              <a:rPr lang="es"/>
              <a:t> son: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Qué</a:t>
            </a:r>
            <a:r>
              <a:rPr lang="es"/>
              <a:t> es lo que se </a:t>
            </a:r>
            <a:r>
              <a:rPr lang="es"/>
              <a:t>está</a:t>
            </a:r>
            <a:r>
              <a:rPr lang="es"/>
              <a:t> validando.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Cual es el valor </a:t>
            </a:r>
            <a:r>
              <a:rPr lang="es"/>
              <a:t>máximo</a:t>
            </a:r>
            <a:r>
              <a:rPr lang="es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Cual es el valor </a:t>
            </a:r>
            <a:r>
              <a:rPr lang="es"/>
              <a:t>mínimo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otras palabras la </a:t>
            </a:r>
            <a:r>
              <a:rPr lang="es"/>
              <a:t>función</a:t>
            </a:r>
            <a:r>
              <a:rPr lang="es"/>
              <a:t> queda: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FF"/>
                </a:solidFill>
              </a:rPr>
              <a:t>function</a:t>
            </a:r>
            <a:r>
              <a:rPr lang="es"/>
              <a:t> </a:t>
            </a:r>
            <a:r>
              <a:rPr lang="es">
                <a:solidFill>
                  <a:srgbClr val="38761D"/>
                </a:solidFill>
              </a:rPr>
              <a:t>validador</a:t>
            </a:r>
            <a:r>
              <a:rPr lang="es"/>
              <a:t>(</a:t>
            </a:r>
            <a:r>
              <a:rPr lang="es">
                <a:solidFill>
                  <a:srgbClr val="CC0000"/>
                </a:solidFill>
              </a:rPr>
              <a:t>tipo</a:t>
            </a:r>
            <a:r>
              <a:rPr lang="es"/>
              <a:t>: string; </a:t>
            </a:r>
            <a:r>
              <a:rPr lang="es">
                <a:solidFill>
                  <a:srgbClr val="CC0000"/>
                </a:solidFill>
              </a:rPr>
              <a:t>min</a:t>
            </a:r>
            <a:r>
              <a:rPr lang="es"/>
              <a:t>, </a:t>
            </a:r>
            <a:r>
              <a:rPr lang="es">
                <a:solidFill>
                  <a:srgbClr val="CC0000"/>
                </a:solidFill>
              </a:rPr>
              <a:t>max</a:t>
            </a:r>
            <a:r>
              <a:rPr lang="es"/>
              <a:t>: integer): integer;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a que el usuario </a:t>
            </a:r>
            <a:r>
              <a:rPr lang="es"/>
              <a:t>podría</a:t>
            </a:r>
            <a:r>
              <a:rPr lang="es"/>
              <a:t> llegar a ingresar varias veces un valor y este puede no estar dentro del rango, se necesita una variable local: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aux: integer;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Necesitamos ocupar un ciclo en donde se vaya preguntando por el valor siempre y cuando la entrada del usuario no sea </a:t>
            </a:r>
            <a:r>
              <a:rPr lang="es"/>
              <a:t>válida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writeln('Ingrese ', tipo, ' que 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esté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entre ', min, ' y ', max);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readln(aux);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until (min &lt;= aux) or (max &gt;= aux);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que nada, un poco de </a:t>
            </a:r>
            <a:r>
              <a:rPr lang="es"/>
              <a:t>vocabulario...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usuario </a:t>
            </a:r>
            <a:r>
              <a:rPr lang="es"/>
              <a:t>podría</a:t>
            </a:r>
            <a:r>
              <a:rPr lang="es"/>
              <a:t> sentirse </a:t>
            </a:r>
            <a:r>
              <a:rPr i="1" lang="es"/>
              <a:t>desorientado</a:t>
            </a:r>
            <a:r>
              <a:rPr lang="es"/>
              <a:t>, porque no sabe si el valor ingresado fue tomado o no por el sistema.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Por lo tanto necesitamos agregar un mensaje de error a nuestro sistema, y para ello sumaremos una bandera que nos indica que el </a:t>
            </a:r>
            <a:r>
              <a:rPr lang="es"/>
              <a:t>número</a:t>
            </a:r>
            <a:r>
              <a:rPr lang="es"/>
              <a:t> es </a:t>
            </a:r>
            <a:r>
              <a:rPr lang="es"/>
              <a:t>válido.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salir := false;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writeln('Ingrese ', tipo, ' que esté entre ', min, ' y ', max);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readln(aux);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if (min &gt; aux) or (max &lt; aux)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writeln('Valor ingresado fuera del rango solicitado.')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salir := true;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until salir;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Juntando Todo: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function validador(tipo: string; min, max: integer): integer;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aux: integer;  salir: boolean;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salir := false;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writeln('Ingrese ', tipo, ' que esté entre ', min, ' y ', max);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readln(aux);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if (min &gt; aux) or (max &lt; aux)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writeln('Valor ingresado fuera del rango solicitado.')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salir := true;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until salir;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validador:= aux;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llama en el algoritmo</a:t>
            </a:r>
            <a:r>
              <a:rPr lang="es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edad:= validador('edad', 4, 140);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peso:= validador('peso', 10, 300);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altura:= validador('altura', 10, 240);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Fin de la segunda parte...</a:t>
            </a:r>
            <a:endParaRPr sz="3000"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que nada, un poco de vocabulario...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 tenemos 2 tipos de “subacciones”: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Funciones (</a:t>
            </a:r>
            <a:r>
              <a:rPr lang="es">
                <a:solidFill>
                  <a:srgbClr val="0000FF"/>
                </a:solidFill>
              </a:rPr>
              <a:t>function</a:t>
            </a:r>
            <a:r>
              <a:rPr lang="es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Procedimientos (</a:t>
            </a:r>
            <a:r>
              <a:rPr lang="es">
                <a:solidFill>
                  <a:srgbClr val="0000FF"/>
                </a:solidFill>
              </a:rPr>
              <a:t>procedures</a:t>
            </a:r>
            <a:r>
              <a:rPr lang="es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diferencia 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Las </a:t>
            </a:r>
            <a:r>
              <a:rPr b="1" lang="es"/>
              <a:t>F</a:t>
            </a:r>
            <a:r>
              <a:rPr b="1" lang="es"/>
              <a:t>unciones</a:t>
            </a:r>
            <a:r>
              <a:rPr lang="es"/>
              <a:t> devuelven un valor, como por ejemplo </a:t>
            </a:r>
            <a:r>
              <a:rPr lang="es">
                <a:solidFill>
                  <a:srgbClr val="0000FF"/>
                </a:solidFill>
              </a:rPr>
              <a:t>readKey()</a:t>
            </a:r>
            <a:r>
              <a:rPr lang="es"/>
              <a:t> que lee la tecla que se apretó y devuelve </a:t>
            </a:r>
            <a:r>
              <a:rPr lang="es"/>
              <a:t>cuál</a:t>
            </a:r>
            <a:r>
              <a:rPr lang="es"/>
              <a:t> es la tecla,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</a:t>
            </a:r>
            <a:r>
              <a:rPr b="1" lang="es"/>
              <a:t>P</a:t>
            </a:r>
            <a:r>
              <a:rPr b="1" lang="es"/>
              <a:t>rocedimientos</a:t>
            </a:r>
            <a:r>
              <a:rPr lang="es"/>
              <a:t> no devuelven un valor, como por ejemplo </a:t>
            </a:r>
            <a:r>
              <a:rPr lang="es">
                <a:solidFill>
                  <a:srgbClr val="0000FF"/>
                </a:solidFill>
              </a:rPr>
              <a:t>writeln()</a:t>
            </a:r>
            <a:r>
              <a:rPr lang="es"/>
              <a:t> que escribe por pantalla un valor que se le paso como parametro.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que nada, un poco de vocabulario...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Parámetro</a:t>
            </a:r>
            <a:r>
              <a:rPr lang="es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parámetros</a:t>
            </a:r>
            <a:r>
              <a:rPr lang="es"/>
              <a:t> son variables y/o constantes para pasar datos entre </a:t>
            </a:r>
            <a:r>
              <a:rPr lang="es">
                <a:solidFill>
                  <a:srgbClr val="0000FF"/>
                </a:solidFill>
              </a:rPr>
              <a:t>programas</a:t>
            </a:r>
            <a:r>
              <a:rPr lang="es"/>
              <a:t> y </a:t>
            </a:r>
            <a:r>
              <a:rPr lang="es">
                <a:solidFill>
                  <a:srgbClr val="0000FF"/>
                </a:solidFill>
              </a:rPr>
              <a:t>subprogramas</a:t>
            </a:r>
            <a:r>
              <a:rPr lang="es"/>
              <a:t> en ambos sentidos.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parámetros que se utilizan en la llamada o invocación al subprograma se denominan </a:t>
            </a:r>
            <a:r>
              <a:rPr lang="es">
                <a:solidFill>
                  <a:srgbClr val="0000FF"/>
                </a:solidFill>
              </a:rPr>
              <a:t>parámetros actuales, reales o argumentos</a:t>
            </a:r>
            <a:r>
              <a:rPr lang="es"/>
              <a:t>, y son los que entregan la información al subprograma.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parámetros que la reciben en el subprograma se denominan </a:t>
            </a:r>
            <a:r>
              <a:rPr lang="es">
                <a:solidFill>
                  <a:srgbClr val="0000FF"/>
                </a:solidFill>
              </a:rPr>
              <a:t>parámetros formales o ficticios</a:t>
            </a:r>
            <a:r>
              <a:rPr lang="es"/>
              <a:t> y se declaran en la cabecera del subprograma.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que nada, un poco de vocabulario...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Pase de variables: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Por valor</a:t>
            </a:r>
            <a:r>
              <a:rPr lang="es"/>
              <a:t>: Se genera una copia de la variable en la </a:t>
            </a:r>
            <a:r>
              <a:rPr lang="es"/>
              <a:t>subacción</a:t>
            </a:r>
            <a:r>
              <a:rPr lang="es"/>
              <a:t>, de esta forma, al modificar dicha variable dentro de la </a:t>
            </a:r>
            <a:r>
              <a:rPr lang="es"/>
              <a:t>subacción</a:t>
            </a:r>
            <a:r>
              <a:rPr lang="es"/>
              <a:t> </a:t>
            </a:r>
            <a:r>
              <a:rPr b="1" lang="es"/>
              <a:t>no sufre cambios</a:t>
            </a:r>
            <a:r>
              <a:rPr lang="es"/>
              <a:t> la variable original.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Por referencia</a:t>
            </a:r>
            <a:r>
              <a:rPr lang="es"/>
              <a:t>: Dentro de la </a:t>
            </a:r>
            <a:r>
              <a:rPr lang="es"/>
              <a:t>subacción</a:t>
            </a:r>
            <a:r>
              <a:rPr lang="es"/>
              <a:t> tenemos la variable que fue ocupada, </a:t>
            </a:r>
            <a:r>
              <a:rPr b="1" lang="es"/>
              <a:t>cualquier </a:t>
            </a:r>
            <a:r>
              <a:rPr b="1" lang="es"/>
              <a:t>modificación</a:t>
            </a:r>
            <a:r>
              <a:rPr lang="es"/>
              <a:t> de la variable dentro de la </a:t>
            </a:r>
            <a:r>
              <a:rPr lang="es"/>
              <a:t>subacción</a:t>
            </a:r>
            <a:r>
              <a:rPr lang="es"/>
              <a:t> </a:t>
            </a:r>
            <a:r>
              <a:rPr b="1" lang="es"/>
              <a:t>repercute en la variable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 todas las variables son pasadas </a:t>
            </a:r>
            <a:r>
              <a:rPr lang="es" u="sng"/>
              <a:t>por valor</a:t>
            </a:r>
            <a:r>
              <a:rPr lang="es"/>
              <a:t>, si necesitamos una variable que su paso sea por referencia, tendremos que usar la palabra reservada </a:t>
            </a:r>
            <a:r>
              <a:rPr lang="es">
                <a:solidFill>
                  <a:srgbClr val="0000FF"/>
                </a:solidFill>
              </a:rPr>
              <a:t>var</a:t>
            </a:r>
            <a:r>
              <a:rPr lang="es"/>
              <a:t> en la </a:t>
            </a:r>
            <a:r>
              <a:rPr lang="es"/>
              <a:t>definición</a:t>
            </a:r>
            <a:r>
              <a:rPr lang="es"/>
              <a:t> del </a:t>
            </a:r>
            <a:r>
              <a:rPr lang="es"/>
              <a:t>parámetro</a:t>
            </a:r>
            <a:r>
              <a:rPr lang="es"/>
              <a:t> de la subacción.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esqueleto de un Procedimiento en Pascal es la siguiente: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800" marR="50800" rtl="0" algn="l">
              <a:lnSpc>
                <a:spcPct val="10909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(Parametro1: type1; Parametro2: type2; ...);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var (Variables Locales);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// CÓDIGO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500">
              <a:solidFill>
                <a:srgbClr val="FF0000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con un ejemplo, esta </a:t>
            </a:r>
            <a:r>
              <a:rPr lang="es"/>
              <a:t>función</a:t>
            </a:r>
            <a:r>
              <a:rPr lang="es"/>
              <a:t> realiza un intercambio del valor de la variable de x a la de y.</a:t>
            </a:r>
            <a:endParaRPr/>
          </a:p>
          <a:p>
            <a:pPr indent="0" lvl="0" marL="50800" marR="50800" rtl="0" algn="l">
              <a:lnSpc>
                <a:spcPct val="10909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cambiar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x, y: integer);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aux: integer;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aux := x;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x:= y;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y := aux;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Como se llama a este procedimiento en nuestro código?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cambiar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(a, b);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