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367FF0-9F3F-4A71-9EA8-4F69A43FC40C}">
  <a:tblStyle styleId="{A9367FF0-9F3F-4A71-9EA8-4F69A43FC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691c45e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691c45e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529da9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529da9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691c45e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691c45e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691c45e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691c45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691c45e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691c45e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691c45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691c45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525910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525910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691c45e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691c45e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691c45e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691c45e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691c45e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691c45e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25910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25910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691c45e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691c45e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691c45e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691c45e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529da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529da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691c4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691c4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691c45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691c45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691c45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691c45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60305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60305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691c45e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691c45e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691c45e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691c45e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691c45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691c45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os columnas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iki.freepascal.org/File_Handling_In_Pascal/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0525" y="2789126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</a:t>
            </a:r>
            <a:r>
              <a:rPr lang="es"/>
              <a:t>Estructuras</a:t>
            </a:r>
            <a:r>
              <a:rPr lang="es"/>
              <a:t>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Manejando los errores: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posible que si necesitamos abrir un archivo para la lectura y el mismo no exista, vamos a </a:t>
            </a:r>
            <a:r>
              <a:rPr lang="es"/>
              <a:t>estar</a:t>
            </a:r>
            <a:r>
              <a:rPr lang="es"/>
              <a:t> en presencia de un error en </a:t>
            </a:r>
            <a:r>
              <a:rPr i="1" lang="es"/>
              <a:t>tiempo de </a:t>
            </a:r>
            <a:r>
              <a:rPr i="1" lang="es"/>
              <a:t>ejecución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esto utilizamos la directiva </a:t>
            </a:r>
            <a:r>
              <a:rPr lang="es">
                <a:solidFill>
                  <a:srgbClr val="CC0000"/>
                </a:solidFill>
              </a:rPr>
              <a:t>{$I-}</a:t>
            </a:r>
            <a:r>
              <a:rPr lang="es"/>
              <a:t> para desactivar la </a:t>
            </a:r>
            <a:r>
              <a:rPr lang="es"/>
              <a:t>detección</a:t>
            </a:r>
            <a:r>
              <a:rPr lang="es"/>
              <a:t> de errores de entrada y salida. Y luego ejecutamos </a:t>
            </a:r>
            <a:r>
              <a:rPr lang="es">
                <a:solidFill>
                  <a:srgbClr val="CC0000"/>
                </a:solidFill>
              </a:rPr>
              <a:t>{$I+}</a:t>
            </a:r>
            <a:r>
              <a:rPr lang="es"/>
              <a:t> para volver a activarla.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var_arch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,'archivo.txt');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{$I-}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var_arch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{$I+}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0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{todo bien}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{error por apertura del archivo}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ambiente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sec: secuencia de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carácter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v: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carácter;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sec: file of char;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v: char;</a:t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arrancar(sec);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avanzar(sec, v);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crear(sec);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assign(sec, ‘archivo.txt’);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{$I-}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reset(sec);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{$I+}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s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&lt;&gt; 0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halt(2);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read(sec, v)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assign(sec, ‘archivo.txt’);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rewrite(sec);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Comenzando a trabajar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56450" y="1288050"/>
            <a:ext cx="43677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mientras NFDS(sec)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si v = ‘a’ 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avanzar(sec, v)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524150" y="1288150"/>
            <a:ext cx="44007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while not EOF(sec) do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v = ‘a’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cont := cont + 1;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read(sec, v);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Leyendo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56450" y="1288050"/>
            <a:ext cx="43677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para i := ‘a’ hasta ‘z’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escribir(sec, 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4524150" y="1288150"/>
            <a:ext cx="44007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i := ‘a’ to ‘z’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write(sec, 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Escribiendo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87800" y="3301050"/>
            <a:ext cx="43677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cerrar(sec)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2" type="body"/>
          </p:nvPr>
        </p:nvSpPr>
        <p:spPr>
          <a:xfrm>
            <a:off x="4555500" y="3301150"/>
            <a:ext cx="44007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Close(sec);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187800" y="2813250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Cerrando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156450" y="1231650"/>
            <a:ext cx="43677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ambiente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form_reg = registro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c1: N(5)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c2: AN(20)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registro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arch: archivo de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form_reg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form_reg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524150" y="1231750"/>
            <a:ext cx="44007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form_reg = record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c1: integer;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c2: string[20];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arch: file of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form_reg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form_reg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156450" y="800250"/>
            <a:ext cx="8768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abrir E/(arch);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leer(arch, reg);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abrir /S (arch);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assign(arch, ‘archivo.dat’);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{$I-}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reset(arch);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{$I+}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s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&lt;&gt; 0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halt(2);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arch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, ‘archivo.dat’);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rewrite(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arch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Comenzando a trabajar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156450" y="1288050"/>
            <a:ext cx="43677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mientras NFDA(arch)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si reg.c1 mod 2 = 0 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leer(arch, reg)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4524150" y="1288150"/>
            <a:ext cx="44007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while not EOF(arch)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read(arch, reg);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if (reg.c1 mod 2 = 0) 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2"/>
          <p:cNvSpPr txBox="1"/>
          <p:nvPr>
            <p:ph idx="2" type="body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Leyendo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56450" y="1288050"/>
            <a:ext cx="43677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para i := 1 hasta 50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reg.c2 := 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reg.c1 := ‘Prueba’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escribir(arch, reg)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2" type="body"/>
          </p:nvPr>
        </p:nvSpPr>
        <p:spPr>
          <a:xfrm>
            <a:off x="4524150" y="1288150"/>
            <a:ext cx="44007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i := 1 to 50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reg.c2 := i;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reg.c1 := ‘test’;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write(arch, reg);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Escribiendo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187800" y="4049825"/>
            <a:ext cx="43677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cerrar(sec)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4555500" y="4049925"/>
            <a:ext cx="44007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Close(sec);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187800" y="3562025"/>
            <a:ext cx="8768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Cerrando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sobre archivos en pascal se puede ocupar el siguiente link: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http://wiki.freepascal.org/File_Handling_In_Pascal/es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tercera parte...</a:t>
            </a:r>
            <a:endParaRPr sz="3000"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son los Registros en Pascal.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 esqueleto de registro en Pseudocodigo: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Nombre_del_registro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Registro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campo-1: tipo-campo1;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campo-2: tipo-campo2;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campo-n: tipo-campon;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Registro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Record se define dentro de los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 esqueleto de un Record en Pascal</a:t>
            </a:r>
            <a:endParaRPr/>
          </a:p>
          <a:p>
            <a:pPr indent="0" lvl="0" marL="50800" marR="5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Nombre_del_Record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record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campo-1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tipo-campo1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campo-2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tipo-campo2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campo-n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tipo-campon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000">
              <a:solidFill>
                <a:srgbClr val="0000FF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ejemplo de un Record en Pascal:</a:t>
            </a:r>
            <a:endParaRPr/>
          </a:p>
          <a:p>
            <a:pPr indent="0" lvl="0" marL="50800" marR="50800" rtl="0" algn="l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record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titulo: string[50];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autor: string[50];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resumen: string[200];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libro_id: longint;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524150" y="88890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variables que se van a ocupar: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libro1: </a:t>
            </a: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en </a:t>
            </a:r>
            <a:r>
              <a:rPr lang="es"/>
              <a:t>Pseudocódigo</a:t>
            </a:r>
            <a:r>
              <a:rPr lang="es"/>
              <a:t>, se utiliza el punto (.) como selector de campo en los Record.</a:t>
            </a:r>
            <a:endParaRPr sz="1600"/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libro1.titulo:= 'Un libro';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libro1.autor:= 'Un autor';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libro1.resumen:= 'Un libro increible';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libro1.libro_id:= 423232;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mostrarlibro(libro1);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writeln();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variables que se van a ocupar: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libro1, libro2: </a:t>
            </a: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taller vamos a manejar dos tipos de archivos: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Archivos de Caracteres (file of char): muy parecido a las secuencias de datos elementales, en donde solo se puede leer o escribir de a un </a:t>
            </a:r>
            <a:r>
              <a:rPr lang="es"/>
              <a:t>carácter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Archivos de Registros (file of record): Son los archivos que vemos en </a:t>
            </a:r>
            <a:r>
              <a:rPr lang="es"/>
              <a:t>pseudocódigo</a:t>
            </a:r>
            <a:r>
              <a:rPr lang="es"/>
              <a:t>, por cada lectura o escritura lo hacemos con un registro.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que vamos a ocupar en Archivos para Pascal: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assign(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/>
              <a:t>, </a:t>
            </a:r>
            <a:r>
              <a:rPr lang="es">
                <a:solidFill>
                  <a:srgbClr val="38761D"/>
                </a:solidFill>
              </a:rPr>
              <a:t>‘</a:t>
            </a:r>
            <a:r>
              <a:rPr lang="es">
                <a:solidFill>
                  <a:srgbClr val="38761D"/>
                </a:solidFill>
              </a:rPr>
              <a:t>ubicación</a:t>
            </a:r>
            <a:r>
              <a:rPr lang="es">
                <a:solidFill>
                  <a:srgbClr val="38761D"/>
                </a:solidFill>
              </a:rPr>
              <a:t>/del/archivo’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declara que la variable (</a:t>
            </a:r>
            <a:r>
              <a:rPr lang="es"/>
              <a:t>var_arch</a:t>
            </a:r>
            <a:r>
              <a:rPr lang="es"/>
              <a:t>) maneja el archivo que </a:t>
            </a:r>
            <a:r>
              <a:rPr lang="es"/>
              <a:t>está</a:t>
            </a:r>
            <a:r>
              <a:rPr lang="es"/>
              <a:t> en la </a:t>
            </a:r>
            <a:r>
              <a:rPr lang="es"/>
              <a:t>ubicación</a:t>
            </a:r>
            <a:r>
              <a:rPr lang="es"/>
              <a:t> indicada.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reset(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abre un archivo para leer.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rewrite(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abre un archivo para escritura (si el archivo existe, lo borra y comienza a escribir).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read(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, </a:t>
            </a:r>
            <a:r>
              <a:rPr lang="es">
                <a:solidFill>
                  <a:srgbClr val="38761D"/>
                </a:solidFill>
              </a:rPr>
              <a:t>var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lee el contenido del archivo y pone en la variable var.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write(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, </a:t>
            </a:r>
            <a:r>
              <a:rPr lang="es">
                <a:solidFill>
                  <a:srgbClr val="38761D"/>
                </a:solidFill>
              </a:rPr>
              <a:t>var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escribe el contenido de la variable var en el archivo.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close(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cierra el archivo.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No tan distintos</a:t>
            </a:r>
            <a:r>
              <a:rPr lang="es"/>
              <a:t>...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311250" y="124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{A9367FF0-9F3F-4A71-9EA8-4F69A43FC40C}</a:tableStyleId>
              </a:tblPr>
              <a:tblGrid>
                <a:gridCol w="3938825"/>
                <a:gridCol w="446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Pseudocodigo</a:t>
                      </a:r>
                      <a:endParaRPr b="1"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Pascal</a:t>
                      </a:r>
                      <a:endParaRPr b="1"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abrir E/(archivo)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reset(var_arch)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abrir /S 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ewrite(var_arch)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leer(archivo, reg)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ead(var_arch, var)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escribir(archivo, reg)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rite(var_arch, var)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cerrar(archivo)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lose(var_arch)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r>
                        <a:rPr lang="es" sz="17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ssign(var_arch,‘lugar/del/arch’)</a:t>
                      </a:r>
                      <a:endParaRPr sz="17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