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6F80-34C1-A5B5-D85A-09B0B8532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0793D-17C6-AE08-DDE2-7C64A37B3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E163B-6C31-90CF-05CD-28521D02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91B9-257D-4B75-9E11-79F664254504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5A35F-08D4-E5C9-0E68-6EBE3DC5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948C9-F6D2-7794-1D2E-F7288506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6AD5-76C6-444F-8AD4-216B9DED8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26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2D4A-99E7-4C97-D75B-7895E479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68375-92C0-E2DA-12F7-D88133539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6EF2F-AA14-A455-252D-9E821F63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91B9-257D-4B75-9E11-79F664254504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94382-7103-23EE-2EC6-9038A815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96501-F7BD-DE35-EB76-070DD6B3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6AD5-76C6-444F-8AD4-216B9DED8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19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168B9-48E5-7094-0BC6-442142377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40BA0-9C5C-9353-2C81-B43BE1B3B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22BB2-1021-566D-9CB9-2C69AE98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91B9-257D-4B75-9E11-79F664254504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3CC30-CEB7-07B4-DAB2-5C27594D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6A03F-DDE2-490A-FF0B-87075E63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6AD5-76C6-444F-8AD4-216B9DED8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4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18A3-6754-097B-B1D8-826A5260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7BA07-DA3C-F2DD-36DE-29994C46B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513B3-E221-83B7-2CD6-ACDB15928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91B9-257D-4B75-9E11-79F664254504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0BB7C-98F2-AE14-2A37-A3FA7188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922F6-80B6-A97B-B744-EAB1B4E3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6AD5-76C6-444F-8AD4-216B9DED8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66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5AFC-1144-2806-4AF0-A5234641F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73DCA-BDFB-6119-8D37-DF6AF3515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AF36B-26C4-F342-DC1F-2F731F04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91B9-257D-4B75-9E11-79F664254504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8716D-E7BE-4548-24A3-59616798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89CA9-9346-A78B-A06C-5F280FCB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6AD5-76C6-444F-8AD4-216B9DED8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25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A02E-B190-D1B5-30DD-31FA99C2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A379-38BF-4487-B66D-6C9ACB382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4F4CD-7A28-FCF3-6403-3BB0AE594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A42D2-6860-39F7-0F0C-FF6D441C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91B9-257D-4B75-9E11-79F664254504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CDC0A-F1B9-DA20-2D3E-52C0C82E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8F802-E438-5A88-65D8-4929053A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6AD5-76C6-444F-8AD4-216B9DED8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43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D464-9AE1-CA6A-7F38-11738B4B2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ACBF5-8A81-171E-B824-CCF349E74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03075-FFD8-D005-88C0-8F6F68DBB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6341C-22B7-F5D6-94A4-39DE00980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3BBD0-6F68-84AA-5943-284904A76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710F4-3EDD-65CE-9A58-11CE4655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91B9-257D-4B75-9E11-79F664254504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7DF89-76B7-11F1-5896-326239F22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F84AC5-CA10-5E98-02B6-A8822EE3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6AD5-76C6-444F-8AD4-216B9DED8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24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F697-ADEF-E435-3F5E-870A1E0B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15E9A-A6C7-DC6B-C3D4-943BD67F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91B9-257D-4B75-9E11-79F664254504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2B3C0-EE5C-C921-FB72-0A29EA92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7E1F6-336B-91E1-6563-451A8E9B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6AD5-76C6-444F-8AD4-216B9DED8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90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EF0563-C83F-B93C-8309-AE85715F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91B9-257D-4B75-9E11-79F664254504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EE3E4-6118-CFEA-681B-434238C8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77415-0760-2236-9FD1-C00BD92CC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6AD5-76C6-444F-8AD4-216B9DED8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1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FEEE-9A99-1C7A-3183-6928080D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CB561-B536-A885-D88C-B4776689E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C363D-6BE0-C00A-738E-C82B8199F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E83E1-CEE3-4626-BA9F-2C0BFC4E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91B9-257D-4B75-9E11-79F664254504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2525C-5F60-412B-37FD-A79B422E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5926A-401E-3D0A-EE3D-7D2D1619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6AD5-76C6-444F-8AD4-216B9DED8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66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AAE3-E122-12B5-86D2-29FDE8B8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56D55-D743-DE77-D26D-39A1591E3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68E3D-7852-CDC8-E522-3F76D00FD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13CE1-E0A4-F2DA-168E-907EAA79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91B9-257D-4B75-9E11-79F664254504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D0C13-813A-D267-DA66-AD054775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A7836-E808-2B9D-B348-55B7EDA7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6AD5-76C6-444F-8AD4-216B9DED8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02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22F97A-4539-A3FA-3850-193F092F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4F452-6B1E-1C80-A38A-C5675B5DB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9C3D4-6F0D-D7A6-BA5F-3435B848E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A691B9-257D-4B75-9E11-79F664254504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AB68-E9BD-D749-F90D-729569110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A65B1-85B8-E8D5-085B-027DC640C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656AD5-76C6-444F-8AD4-216B9DED8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55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DEC8-8F40-68A1-318B-C7D6B172A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942" y="580102"/>
            <a:ext cx="3795252" cy="766917"/>
          </a:xfrm>
        </p:spPr>
        <p:txBody>
          <a:bodyPr>
            <a:normAutofit/>
          </a:bodyPr>
          <a:lstStyle/>
          <a:p>
            <a:r>
              <a:rPr lang="en-IN" sz="3600" dirty="0"/>
              <a:t>Age and Life-span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8E75F-ED9D-01DA-303D-CFF1D96E5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069" y="1386347"/>
            <a:ext cx="9229110" cy="544668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7EDB931-6A9D-400E-8F2B-30F1FF6A2A9B}"/>
              </a:ext>
            </a:extLst>
          </p:cNvPr>
          <p:cNvSpPr/>
          <p:nvPr/>
        </p:nvSpPr>
        <p:spPr>
          <a:xfrm>
            <a:off x="4378582" y="2723535"/>
            <a:ext cx="993058" cy="84557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B8741D-4A96-2BB0-8E83-14103A88D618}"/>
              </a:ext>
            </a:extLst>
          </p:cNvPr>
          <p:cNvSpPr/>
          <p:nvPr/>
        </p:nvSpPr>
        <p:spPr>
          <a:xfrm>
            <a:off x="5961728" y="2893142"/>
            <a:ext cx="1115962" cy="10717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36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44C6-2418-93C5-20E3-DCBF08303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 and Energy Efficiency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945EAA-BFDE-D683-51A9-AE392DF5D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393" y="1884107"/>
            <a:ext cx="8134350" cy="48006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62DD065-57AA-B4EE-76DB-160BF6E758C0}"/>
              </a:ext>
            </a:extLst>
          </p:cNvPr>
          <p:cNvSpPr/>
          <p:nvPr/>
        </p:nvSpPr>
        <p:spPr>
          <a:xfrm>
            <a:off x="3637935" y="3028335"/>
            <a:ext cx="983226" cy="76691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D5A32F-06A1-E2F9-11B1-308DE8A808C5}"/>
              </a:ext>
            </a:extLst>
          </p:cNvPr>
          <p:cNvSpPr/>
          <p:nvPr/>
        </p:nvSpPr>
        <p:spPr>
          <a:xfrm>
            <a:off x="5112774" y="3795252"/>
            <a:ext cx="983226" cy="76691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91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44C6-2418-93C5-20E3-DCBF08303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 and Safety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1E9504-20B5-500D-AE38-E0743B301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12" y="1933268"/>
            <a:ext cx="8134350" cy="48006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75C58BD-4E44-49F9-BD81-909C0F740493}"/>
              </a:ext>
            </a:extLst>
          </p:cNvPr>
          <p:cNvSpPr/>
          <p:nvPr/>
        </p:nvSpPr>
        <p:spPr>
          <a:xfrm>
            <a:off x="3106994" y="4611329"/>
            <a:ext cx="747251" cy="67842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C5445B-C537-E781-5043-EF33EFEC312C}"/>
              </a:ext>
            </a:extLst>
          </p:cNvPr>
          <p:cNvSpPr/>
          <p:nvPr/>
        </p:nvSpPr>
        <p:spPr>
          <a:xfrm>
            <a:off x="3480619" y="5378245"/>
            <a:ext cx="747251" cy="762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05CCEB-BB16-6CA7-89B8-D93CD460B7CE}"/>
              </a:ext>
            </a:extLst>
          </p:cNvPr>
          <p:cNvSpPr/>
          <p:nvPr/>
        </p:nvSpPr>
        <p:spPr>
          <a:xfrm>
            <a:off x="3854244" y="4473677"/>
            <a:ext cx="904568" cy="90456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26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44C6-2418-93C5-20E3-DCBF08303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 and Environment Impact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2635E9-E8B3-1793-0726-1D0BA5F3CA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248" r="4451" b="2064"/>
          <a:stretch/>
        </p:blipFill>
        <p:spPr>
          <a:xfrm>
            <a:off x="1349477" y="1511641"/>
            <a:ext cx="7745361" cy="524803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AF730CE-9704-CEAE-4056-A4BE14C82244}"/>
              </a:ext>
            </a:extLst>
          </p:cNvPr>
          <p:cNvSpPr/>
          <p:nvPr/>
        </p:nvSpPr>
        <p:spPr>
          <a:xfrm>
            <a:off x="3048000" y="3578942"/>
            <a:ext cx="1012723" cy="101272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D1EA1-DCB7-6FCA-61E6-0BB30D797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353" y="4085303"/>
            <a:ext cx="1030313" cy="1030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462932-BD52-9E87-0DF5-8E2B90E56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663" y="4591665"/>
            <a:ext cx="580103" cy="58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22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Age and Life-span </vt:lpstr>
      <vt:lpstr>Age and Energy Efficiency</vt:lpstr>
      <vt:lpstr>Age and Safety </vt:lpstr>
      <vt:lpstr>Age and Environment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Jeby T</dc:creator>
  <cp:lastModifiedBy>Jeby T</cp:lastModifiedBy>
  <cp:revision>1</cp:revision>
  <dcterms:created xsi:type="dcterms:W3CDTF">2024-09-18T17:43:39Z</dcterms:created>
  <dcterms:modified xsi:type="dcterms:W3CDTF">2024-09-18T18:03:10Z</dcterms:modified>
</cp:coreProperties>
</file>