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9A117-BD11-4D2C-A386-B3177C7C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21FA1-7F34-4351-858E-5A8F1324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610DF-CCB1-459E-A926-C0B9744B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87B09-EB96-408A-BF2F-97C8CB4C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3193C-3061-4519-A559-5A52F4B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5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51402-1D4B-40B2-9340-1556B0C6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1FF7F2-B091-4AFF-A4C6-CC887FB6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A62F8-B85D-416B-AAF2-CF563F5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59CE2-52F7-4468-B8D6-94FB7FD4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0695B-BA58-47E4-B5FB-85B3755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93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C44E7-CA38-4281-A88F-B0A3A3947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42EA3-F822-4101-B468-895EDCA0C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3D2DD-16CD-415B-8FC4-7A56B7F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13639-C906-4ED0-8766-390BA7B0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F203F-EAF9-4893-A6B6-9E538D76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89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33868-A55B-4788-BEF9-6A8E17E3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BA9EA-B201-4088-A297-D41E2A54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621CC-C52E-40E7-89AA-7063090B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B11B6-D268-4E69-B37A-F8D131B3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59F6A-3A23-43EA-B82B-F65A2C0B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454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99D90-466B-44B8-8E52-109C3EBD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27C152-A8C2-410E-9DF8-31B819A98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12E29-4FC5-471C-AE12-5AE53D51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E5393-3179-43F9-A6BE-ACE10989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D6822-6A83-4E7D-92AF-AF00101B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44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51D63-6C88-414C-9465-99755E14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C993E-E952-45F7-A685-581B23F5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CFCE9-1242-41C1-B392-7CC819E4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B87DC-3741-46F9-99A9-D6077210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3AAD83-FB05-4B6B-8C00-6AEC94B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DB4E8-D735-47C5-9424-810399F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63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4500E-0EFC-43BE-8C05-607D2F54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6AAB6-9A8D-464D-8215-FD22D813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F166F-B125-4A61-B5ED-487BA4F1C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3A0BE2-0095-4DA9-B6D9-1096055A8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3F1AC-40DB-4F67-AFC0-442983D0E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A8E967-AA42-4564-836E-CF861DFD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CE637A-29ED-4E90-883A-E00FF9CB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A90F69-D140-4E69-A5CB-F3870D56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84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2F238-DAC3-4310-97F6-83F642BC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E2F15-7741-45A0-B718-42D66AE0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A193AD-5F31-48CF-9EA1-C8541EEA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E652F4-4C03-4A1C-8A20-FD0F2DBF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97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65BD6C-1671-489A-AAB4-EF3D98EF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A1C40F-C499-483C-A3C0-569B2E02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0BEDAA-CCAD-4F0F-81C0-75E69273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34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89AF9-AFB5-41F9-A8D6-930D0246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B91C1-5398-4572-AC22-11F2BC31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6E6A7B-C464-4AC1-B97A-5F27D827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7606-75B4-4A22-ACBB-5E348A79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1CCC3E-92B9-4F12-931A-CE4FFF32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37C0C8-49C5-43E9-A05A-BCF167DA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25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9241A-907D-4EE0-95AC-AD3C116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60FA4-3C7B-47B0-B936-C609700E1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F22E8-51B7-41F5-800D-EC828803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1D4898-7476-40CA-BCEF-51782823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BE46D-182F-49D8-BB9D-FF62900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2B928-90F5-4DBE-BC8E-0127207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34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804D58-254A-44B3-B747-5110898D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7969BD-5F96-473F-B09A-74FE5B26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D7C81-0445-4BBF-A632-197C95478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E121-8CBD-4918-B1BA-B7CA88538126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E22ED-098A-4784-A64B-7B1531CC1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8A158-1DB6-4FFC-B84C-5D8608D6E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3D97-7EBC-4E0E-80B2-61E523BF53A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65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8C7567B-A03D-4A25-830E-639297389545}"/>
              </a:ext>
            </a:extLst>
          </p:cNvPr>
          <p:cNvSpPr/>
          <p:nvPr/>
        </p:nvSpPr>
        <p:spPr>
          <a:xfrm>
            <a:off x="2474876" y="1220760"/>
            <a:ext cx="7242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Coherencia de cache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91D09B5-0D9D-435F-8F7E-090314B2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82" y="2729497"/>
            <a:ext cx="5403048" cy="93734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658C0E2-1D3A-472E-BAE7-1D7F9022D034}"/>
              </a:ext>
            </a:extLst>
          </p:cNvPr>
          <p:cNvSpPr/>
          <p:nvPr/>
        </p:nvSpPr>
        <p:spPr>
          <a:xfrm>
            <a:off x="2131975" y="4252246"/>
            <a:ext cx="792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Gerardo Zeledón Martínez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8262EF-C3D2-413A-B6BB-373BDEB7C2F4}"/>
              </a:ext>
            </a:extLst>
          </p:cNvPr>
          <p:cNvSpPr/>
          <p:nvPr/>
        </p:nvSpPr>
        <p:spPr>
          <a:xfrm>
            <a:off x="1319498" y="393941"/>
            <a:ext cx="9553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Arquitectura de computadores II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5BCE2C-0CA1-4BDA-A69F-16498B843213}"/>
              </a:ext>
            </a:extLst>
          </p:cNvPr>
          <p:cNvSpPr/>
          <p:nvPr/>
        </p:nvSpPr>
        <p:spPr>
          <a:xfrm>
            <a:off x="2131975" y="5283877"/>
            <a:ext cx="792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Carné: 2016243863 </a:t>
            </a:r>
          </a:p>
        </p:txBody>
      </p:sp>
    </p:spTree>
    <p:extLst>
      <p:ext uri="{BB962C8B-B14F-4D97-AF65-F5344CB8AC3E}">
        <p14:creationId xmlns:p14="http://schemas.microsoft.com/office/powerpoint/2010/main" val="17384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9932ED-341E-482A-8C2A-BCF29898E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917" y="374808"/>
            <a:ext cx="10972166" cy="61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FFF5F3-247A-428B-931D-B7D35D8D1C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5650" y="349250"/>
            <a:ext cx="561975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2B6471-6DAF-4486-9888-B2923F9D1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162" y="204787"/>
            <a:ext cx="118776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7B7BC0-B3E1-4ED4-85F1-BD1EDCD983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8985" y="95250"/>
            <a:ext cx="811403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34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Zeledon</dc:creator>
  <cp:lastModifiedBy>Gerardo Zeledon</cp:lastModifiedBy>
  <cp:revision>2</cp:revision>
  <dcterms:created xsi:type="dcterms:W3CDTF">2020-06-02T18:12:03Z</dcterms:created>
  <dcterms:modified xsi:type="dcterms:W3CDTF">2020-06-02T18:21:56Z</dcterms:modified>
</cp:coreProperties>
</file>