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802B-E86D-41C5-A555-F2F88E23B2A0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643EC-AA04-42BE-B9FE-2FF58423AB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643EC-AA04-42BE-B9FE-2FF58423AB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643EC-AA04-42BE-B9FE-2FF58423AB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7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110D-DC7C-460E-8C85-28B5B2B8AD6C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C6D-F489-48C7-9F3A-EC91C63FE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4006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BITNET&amp;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存算一体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7955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郭睿康 韩卓骏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1125"/>
            <a:ext cx="10515600" cy="8286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Implementation(AVX2-Based TL2)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4600" y="661178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BitNet_lut_kernal_tl2.h</a:t>
            </a:r>
            <a:r>
              <a:rPr lang="zh-CN" altLang="en-US" b="1" dirty="0"/>
              <a:t> </a:t>
            </a:r>
            <a:r>
              <a:rPr lang="en-US" altLang="zh-CN" dirty="0"/>
              <a:t>LUT Part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" y="755134"/>
            <a:ext cx="6324600" cy="61028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6" y="4852183"/>
            <a:ext cx="5780789" cy="1997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5" y="1028909"/>
            <a:ext cx="5780789" cy="38232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1125"/>
            <a:ext cx="10515600" cy="8286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Implementation(AVX2-Based TL2)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600" y="797467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BitNet_lut_kernal_tl2.h</a:t>
            </a:r>
            <a:r>
              <a:rPr lang="zh-CN" altLang="en-US" sz="2400" b="1" dirty="0"/>
              <a:t> </a:t>
            </a:r>
            <a:r>
              <a:rPr lang="en-US" altLang="zh-CN" sz="2400" dirty="0"/>
              <a:t>LUT Part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84" y="797467"/>
            <a:ext cx="6653785" cy="5994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7262"/>
            <a:ext cx="10515600" cy="8286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Implementation(AVX2-Based TL2)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600" y="797467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BitNet_lut_kernal_tl2.h</a:t>
            </a:r>
            <a:r>
              <a:rPr lang="zh-CN" altLang="en-US" sz="2400" b="1" dirty="0"/>
              <a:t> </a:t>
            </a:r>
            <a:r>
              <a:rPr lang="en-US" altLang="zh-CN" sz="2400" dirty="0"/>
              <a:t>LUT Part</a:t>
            </a:r>
            <a:endParaRPr lang="en-US" altLang="zh-CN" sz="2400" b="1" dirty="0"/>
          </a:p>
        </p:txBody>
      </p:sp>
      <p:pic>
        <p:nvPicPr>
          <p:cNvPr id="3" name="图片 2" descr="upload_post_object_v2_4914955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58" y="1259099"/>
            <a:ext cx="8304742" cy="55989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FECA36-2762-9A43-B89F-61ADDC76A39F}"/>
              </a:ext>
            </a:extLst>
          </p:cNvPr>
          <p:cNvSpPr txBox="1"/>
          <p:nvPr/>
        </p:nvSpPr>
        <p:spPr>
          <a:xfrm>
            <a:off x="286269" y="487270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计划针对最小运算单元的工作需求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设计一款存算一体化硬件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6010-B322-C980-C9E3-4C54BAF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99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61AEE5-E7C6-5298-CEE2-666DF7F8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09"/>
            <a:ext cx="585254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CF9D5D-0F63-203B-BE9C-94D67C920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49" y="-176436"/>
            <a:ext cx="5719122" cy="36054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6D19EA-6DA6-33BA-7D30-E9275C10E3A5}"/>
              </a:ext>
            </a:extLst>
          </p:cNvPr>
          <p:cNvSpPr txBox="1"/>
          <p:nvPr/>
        </p:nvSpPr>
        <p:spPr>
          <a:xfrm>
            <a:off x="104327" y="4768852"/>
            <a:ext cx="53719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该硬件实现了</a:t>
            </a:r>
            <a:r>
              <a:rPr lang="en-US" altLang="zh-CN" sz="1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three_table_impl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_*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这个算子（将“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量化”的算子提取出去）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每次计算灰色块对应的矩阵乘法任务，规模为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(BM*BBK)*(BBK*M)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(N*K)*(K*M)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规模的绿色块矩阵乘法基于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Element-wise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LUT+Adder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Tree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并行实现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(BM*BBK)*(BBK*M)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规模的灰色块矩阵乘法在绿色块计算的基础上串行实现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片上存储的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为灰色块对应的矩阵数据，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 Mem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规模是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BBK/K * ACT_BIT * 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S-M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的表达形式，将符号和幅值分开存储保证访存对齐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WS Mem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规模是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(BBK/K*BM/N) * (N*WS_BIT)*K/3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WM Mem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规模是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(BBK/K*BM/N) * (N*WM_BIT)*K/3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幅值用于预计算生成查找表表项，符号用于生成带符号的结果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硬件有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channel,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分别用于计算矩阵乘法中的一个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channel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K/3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个预计算单元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每个预计算单元的结果被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MUX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复用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channel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N*K/3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MUX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N*K/3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个符号生成模块，每个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MUX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个输入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channel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N*(1+1+2+4+…+2^(</a:t>
            </a:r>
            <a:r>
              <a:rPr lang="en-US" altLang="zh-CN" sz="1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(K/3)-1))=N*K/3</a:t>
            </a:r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个加法器</a:t>
            </a:r>
            <a:endParaRPr lang="en-US" altLang="zh-CN" sz="1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B00A37-00AA-E93B-195B-D7F4CA16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876" y="3605436"/>
            <a:ext cx="5576408" cy="27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599" y="365125"/>
            <a:ext cx="10515600" cy="68428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研究日程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拟定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026"/>
            <a:ext cx="10515600" cy="49802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2025/6 -2025/7 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BitNet.cpp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项目，研读论文，熟悉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TL2 Kernal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2025/7-2025/9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对软件算子进行行为级建模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2025/9-2025/10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Cadence Virtuoso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进行晶体管级建模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846" y="242225"/>
            <a:ext cx="10515600" cy="64746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BitNet.cpp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21" y="828484"/>
            <a:ext cx="11423352" cy="508459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bitnet.cpp is the official inference framework for 1-bit LLMs.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offers a suite of optimized kernels, that support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inference of 1.58-bit models on CPU and GPU (NPU support will coming next).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82" y="3285052"/>
            <a:ext cx="4072705" cy="2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242937" y="3429000"/>
            <a:ext cx="4089581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   :  Element-wise LUT-based Kernal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TL1 – 2 Weights per Group 2.00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bpw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TL2 – 3 Weights per Group 1.67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bpw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I2_S: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Element-wise MAD-based Kernal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(It is not considered in our research!)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4328" y="-36084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055"/>
            <a:ext cx="6805716" cy="443904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58922" y="-280826"/>
            <a:ext cx="4078361" cy="63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Signed-Unsigned Weight Splitting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 bits (1 sign bit + 4 bits) 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1bit Sign Operation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Block-fitting Weight Splitting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Pack-and-Unpack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Higher 8bits + Lower 8bits Divided	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82" y="1451225"/>
            <a:ext cx="2848373" cy="75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408" y="3360936"/>
            <a:ext cx="4839978" cy="3246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283" y="206949"/>
            <a:ext cx="10515600" cy="62905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X86_AVX2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ARM_NEON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413"/>
            <a:ext cx="11353800" cy="51214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ARM NEON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指令集内联函数相关的手册与教程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128bit Register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https://developer.arm.com/architectures/instruction-sets/intrinsics/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https://zhuanlan.zhihu.com/p/128640600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https://zhuanlan.zhihu.com/p/358603760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Intel AVX2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指令集内联函数相关的手册与教程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2 Lanes 128bit Register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https://blog.csdn.net/just_sort/article/details/94393506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https://www.intel.com/content/www/us/en/docs/intrinsics- guide/index.html#avxnewtechs=AVX2&amp;ig_expand=4931,3707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8" y="240729"/>
            <a:ext cx="10515600" cy="82543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Bitnet.cpp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9" y="1277334"/>
            <a:ext cx="5543553" cy="2686449"/>
          </a:xfrm>
        </p:spPr>
      </p:pic>
      <p:sp>
        <p:nvSpPr>
          <p:cNvPr id="8" name="文本框 7"/>
          <p:cNvSpPr txBox="1"/>
          <p:nvPr/>
        </p:nvSpPr>
        <p:spPr>
          <a:xfrm>
            <a:off x="5907619" y="0"/>
            <a:ext cx="7880764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BitNet.cpp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的依赖结构：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BitNet.cpp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llama.cpp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的整个推理框架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主要是对于内核的修改和优化，改动的主体出现在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ggml.c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kernels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的调用也发生在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ggml.c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里面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实际的内核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.h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文件与新定义的函数一起被包裹在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ggml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bitnet.h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内核替换机制：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2170"/>
            <a:ext cx="5784838" cy="4180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-357" r="22248"/>
          <a:stretch>
            <a:fillRect/>
          </a:stretch>
        </p:blipFill>
        <p:spPr>
          <a:xfrm>
            <a:off x="279408" y="4386121"/>
            <a:ext cx="5543553" cy="1533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93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Bitnet.cpp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432" y="1112390"/>
            <a:ext cx="10515600" cy="51212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resporitory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some dependency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setup_env.py Scripts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gguf_setup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 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llama.cpp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中下载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gguf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库函数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gen_code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 )  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根据用户指定参数及机器架构生成或调用矩阵运算核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			生成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bitnet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kernal.h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文件，形成完整头文件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ggml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bitnet.h</a:t>
            </a:r>
            <a:r>
              <a:rPr lang="en-US" altLang="zh-CN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提供了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接口和一些其他辅助函数的接口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接口对应函数的定义在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bitnet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kernal.h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文件中</a:t>
            </a:r>
          </a:p>
          <a:p>
            <a:pPr lvl="1">
              <a:lnSpc>
                <a:spcPct val="100000"/>
              </a:lnSpc>
            </a:pPr>
            <a:r>
              <a:rPr lang="zh-CN" altLang="en-US" b="1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    ( )   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根据用户指定的优化策略添加编译参数完成编译</a:t>
            </a:r>
            <a:r>
              <a:rPr lang="en-US" altLang="zh-CN" dirty="0">
                <a:latin typeface="楷体" charset="0"/>
                <a:ea typeface="楷体" charset="0"/>
                <a:cs typeface="楷体" charset="0"/>
              </a:rPr>
              <a:t>,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生成   			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cli.exe,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指定全局宏定义用来选择头文件中的核函数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prepare_Model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) </a:t>
            </a:r>
            <a:r>
              <a:rPr lang="en-US" altLang="zh-CN" b="1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从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zh-CN" altLang="en-US" dirty="0">
                <a:latin typeface="楷体" charset="0"/>
                <a:ea typeface="楷体" charset="0"/>
                <a:cs typeface="楷体" charset="0"/>
              </a:rPr>
              <a:t>下载并转换模型参数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Run run_inference.py Scripts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提取用户参数，运行编译得到的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Llama-cli.exe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1125"/>
            <a:ext cx="10515600" cy="8286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Implementation(AVX2-Based TL2)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6667"/>
            <a:ext cx="5880154" cy="53324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124466"/>
            <a:ext cx="6476998" cy="5054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11211" y="75513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BitNet_lut_kernal_tl2.h</a:t>
            </a:r>
            <a:r>
              <a:rPr lang="zh-CN" altLang="en-US" b="1" dirty="0"/>
              <a:t> </a:t>
            </a:r>
            <a:r>
              <a:rPr lang="en-US" altLang="zh-CN" dirty="0"/>
              <a:t>LUT Creator Part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1125"/>
            <a:ext cx="10515600" cy="8286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Implementation(AVX2-Based TL2)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600" y="797467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BitNet_lut_kernal_tl2.h</a:t>
            </a:r>
            <a:r>
              <a:rPr lang="zh-CN" altLang="en-US" sz="2400" b="1" dirty="0"/>
              <a:t> </a:t>
            </a:r>
            <a:r>
              <a:rPr lang="en-US" altLang="zh-CN" sz="2400" dirty="0"/>
              <a:t>LUT Creator Part</a:t>
            </a:r>
            <a:endParaRPr lang="en-US" altLang="zh-CN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1399"/>
            <a:ext cx="10515600" cy="5212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936</Words>
  <Application>Microsoft Office PowerPoint</Application>
  <PresentationFormat>宽屏</PresentationFormat>
  <Paragraphs>85</Paragraphs>
  <Slides>13</Slides>
  <Notes>2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BITNET&amp;存算一体</vt:lpstr>
      <vt:lpstr>研究日程(拟定)</vt:lpstr>
      <vt:lpstr>BitNet.cpp</vt:lpstr>
      <vt:lpstr>TL2 原理</vt:lpstr>
      <vt:lpstr>X86_AVX2 和 ARM_NEON</vt:lpstr>
      <vt:lpstr>Bitnet.cpp Project</vt:lpstr>
      <vt:lpstr>Bitnet.cpp Project</vt:lpstr>
      <vt:lpstr>Detailed Implementation(AVX2-Based TL2)</vt:lpstr>
      <vt:lpstr>Detailed Implementation(AVX2-Based TL2)</vt:lpstr>
      <vt:lpstr>Detailed Implementation(AVX2-Based TL2)</vt:lpstr>
      <vt:lpstr>Detailed Implementation(AVX2-Based TL2)</vt:lpstr>
      <vt:lpstr>Detailed Implementation(AVX2-Based TL2)</vt:lpstr>
      <vt:lpstr>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BITNET&amp;存算一体</dc:title>
  <dc:creator>睿康 郭</dc:creator>
  <cp:lastModifiedBy>睿康 郭</cp:lastModifiedBy>
  <cp:revision>4</cp:revision>
  <dcterms:created xsi:type="dcterms:W3CDTF">2025-07-31T04:11:12Z</dcterms:created>
  <dcterms:modified xsi:type="dcterms:W3CDTF">2025-08-08T01:13:15Z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D509287DB7F9F26CEEE78A6848BF1A0E_42</vt:lpwstr>
  </property>
  <property fmtid="{D5CDD505-2E9C-101B-9397-08002B2CF9AE}" pid="3" name="KSOProductBuildVer">
    <vt:lpwstr>2052-0.0.0.0</vt:lpwstr>
  </property>
</Properties>
</file>