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729B-579F-8042-9FB0-4A3448E03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9EECA9-9271-8146-B66A-99E89B2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48538-AE05-ED4B-A733-4950625A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D0C73-2E9D-EA4C-93CB-A5A4F498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9B80B0-C889-7C4F-A81A-B1FFBB69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5635A-03C5-424C-AC2C-FDBA7E1D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117A9B-3B05-DF44-93C8-2BC51E33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7806A-61CD-E14F-B0C4-BAF59389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E5C6C-3737-6046-AE28-56EA5E43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F3273-C775-4C40-989C-B404096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508A9B-E87B-BE4F-AE1B-4DF733623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AD5D19-2031-4042-AA78-C6C867E6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88BE8-6683-D341-AEAE-ED0E092F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ADE4E-9F4E-8C44-B4C6-FD78321D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0C761D-3719-0042-ADDB-82E83D4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F4B2-93A3-F241-97CD-1AD23C65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0FF3E-0967-3B4C-B33A-9F865713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B990B-710E-7D4D-BEB4-D78E5E95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4DD72-371D-1D4B-A7D7-09D64D09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BCDF2-9175-BF4C-9BBF-2E5BF0BA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A9-8C05-B047-BAD6-F7B2F8D0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A1E8D-4FD2-464D-9B38-B693BCC9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C873-8A54-4941-AA94-E5646803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D8CBD-C06A-9B40-87BF-10BC685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21606B-999C-9B43-865C-F3EE1E8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50491-3C4C-2C45-BB0D-E0009A01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D71B7-778C-4F4B-81A9-66B3EC4CE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90B60-35EC-1E49-9ED0-10DFCAC6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9CBADD-AFF2-464C-9808-6D815079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1210D2-495B-BE4E-B5DF-9714F88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897C3B-DE4D-DB45-86E2-7AE9424B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15D85-FB92-FD41-AC50-E57EEBD2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F9B55-3A17-DB4B-A090-14DB74BA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85816C-28F6-7D4F-A8E4-D0A342C7C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8CB3BD-6A28-4D47-BD21-6AF27A99B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85DCC-5267-DA42-BAA4-B01EF3A0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50A3-6F52-5F4C-BBE9-53F68D6B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8AFF6-3F71-B143-B48C-1E512977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B99D12-0819-FC46-8ABB-34B61DC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1AB51-8C1E-EF42-A1CA-77D57184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EA17CC-9EB1-774B-BB28-F205020F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8E29BD-1BC6-8B44-81B6-3037478C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C898C5-0B69-5D48-A2D3-6A0CB937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BEE01-A782-0747-96BD-41DFE812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75423D-E8DD-0E43-BA6E-34D250DF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9CA1BA-AFA4-A541-8C92-1D717358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81154-DAFB-D24B-948D-B4581DFC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96430-AAEB-B143-BF63-2C82B44F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E2E1F-2E12-DE4C-A701-AC56EBF9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EE3A3B-78B0-3D42-B8D7-4B62D44A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48FE65-07B6-D64F-B76A-7750E944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FD0-BE10-0A46-BF47-6D1E2910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2FF15-92E7-9847-9ED0-33917439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D92F0C-A31B-8E4B-A651-4EC98FD18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BEBD63-8C7E-7E43-B0D0-56B53078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F88AE3-069E-FA4F-B83C-54FF97F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C67F0B-7073-1343-9667-076BD55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312D1A-7EC9-8145-9C1B-7F0D850A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1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0D0CE9-B617-F04B-848B-038C8792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CC5A7-6072-A846-88DD-5CF5045F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A69E9-FDCC-E04C-8A9D-1BBD0A2F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1766-2E3A-7E48-A636-4B55A84855C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BCD0F-E4B9-D145-95C5-AFF46DA9B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A30FA-27EB-F54A-9B53-FDC5F6F42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2065D899-BC59-F640-B824-793F60D98642}"/>
              </a:ext>
            </a:extLst>
          </p:cNvPr>
          <p:cNvSpPr>
            <a:spLocks noChangeAspect="1"/>
          </p:cNvSpPr>
          <p:nvPr/>
        </p:nvSpPr>
        <p:spPr>
          <a:xfrm>
            <a:off x="2857941" y="1007967"/>
            <a:ext cx="7070661" cy="40400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EnergySupplySystem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94FF12D-EE2E-7646-A7D4-38B42A9FA734}"/>
              </a:ext>
            </a:extLst>
          </p:cNvPr>
          <p:cNvSpPr>
            <a:spLocks noChangeAspect="1"/>
          </p:cNvSpPr>
          <p:nvPr/>
        </p:nvSpPr>
        <p:spPr>
          <a:xfrm>
            <a:off x="5568826" y="2783235"/>
            <a:ext cx="4188952" cy="20549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BatteryLevelIndicator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046B9F2-B9B2-2149-BE85-CAB4F7C14C48}"/>
              </a:ext>
            </a:extLst>
          </p:cNvPr>
          <p:cNvSpPr>
            <a:spLocks noChangeAspect="1"/>
          </p:cNvSpPr>
          <p:nvPr/>
        </p:nvSpPr>
        <p:spPr>
          <a:xfrm>
            <a:off x="6312226" y="3431236"/>
            <a:ext cx="1080000" cy="108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BatteryLevelComputer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8E3C9A-EE57-154D-9132-A46C7873BFD3}"/>
              </a:ext>
            </a:extLst>
          </p:cNvPr>
          <p:cNvSpPr>
            <a:spLocks noChangeAspect="1"/>
          </p:cNvSpPr>
          <p:nvPr/>
        </p:nvSpPr>
        <p:spPr>
          <a:xfrm>
            <a:off x="8472226" y="3431236"/>
            <a:ext cx="1080000" cy="108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38788F2-97BC-FC47-8BF9-16886B11D6AA}"/>
              </a:ext>
            </a:extLst>
          </p:cNvPr>
          <p:cNvSpPr>
            <a:spLocks noChangeAspect="1"/>
          </p:cNvSpPr>
          <p:nvPr/>
        </p:nvSpPr>
        <p:spPr>
          <a:xfrm>
            <a:off x="7392226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BFD227-2C83-554C-9DCB-B9A41F6E7C03}"/>
              </a:ext>
            </a:extLst>
          </p:cNvPr>
          <p:cNvSpPr>
            <a:spLocks noChangeAspect="1"/>
          </p:cNvSpPr>
          <p:nvPr/>
        </p:nvSpPr>
        <p:spPr>
          <a:xfrm>
            <a:off x="8248625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ABC93AF-D312-BA4E-A70A-3CCAC12D8716}"/>
              </a:ext>
            </a:extLst>
          </p:cNvPr>
          <p:cNvSpPr>
            <a:spLocks noChangeAspect="1"/>
          </p:cNvSpPr>
          <p:nvPr/>
        </p:nvSpPr>
        <p:spPr>
          <a:xfrm>
            <a:off x="6096226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B1AF829-F766-BA46-AE53-7D357D4A63D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608226" y="3977742"/>
            <a:ext cx="6403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265815D-B911-B346-8D25-E48DA2CA26FD}"/>
              </a:ext>
            </a:extLst>
          </p:cNvPr>
          <p:cNvSpPr>
            <a:spLocks noChangeAspect="1"/>
          </p:cNvSpPr>
          <p:nvPr/>
        </p:nvSpPr>
        <p:spPr>
          <a:xfrm>
            <a:off x="3235374" y="1998946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8403E5-1AA3-3641-A581-9AFEE897C10F}"/>
              </a:ext>
            </a:extLst>
          </p:cNvPr>
          <p:cNvSpPr>
            <a:spLocks noChangeAspect="1"/>
          </p:cNvSpPr>
          <p:nvPr/>
        </p:nvSpPr>
        <p:spPr>
          <a:xfrm>
            <a:off x="5360353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BDE03C-E83F-4040-856A-0B8806BE3029}"/>
              </a:ext>
            </a:extLst>
          </p:cNvPr>
          <p:cNvSpPr>
            <a:spLocks noChangeAspect="1"/>
          </p:cNvSpPr>
          <p:nvPr/>
        </p:nvSpPr>
        <p:spPr>
          <a:xfrm>
            <a:off x="6726012" y="5054170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B82B983-B0CC-FD4F-9C39-848AC66B0F86}"/>
              </a:ext>
            </a:extLst>
          </p:cNvPr>
          <p:cNvSpPr>
            <a:spLocks noChangeAspect="1"/>
          </p:cNvSpPr>
          <p:nvPr/>
        </p:nvSpPr>
        <p:spPr>
          <a:xfrm>
            <a:off x="6728878" y="4511236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5A61E2A-7F41-6948-9F0B-0208A697CAD2}"/>
              </a:ext>
            </a:extLst>
          </p:cNvPr>
          <p:cNvSpPr>
            <a:spLocks noChangeAspect="1"/>
          </p:cNvSpPr>
          <p:nvPr/>
        </p:nvSpPr>
        <p:spPr>
          <a:xfrm>
            <a:off x="3883374" y="2638668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A6A1CAA-E60C-DB41-AD7C-525532BB3A71}"/>
              </a:ext>
            </a:extLst>
          </p:cNvPr>
          <p:cNvSpPr>
            <a:spLocks noChangeAspect="1"/>
          </p:cNvSpPr>
          <p:nvPr/>
        </p:nvSpPr>
        <p:spPr>
          <a:xfrm>
            <a:off x="2641941" y="1998946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EB159EB-173F-4742-B6C7-7BE5822EDDB3}"/>
              </a:ext>
            </a:extLst>
          </p:cNvPr>
          <p:cNvSpPr>
            <a:spLocks noChangeAspect="1"/>
          </p:cNvSpPr>
          <p:nvPr/>
        </p:nvSpPr>
        <p:spPr>
          <a:xfrm>
            <a:off x="3883374" y="3223514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DCF5B8-7F24-0D48-9C55-F5F8440BC04E}"/>
              </a:ext>
            </a:extLst>
          </p:cNvPr>
          <p:cNvSpPr>
            <a:spLocks noChangeAspect="1"/>
          </p:cNvSpPr>
          <p:nvPr/>
        </p:nvSpPr>
        <p:spPr>
          <a:xfrm>
            <a:off x="4526150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DAF80DA-58BB-7F43-9F22-EE5490CC0D19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5576353" y="3977742"/>
            <a:ext cx="51987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466CCB4-2FCA-264C-B935-8B959BC5D745}"/>
              </a:ext>
            </a:extLst>
          </p:cNvPr>
          <p:cNvSpPr>
            <a:spLocks noChangeAspect="1"/>
          </p:cNvSpPr>
          <p:nvPr/>
        </p:nvSpPr>
        <p:spPr>
          <a:xfrm>
            <a:off x="3451374" y="3431236"/>
            <a:ext cx="1080000" cy="108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10BAF9-D7CA-2740-ADBA-6D558EA1F927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4742150" y="3977742"/>
            <a:ext cx="6182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BE2B5509-DF61-A743-AA19-721ECE856762}"/>
              </a:ext>
            </a:extLst>
          </p:cNvPr>
          <p:cNvSpPr>
            <a:spLocks noChangeAspect="1"/>
          </p:cNvSpPr>
          <p:nvPr/>
        </p:nvSpPr>
        <p:spPr>
          <a:xfrm>
            <a:off x="3451374" y="1566946"/>
            <a:ext cx="1080000" cy="108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8B90C1A-8B6D-7941-A7E4-9426F67D12D8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91374" y="2854668"/>
            <a:ext cx="0" cy="3688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880F34A-7F27-9B4A-8A66-C57BD87CFC53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2857941" y="2106946"/>
            <a:ext cx="3774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5484F7D-6EBB-7744-896B-5A0C6D5929A5}"/>
              </a:ext>
            </a:extLst>
          </p:cNvPr>
          <p:cNvCxnSpPr>
            <a:cxnSpLocks/>
          </p:cNvCxnSpPr>
          <p:nvPr/>
        </p:nvCxnSpPr>
        <p:spPr>
          <a:xfrm>
            <a:off x="2264508" y="2106946"/>
            <a:ext cx="3774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E7B2AEA7-5817-E845-9031-64A865320B3B}"/>
              </a:ext>
            </a:extLst>
          </p:cNvPr>
          <p:cNvSpPr>
            <a:spLocks noChangeAspect="1"/>
          </p:cNvSpPr>
          <p:nvPr/>
        </p:nvSpPr>
        <p:spPr>
          <a:xfrm>
            <a:off x="1534658" y="1802146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EnergyIn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C569113-88EC-034E-BB61-9FE9CCD92A3B}"/>
              </a:ext>
            </a:extLst>
          </p:cNvPr>
          <p:cNvSpPr>
            <a:spLocks noChangeAspect="1"/>
          </p:cNvSpPr>
          <p:nvPr/>
        </p:nvSpPr>
        <p:spPr>
          <a:xfrm>
            <a:off x="4510100" y="3579708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EnergyIn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B15E0DF-A444-E846-9B71-0C2CB458A128}"/>
              </a:ext>
            </a:extLst>
          </p:cNvPr>
          <p:cNvSpPr>
            <a:spLocks noChangeAspect="1"/>
          </p:cNvSpPr>
          <p:nvPr/>
        </p:nvSpPr>
        <p:spPr>
          <a:xfrm>
            <a:off x="4957612" y="5054170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9EF5879-575D-214A-8F02-FE4728276F8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6834012" y="4727236"/>
            <a:ext cx="0" cy="3269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57DAC14-66D6-2049-A43D-72E91EB1537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65612" y="3977742"/>
            <a:ext cx="0" cy="10764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EE891FC-0120-1447-BB0B-6241346DC226}"/>
              </a:ext>
            </a:extLst>
          </p:cNvPr>
          <p:cNvCxnSpPr>
            <a:cxnSpLocks/>
          </p:cNvCxnSpPr>
          <p:nvPr/>
        </p:nvCxnSpPr>
        <p:spPr>
          <a:xfrm flipH="1">
            <a:off x="6818375" y="5270170"/>
            <a:ext cx="0" cy="3269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579E981-C185-2F4E-9FC0-378A231AB435}"/>
              </a:ext>
            </a:extLst>
          </p:cNvPr>
          <p:cNvCxnSpPr>
            <a:cxnSpLocks/>
          </p:cNvCxnSpPr>
          <p:nvPr/>
        </p:nvCxnSpPr>
        <p:spPr>
          <a:xfrm flipH="1">
            <a:off x="5065612" y="5270170"/>
            <a:ext cx="0" cy="3269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7D6F35CC-3C44-524D-BF23-D64A27BD1B93}"/>
              </a:ext>
            </a:extLst>
          </p:cNvPr>
          <p:cNvSpPr>
            <a:spLocks noChangeAspect="1"/>
          </p:cNvSpPr>
          <p:nvPr/>
        </p:nvSpPr>
        <p:spPr>
          <a:xfrm>
            <a:off x="3805219" y="5022302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EnergyOut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6CB2D2E-9887-354F-B8B9-C220543EB25D}"/>
              </a:ext>
            </a:extLst>
          </p:cNvPr>
          <p:cNvSpPr>
            <a:spLocks noChangeAspect="1"/>
          </p:cNvSpPr>
          <p:nvPr/>
        </p:nvSpPr>
        <p:spPr>
          <a:xfrm>
            <a:off x="5621517" y="5037780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/>
          </a:solidFill>
        </a:ln>
      </a:spPr>
      <a:bodyPr rtlCol="0" anchor="t"/>
      <a:lstStyle>
        <a:defPPr algn="l">
          <a:defRPr sz="12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2</cp:revision>
  <dcterms:created xsi:type="dcterms:W3CDTF">2021-02-06T19:08:52Z</dcterms:created>
  <dcterms:modified xsi:type="dcterms:W3CDTF">2021-02-06T19:15:45Z</dcterms:modified>
</cp:coreProperties>
</file>