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3"/>
  </p:notesMasterIdLst>
  <p:handoutMasterIdLst>
    <p:handoutMasterId r:id="rId4"/>
  </p:handoutMasterIdLst>
  <p:sldIdLst>
    <p:sldId id="1050" r:id="rId2"/>
  </p:sldIdLst>
  <p:sldSz cx="12192000" cy="6858000"/>
  <p:notesSz cx="7102475" cy="1023302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E704D21-3BA3-4B52-AB4A-4266B83F7140}">
          <p14:sldIdLst>
            <p14:sldId id="10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6A3E3E"/>
    <a:srgbClr val="7F0055"/>
    <a:srgbClr val="0000BE"/>
    <a:srgbClr val="2F00BD"/>
    <a:srgbClr val="002A50"/>
    <a:srgbClr val="B3D3E9"/>
    <a:srgbClr val="006DB6"/>
    <a:srgbClr val="0DA3FF"/>
    <a:srgbClr val="006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6780" autoAdjust="0"/>
  </p:normalViewPr>
  <p:slideViewPr>
    <p:cSldViewPr snapToGrid="0">
      <p:cViewPr>
        <p:scale>
          <a:sx n="55" d="100"/>
          <a:sy n="55" d="100"/>
        </p:scale>
        <p:origin x="54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316"/>
    </p:cViewPr>
  </p:sorter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32" Type="http://schemas.microsoft.com/office/2015/10/relationships/revisionInfo" Target="revisionInfo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örg Christian Kirchhof" userId="ee804fd8-b348-4f17-843b-2dd3c3daa85b" providerId="ADAL" clId="{6C4BEC4F-E3FD-A447-A4E0-D73942548911}"/>
    <pc:docChg chg="custSel modMainMaster">
      <pc:chgData name="Jörg Christian Kirchhof" userId="ee804fd8-b348-4f17-843b-2dd3c3daa85b" providerId="ADAL" clId="{6C4BEC4F-E3FD-A447-A4E0-D73942548911}" dt="2019-04-01T12:40:37.781" v="1"/>
      <pc:docMkLst>
        <pc:docMk/>
      </pc:docMkLst>
      <pc:sldMasterChg chg="modSldLayout">
        <pc:chgData name="Jörg Christian Kirchhof" userId="ee804fd8-b348-4f17-843b-2dd3c3daa85b" providerId="ADAL" clId="{6C4BEC4F-E3FD-A447-A4E0-D73942548911}" dt="2019-04-01T12:40:37.781" v="1"/>
        <pc:sldMasterMkLst>
          <pc:docMk/>
          <pc:sldMasterMk cId="728331341" sldId="2147483903"/>
        </pc:sldMasterMkLst>
        <pc:sldLayoutChg chg="addSp delSp">
          <pc:chgData name="Jörg Christian Kirchhof" userId="ee804fd8-b348-4f17-843b-2dd3c3daa85b" providerId="ADAL" clId="{6C4BEC4F-E3FD-A447-A4E0-D73942548911}" dt="2019-04-01T12:40:37.781" v="1"/>
          <pc:sldLayoutMkLst>
            <pc:docMk/>
            <pc:sldMasterMk cId="728331341" sldId="2147483903"/>
            <pc:sldLayoutMk cId="4265886966" sldId="2147483904"/>
          </pc:sldLayoutMkLst>
          <pc:picChg chg="del">
            <ac:chgData name="Jörg Christian Kirchhof" userId="ee804fd8-b348-4f17-843b-2dd3c3daa85b" providerId="ADAL" clId="{6C4BEC4F-E3FD-A447-A4E0-D73942548911}" dt="2019-04-01T12:40:37.220" v="0" actId="478"/>
            <ac:picMkLst>
              <pc:docMk/>
              <pc:sldMasterMk cId="728331341" sldId="2147483903"/>
              <pc:sldLayoutMk cId="4265886966" sldId="2147483904"/>
              <ac:picMk id="4" creationId="{00000000-0000-0000-0000-000000000000}"/>
            </ac:picMkLst>
          </pc:picChg>
          <pc:picChg chg="add">
            <ac:chgData name="Jörg Christian Kirchhof" userId="ee804fd8-b348-4f17-843b-2dd3c3daa85b" providerId="ADAL" clId="{6C4BEC4F-E3FD-A447-A4E0-D73942548911}" dt="2019-04-01T12:40:37.781" v="1"/>
            <ac:picMkLst>
              <pc:docMk/>
              <pc:sldMasterMk cId="728331341" sldId="2147483903"/>
              <pc:sldLayoutMk cId="4265886966" sldId="2147483904"/>
              <ac:picMk id="36" creationId="{B3B93E4D-374B-FF43-9676-DA755D47565F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01.11.2021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01.11.2021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249"/>
            <a:ext cx="5682615" cy="4028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/>
          <p:nvPr userDrawn="1"/>
        </p:nvGrpSpPr>
        <p:grpSpPr>
          <a:xfrm>
            <a:off x="-8389" y="-8254"/>
            <a:ext cx="12204835" cy="2346530"/>
            <a:chOff x="-12835" y="1030557"/>
            <a:chExt cx="12204835" cy="2346530"/>
          </a:xfrm>
        </p:grpSpPr>
        <p:sp>
          <p:nvSpPr>
            <p:cNvPr id="38" name="Rechteck 37"/>
            <p:cNvSpPr/>
            <p:nvPr/>
          </p:nvSpPr>
          <p:spPr>
            <a:xfrm>
              <a:off x="0" y="1030557"/>
              <a:ext cx="12192000" cy="2297434"/>
            </a:xfrm>
            <a:prstGeom prst="rect">
              <a:avLst/>
            </a:prstGeom>
            <a:solidFill>
              <a:srgbClr val="00549F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-12835" y="1030557"/>
              <a:ext cx="12204835" cy="2346530"/>
              <a:chOff x="-12835" y="1032778"/>
              <a:chExt cx="12204835" cy="2362969"/>
            </a:xfrm>
          </p:grpSpPr>
          <p:pic>
            <p:nvPicPr>
              <p:cNvPr id="40" name="Grafik 39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4123" t="5980" r="10107" b="34465"/>
              <a:stretch/>
            </p:blipFill>
            <p:spPr>
              <a:xfrm>
                <a:off x="6034471" y="1038029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41" name="Grafik 40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2186" t="24453" r="3833" b="12011"/>
              <a:stretch/>
            </p:blipFill>
            <p:spPr>
              <a:xfrm>
                <a:off x="-12835" y="1064923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42" name="Grafik 41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l="978" t="7138" r="438" b="7289"/>
              <a:stretch/>
            </p:blipFill>
            <p:spPr>
              <a:xfrm>
                <a:off x="4317730" y="1057451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43" name="Grafik 42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r="642"/>
              <a:stretch/>
            </p:blipFill>
            <p:spPr>
              <a:xfrm>
                <a:off x="8558469" y="1170394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44" name="Grafik 43"/>
              <p:cNvPicPr>
                <a:picLocks noChangeAspect="1"/>
              </p:cNvPicPr>
              <p:nvPr/>
            </p:nvPicPr>
            <p:blipFill rotWithShape="1">
              <a:blip r:embed="rId7">
                <a:lum bright="70000" contrast="-70000"/>
              </a:blip>
              <a:srcRect l="12615" t="8698" r="-1842" b="932"/>
              <a:stretch/>
            </p:blipFill>
            <p:spPr>
              <a:xfrm>
                <a:off x="331428" y="1059845"/>
                <a:ext cx="4655314" cy="2316480"/>
              </a:xfrm>
              <a:prstGeom prst="rect">
                <a:avLst/>
              </a:prstGeom>
            </p:spPr>
          </p:pic>
          <p:sp>
            <p:nvSpPr>
              <p:cNvPr id="45" name="Rechteck 44"/>
              <p:cNvSpPr/>
              <p:nvPr/>
            </p:nvSpPr>
            <p:spPr>
              <a:xfrm>
                <a:off x="-12835" y="1032778"/>
                <a:ext cx="12204835" cy="2318237"/>
              </a:xfrm>
              <a:prstGeom prst="rect">
                <a:avLst/>
              </a:prstGeom>
              <a:gradFill flip="none" rotWithShape="1">
                <a:gsLst>
                  <a:gs pos="49000">
                    <a:srgbClr val="8EBAE5">
                      <a:lumMod val="75000"/>
                      <a:alpha val="36000"/>
                    </a:srgbClr>
                  </a:gs>
                  <a:gs pos="100000">
                    <a:srgbClr val="00549F"/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11432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12"/>
          <p:cNvSpPr txBox="1"/>
          <p:nvPr userDrawn="1"/>
        </p:nvSpPr>
        <p:spPr>
          <a:xfrm>
            <a:off x="779929" y="2399316"/>
            <a:ext cx="1119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lang="en-US" sz="1800" dirty="0" err="1">
                <a:solidFill>
                  <a:schemeClr val="accent6"/>
                </a:solidFill>
              </a:rPr>
              <a:t>use</a:t>
            </a:r>
            <a:r>
              <a:rPr lang="en-US" sz="1800" dirty="0">
                <a:solidFill>
                  <a:schemeClr val="accent6"/>
                </a:solidFill>
              </a:rPr>
              <a:t> head instead</a:t>
            </a:r>
          </a:p>
        </p:txBody>
      </p: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779929" y="2430576"/>
            <a:ext cx="111956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71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use the flipped one instead (and manually copy the content(!) of the flipped pages)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6000" y="1234689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5175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572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74917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" name="think-cell Folie" r:id="rId5" imgW="526" imgH="526" progId="TCLayout.ActiveDocument.1">
                  <p:embed/>
                </p:oleObj>
              </mc:Choice>
              <mc:Fallback>
                <p:oleObj name="think-cell Folie" r:id="rId5" imgW="526" imgH="526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 hidden="1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0"/>
            <a:endParaRPr lang="de-DE" sz="2000" b="1" i="0" baseline="0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73038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998538"/>
            <a:ext cx="11473921" cy="48609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966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Nico Jansen | Software Engineering</a:t>
            </a:r>
            <a:r>
              <a:rPr lang="de-DE" altLang="de-DE" sz="900" baseline="0" dirty="0">
                <a:solidFill>
                  <a:schemeClr val="tx2"/>
                </a:solidFill>
              </a:rPr>
              <a:t>  |  RWTH Aachen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5" r:id="rId3"/>
    <p:sldLayoutId id="2147483907" r:id="rId4"/>
    <p:sldLayoutId id="2147483911" r:id="rId5"/>
    <p:sldLayoutId id="2147483908" r:id="rId6"/>
    <p:sldLayoutId id="2147483909" r:id="rId7"/>
    <p:sldLayoutId id="2147483910" r:id="rId8"/>
    <p:sldLayoutId id="2147483916" r:id="rId9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Vacuum Cleaner System – Top Level Decomposition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D9389E-6E2F-48B1-9921-A389E838D662}"/>
              </a:ext>
            </a:extLst>
          </p:cNvPr>
          <p:cNvSpPr/>
          <p:nvPr/>
        </p:nvSpPr>
        <p:spPr>
          <a:xfrm>
            <a:off x="384000" y="1072192"/>
            <a:ext cx="11473038" cy="47614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: Single Corner Snipped 7">
            <a:extLst>
              <a:ext uri="{FF2B5EF4-FFF2-40B4-BE49-F238E27FC236}">
                <a16:creationId xmlns:a16="http://schemas.microsoft.com/office/drawing/2014/main" id="{6D218276-B446-4DED-8723-D3757D2656E6}"/>
              </a:ext>
            </a:extLst>
          </p:cNvPr>
          <p:cNvSpPr/>
          <p:nvPr/>
        </p:nvSpPr>
        <p:spPr>
          <a:xfrm flipV="1">
            <a:off x="383999" y="1072192"/>
            <a:ext cx="3802845" cy="338554"/>
          </a:xfrm>
          <a:prstGeom prst="snip1Rect">
            <a:avLst>
              <a:gd name="adj" fmla="val 463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7C92DA1A-0991-4C8E-8E9F-FD9649B35CF9}"/>
              </a:ext>
            </a:extLst>
          </p:cNvPr>
          <p:cNvSpPr txBox="1"/>
          <p:nvPr/>
        </p:nvSpPr>
        <p:spPr>
          <a:xfrm>
            <a:off x="384000" y="1072192"/>
            <a:ext cx="3418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err="1" smtClean="0"/>
              <a:t>ibd</a:t>
            </a:r>
            <a:r>
              <a:rPr lang="de-DE" sz="1600" b="1" dirty="0" smtClean="0"/>
              <a:t> </a:t>
            </a:r>
            <a:r>
              <a:rPr lang="de-DE" sz="1600" dirty="0" smtClean="0"/>
              <a:t>[Block]</a:t>
            </a:r>
            <a:r>
              <a:rPr lang="de-DE" sz="1600" b="1" dirty="0" smtClean="0"/>
              <a:t> </a:t>
            </a:r>
            <a:r>
              <a:rPr lang="de-DE" sz="1600" dirty="0" err="1" smtClean="0"/>
              <a:t>VacuumCleanerSystem</a:t>
            </a:r>
            <a:endParaRPr lang="de-DE" sz="1600" b="1" dirty="0"/>
          </a:p>
        </p:txBody>
      </p:sp>
      <p:sp>
        <p:nvSpPr>
          <p:cNvPr id="13" name="Gleichschenkliges Dreieck 12"/>
          <p:cNvSpPr>
            <a:spLocks noChangeAspect="1"/>
          </p:cNvSpPr>
          <p:nvPr/>
        </p:nvSpPr>
        <p:spPr>
          <a:xfrm rot="5400000">
            <a:off x="1028101" y="3556577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winkelter Verbinder 29"/>
          <p:cNvCxnSpPr>
            <a:stCxn id="93" idx="0"/>
            <a:endCxn id="99" idx="2"/>
          </p:cNvCxnSpPr>
          <p:nvPr/>
        </p:nvCxnSpPr>
        <p:spPr>
          <a:xfrm rot="5400000" flipH="1" flipV="1">
            <a:off x="3917153" y="711716"/>
            <a:ext cx="244078" cy="2526230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pieren 70"/>
          <p:cNvGrpSpPr/>
          <p:nvPr/>
        </p:nvGrpSpPr>
        <p:grpSpPr>
          <a:xfrm>
            <a:off x="239498" y="3512204"/>
            <a:ext cx="289002" cy="206373"/>
            <a:chOff x="-1267430" y="1633918"/>
            <a:chExt cx="355148" cy="264360"/>
          </a:xfrm>
        </p:grpSpPr>
        <p:sp>
          <p:nvSpPr>
            <p:cNvPr id="60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3" name="Gerader Verbinder 62"/>
            <p:cNvCxnSpPr>
              <a:stCxn id="60" idx="0"/>
              <a:endCxn id="60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r Verbinder 63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r Verbinder 64"/>
            <p:cNvCxnSpPr>
              <a:stCxn id="60" idx="3"/>
              <a:endCxn id="60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>
              <a:stCxn id="60" idx="1"/>
              <a:endCxn id="60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hteck 72"/>
          <p:cNvSpPr/>
          <p:nvPr/>
        </p:nvSpPr>
        <p:spPr>
          <a:xfrm>
            <a:off x="9429098" y="1594414"/>
            <a:ext cx="2052977" cy="11880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hmi</a:t>
            </a:r>
            <a:r>
              <a:rPr lang="en-US" b="1" dirty="0" smtClean="0">
                <a:solidFill>
                  <a:schemeClr val="tx1"/>
                </a:solidFill>
              </a:rPr>
              <a:t> : </a:t>
            </a:r>
            <a:r>
              <a:rPr lang="en-US" b="1" dirty="0" err="1" smtClean="0">
                <a:solidFill>
                  <a:schemeClr val="tx1"/>
                </a:solidFill>
              </a:rPr>
              <a:t>HumanMachine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Interface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9429098" y="3981281"/>
            <a:ext cx="2052977" cy="11880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 </a:t>
            </a:r>
            <a:r>
              <a:rPr lang="en-US" b="1" dirty="0" smtClean="0">
                <a:solidFill>
                  <a:schemeClr val="tx1"/>
                </a:solidFill>
              </a:rPr>
              <a:t>: Propulsion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1739430" y="2229005"/>
            <a:ext cx="2052977" cy="2940276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 : Battery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5446807" y="1600315"/>
            <a:ext cx="2052977" cy="11880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 : Controller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5446807" y="3981281"/>
            <a:ext cx="2052977" cy="162000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v : </a:t>
            </a:r>
            <a:r>
              <a:rPr lang="en-US" b="1" dirty="0" err="1" smtClean="0">
                <a:solidFill>
                  <a:schemeClr val="tx1"/>
                </a:solidFill>
              </a:rPr>
              <a:t>VacuumSystem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1602144" y="3512204"/>
            <a:ext cx="289002" cy="206373"/>
            <a:chOff x="-1267430" y="1633918"/>
            <a:chExt cx="355148" cy="264360"/>
          </a:xfrm>
        </p:grpSpPr>
        <p:sp>
          <p:nvSpPr>
            <p:cNvPr id="79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0" name="Gerader Verbinder 79"/>
            <p:cNvCxnSpPr>
              <a:stCxn id="79" idx="0"/>
              <a:endCxn id="79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r Verbinder 80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r Verbinder 81"/>
            <p:cNvCxnSpPr>
              <a:stCxn id="79" idx="3"/>
              <a:endCxn id="79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r Verbinder 82"/>
            <p:cNvCxnSpPr>
              <a:stCxn id="79" idx="1"/>
              <a:endCxn id="79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Gerader Verbinder 84"/>
          <p:cNvCxnSpPr>
            <a:stCxn id="60" idx="2"/>
            <a:endCxn id="79" idx="0"/>
          </p:cNvCxnSpPr>
          <p:nvPr/>
        </p:nvCxnSpPr>
        <p:spPr>
          <a:xfrm>
            <a:off x="528500" y="3615390"/>
            <a:ext cx="107364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uppieren 85"/>
          <p:cNvGrpSpPr/>
          <p:nvPr/>
        </p:nvGrpSpPr>
        <p:grpSpPr>
          <a:xfrm>
            <a:off x="5302306" y="2435709"/>
            <a:ext cx="289002" cy="206373"/>
            <a:chOff x="-1267430" y="1633918"/>
            <a:chExt cx="355148" cy="264360"/>
          </a:xfrm>
        </p:grpSpPr>
        <p:sp>
          <p:nvSpPr>
            <p:cNvPr id="87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8" name="Gerader Verbinder 87"/>
            <p:cNvCxnSpPr>
              <a:stCxn id="87" idx="0"/>
              <a:endCxn id="87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r Verbinder 89"/>
            <p:cNvCxnSpPr>
              <a:stCxn id="87" idx="3"/>
              <a:endCxn id="87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/>
            <p:cNvCxnSpPr>
              <a:stCxn id="87" idx="1"/>
              <a:endCxn id="87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pieren 91"/>
          <p:cNvGrpSpPr/>
          <p:nvPr/>
        </p:nvGrpSpPr>
        <p:grpSpPr>
          <a:xfrm rot="5400000">
            <a:off x="2631575" y="2138184"/>
            <a:ext cx="289002" cy="206373"/>
            <a:chOff x="-1267430" y="1633918"/>
            <a:chExt cx="355148" cy="264360"/>
          </a:xfrm>
        </p:grpSpPr>
        <p:sp>
          <p:nvSpPr>
            <p:cNvPr id="93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4" name="Gerader Verbinder 93"/>
            <p:cNvCxnSpPr>
              <a:stCxn id="93" idx="0"/>
              <a:endCxn id="93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r Verbinder 95"/>
            <p:cNvCxnSpPr>
              <a:stCxn id="93" idx="3"/>
              <a:endCxn id="93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r Verbinder 96"/>
            <p:cNvCxnSpPr>
              <a:stCxn id="93" idx="1"/>
              <a:endCxn id="93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/>
          <p:cNvGrpSpPr/>
          <p:nvPr/>
        </p:nvGrpSpPr>
        <p:grpSpPr>
          <a:xfrm rot="10800000">
            <a:off x="5302306" y="1749605"/>
            <a:ext cx="289002" cy="206373"/>
            <a:chOff x="-1267430" y="1633918"/>
            <a:chExt cx="355148" cy="264360"/>
          </a:xfrm>
        </p:grpSpPr>
        <p:sp>
          <p:nvSpPr>
            <p:cNvPr id="99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r Verbinder 99"/>
            <p:cNvCxnSpPr>
              <a:stCxn id="99" idx="0"/>
              <a:endCxn id="99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r Verbinder 101"/>
            <p:cNvCxnSpPr>
              <a:stCxn id="99" idx="3"/>
              <a:endCxn id="99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r Verbinder 102"/>
            <p:cNvCxnSpPr>
              <a:stCxn id="99" idx="1"/>
              <a:endCxn id="99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Gleichschenkliges Dreieck 105"/>
          <p:cNvSpPr>
            <a:spLocks noChangeAspect="1"/>
          </p:cNvSpPr>
          <p:nvPr/>
        </p:nvSpPr>
        <p:spPr>
          <a:xfrm rot="16200000">
            <a:off x="3080693" y="1798792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uppieren 106"/>
          <p:cNvGrpSpPr/>
          <p:nvPr/>
        </p:nvGrpSpPr>
        <p:grpSpPr>
          <a:xfrm>
            <a:off x="9284597" y="4657290"/>
            <a:ext cx="289002" cy="206373"/>
            <a:chOff x="-1267430" y="1633918"/>
            <a:chExt cx="355148" cy="264360"/>
          </a:xfrm>
        </p:grpSpPr>
        <p:sp>
          <p:nvSpPr>
            <p:cNvPr id="108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9" name="Gerader Verbinder 108"/>
            <p:cNvCxnSpPr>
              <a:stCxn id="108" idx="0"/>
              <a:endCxn id="108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r Verbinder 109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/>
            <p:cNvCxnSpPr>
              <a:stCxn id="108" idx="3"/>
              <a:endCxn id="108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r Verbinder 111"/>
            <p:cNvCxnSpPr>
              <a:stCxn id="108" idx="1"/>
              <a:endCxn id="108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uppieren 112"/>
          <p:cNvGrpSpPr/>
          <p:nvPr/>
        </p:nvGrpSpPr>
        <p:grpSpPr>
          <a:xfrm>
            <a:off x="5302305" y="4659104"/>
            <a:ext cx="289002" cy="206373"/>
            <a:chOff x="-1267430" y="1633918"/>
            <a:chExt cx="355148" cy="264360"/>
          </a:xfrm>
        </p:grpSpPr>
        <p:sp>
          <p:nvSpPr>
            <p:cNvPr id="114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5" name="Gerader Verbinder 114"/>
            <p:cNvCxnSpPr>
              <a:stCxn id="114" idx="0"/>
              <a:endCxn id="114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Gerader Verbinder 115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r Verbinder 116"/>
            <p:cNvCxnSpPr>
              <a:stCxn id="114" idx="3"/>
              <a:endCxn id="114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/>
            <p:cNvCxnSpPr>
              <a:stCxn id="114" idx="1"/>
              <a:endCxn id="114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pieren 118"/>
          <p:cNvGrpSpPr/>
          <p:nvPr/>
        </p:nvGrpSpPr>
        <p:grpSpPr>
          <a:xfrm>
            <a:off x="5302305" y="5292674"/>
            <a:ext cx="289002" cy="206373"/>
            <a:chOff x="-1267430" y="1633918"/>
            <a:chExt cx="355148" cy="264360"/>
          </a:xfrm>
        </p:grpSpPr>
        <p:sp>
          <p:nvSpPr>
            <p:cNvPr id="120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1" name="Gerader Verbinder 120"/>
            <p:cNvCxnSpPr>
              <a:stCxn id="120" idx="0"/>
              <a:endCxn id="120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Gerader Verbinder 121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/>
            <p:cNvCxnSpPr>
              <a:stCxn id="120" idx="3"/>
              <a:endCxn id="120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Gerader Verbinder 123"/>
            <p:cNvCxnSpPr>
              <a:stCxn id="120" idx="1"/>
              <a:endCxn id="120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uppieren 124"/>
          <p:cNvGrpSpPr/>
          <p:nvPr/>
        </p:nvGrpSpPr>
        <p:grpSpPr>
          <a:xfrm>
            <a:off x="5302305" y="4135799"/>
            <a:ext cx="289002" cy="206373"/>
            <a:chOff x="-1267430" y="1633918"/>
            <a:chExt cx="355148" cy="264360"/>
          </a:xfrm>
        </p:grpSpPr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7" name="Gerader Verbinder 126"/>
            <p:cNvCxnSpPr>
              <a:stCxn id="126" idx="0"/>
              <a:endCxn id="126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Gerader Verbinder 127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r Verbinder 128"/>
            <p:cNvCxnSpPr>
              <a:stCxn id="126" idx="3"/>
              <a:endCxn id="126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Gerader Verbinder 129"/>
            <p:cNvCxnSpPr>
              <a:stCxn id="126" idx="1"/>
              <a:endCxn id="126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uppieren 130"/>
          <p:cNvGrpSpPr/>
          <p:nvPr/>
        </p:nvGrpSpPr>
        <p:grpSpPr>
          <a:xfrm rot="16200000">
            <a:off x="6201471" y="3864959"/>
            <a:ext cx="289002" cy="206373"/>
            <a:chOff x="-1267430" y="1633918"/>
            <a:chExt cx="355148" cy="264360"/>
          </a:xfrm>
        </p:grpSpPr>
        <p:sp>
          <p:nvSpPr>
            <p:cNvPr id="132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3" name="Gerader Verbinder 132"/>
            <p:cNvCxnSpPr>
              <a:stCxn id="132" idx="0"/>
              <a:endCxn id="132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r Verbinder 133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Gerader Verbinder 134"/>
            <p:cNvCxnSpPr>
              <a:stCxn id="132" idx="3"/>
              <a:endCxn id="132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/>
            <p:cNvCxnSpPr>
              <a:stCxn id="132" idx="1"/>
              <a:endCxn id="132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pieren 136"/>
          <p:cNvGrpSpPr/>
          <p:nvPr/>
        </p:nvGrpSpPr>
        <p:grpSpPr>
          <a:xfrm rot="16200000">
            <a:off x="6201471" y="2698263"/>
            <a:ext cx="289002" cy="206373"/>
            <a:chOff x="-1267430" y="1633918"/>
            <a:chExt cx="355148" cy="264360"/>
          </a:xfrm>
        </p:grpSpPr>
        <p:sp>
          <p:nvSpPr>
            <p:cNvPr id="138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39" name="Gerader Verbinder 138"/>
            <p:cNvCxnSpPr>
              <a:stCxn id="138" idx="0"/>
              <a:endCxn id="138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r Verbinder 139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r Verbinder 140"/>
            <p:cNvCxnSpPr>
              <a:stCxn id="138" idx="3"/>
              <a:endCxn id="138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Gerader Verbinder 141"/>
            <p:cNvCxnSpPr>
              <a:stCxn id="138" idx="1"/>
              <a:endCxn id="138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uppieren 148"/>
          <p:cNvGrpSpPr/>
          <p:nvPr/>
        </p:nvGrpSpPr>
        <p:grpSpPr>
          <a:xfrm>
            <a:off x="7364843" y="2430959"/>
            <a:ext cx="289002" cy="206373"/>
            <a:chOff x="-1267430" y="1633918"/>
            <a:chExt cx="355148" cy="264360"/>
          </a:xfrm>
        </p:grpSpPr>
        <p:sp>
          <p:nvSpPr>
            <p:cNvPr id="150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1" name="Gerader Verbinder 150"/>
            <p:cNvCxnSpPr>
              <a:stCxn id="150" idx="0"/>
              <a:endCxn id="150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/>
            <p:cNvCxnSpPr>
              <a:stCxn id="150" idx="3"/>
              <a:endCxn id="150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/>
            <p:cNvCxnSpPr>
              <a:stCxn id="150" idx="1"/>
              <a:endCxn id="150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uppieren 154"/>
          <p:cNvGrpSpPr/>
          <p:nvPr/>
        </p:nvGrpSpPr>
        <p:grpSpPr>
          <a:xfrm rot="10800000">
            <a:off x="7364843" y="1744855"/>
            <a:ext cx="289002" cy="206373"/>
            <a:chOff x="-1267430" y="1633918"/>
            <a:chExt cx="355148" cy="264360"/>
          </a:xfrm>
        </p:grpSpPr>
        <p:sp>
          <p:nvSpPr>
            <p:cNvPr id="156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7" name="Gerader Verbinder 156"/>
            <p:cNvCxnSpPr>
              <a:stCxn id="156" idx="0"/>
              <a:endCxn id="156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Gerader Verbinder 157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r Verbinder 158"/>
            <p:cNvCxnSpPr>
              <a:stCxn id="156" idx="3"/>
              <a:endCxn id="156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Gerader Verbinder 159"/>
            <p:cNvCxnSpPr>
              <a:stCxn id="156" idx="1"/>
              <a:endCxn id="156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uppieren 160"/>
          <p:cNvGrpSpPr/>
          <p:nvPr/>
        </p:nvGrpSpPr>
        <p:grpSpPr>
          <a:xfrm>
            <a:off x="9284872" y="2430958"/>
            <a:ext cx="289002" cy="206373"/>
            <a:chOff x="-1267430" y="1633918"/>
            <a:chExt cx="355148" cy="264360"/>
          </a:xfrm>
        </p:grpSpPr>
        <p:sp>
          <p:nvSpPr>
            <p:cNvPr id="162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3" name="Gerader Verbinder 162"/>
            <p:cNvCxnSpPr>
              <a:stCxn id="162" idx="0"/>
              <a:endCxn id="162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r Verbinder 163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r Verbinder 164"/>
            <p:cNvCxnSpPr>
              <a:stCxn id="162" idx="3"/>
              <a:endCxn id="162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r Verbinder 165"/>
            <p:cNvCxnSpPr>
              <a:stCxn id="162" idx="1"/>
              <a:endCxn id="162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pieren 166"/>
          <p:cNvGrpSpPr/>
          <p:nvPr/>
        </p:nvGrpSpPr>
        <p:grpSpPr>
          <a:xfrm rot="10800000">
            <a:off x="9284872" y="1744854"/>
            <a:ext cx="289002" cy="206373"/>
            <a:chOff x="-1267430" y="1633918"/>
            <a:chExt cx="355148" cy="264360"/>
          </a:xfrm>
        </p:grpSpPr>
        <p:sp>
          <p:nvSpPr>
            <p:cNvPr id="168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9" name="Gerader Verbinder 168"/>
            <p:cNvCxnSpPr>
              <a:stCxn id="168" idx="0"/>
              <a:endCxn id="168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r Verbinder 169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r Verbinder 170"/>
            <p:cNvCxnSpPr>
              <a:stCxn id="168" idx="3"/>
              <a:endCxn id="168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r Verbinder 171"/>
            <p:cNvCxnSpPr>
              <a:stCxn id="168" idx="1"/>
              <a:endCxn id="168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uppieren 172"/>
          <p:cNvGrpSpPr/>
          <p:nvPr/>
        </p:nvGrpSpPr>
        <p:grpSpPr>
          <a:xfrm>
            <a:off x="7364810" y="5287349"/>
            <a:ext cx="289002" cy="206373"/>
            <a:chOff x="-1267430" y="1633918"/>
            <a:chExt cx="355148" cy="264360"/>
          </a:xfrm>
        </p:grpSpPr>
        <p:sp>
          <p:nvSpPr>
            <p:cNvPr id="174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5" name="Gerader Verbinder 174"/>
            <p:cNvCxnSpPr>
              <a:stCxn id="174" idx="0"/>
              <a:endCxn id="174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r Verbinder 175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Gerader Verbinder 176"/>
            <p:cNvCxnSpPr>
              <a:stCxn id="174" idx="3"/>
              <a:endCxn id="174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r Verbinder 177"/>
            <p:cNvCxnSpPr>
              <a:stCxn id="174" idx="1"/>
              <a:endCxn id="174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uppieren 178"/>
          <p:cNvGrpSpPr/>
          <p:nvPr/>
        </p:nvGrpSpPr>
        <p:grpSpPr>
          <a:xfrm>
            <a:off x="219653" y="5287349"/>
            <a:ext cx="289002" cy="206373"/>
            <a:chOff x="-1267430" y="1633918"/>
            <a:chExt cx="355148" cy="264360"/>
          </a:xfrm>
        </p:grpSpPr>
        <p:sp>
          <p:nvSpPr>
            <p:cNvPr id="180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1" name="Gerader Verbinder 180"/>
            <p:cNvCxnSpPr>
              <a:stCxn id="180" idx="0"/>
              <a:endCxn id="180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r Verbinder 181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r Verbinder 182"/>
            <p:cNvCxnSpPr>
              <a:stCxn id="180" idx="3"/>
              <a:endCxn id="180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/>
            <p:cNvCxnSpPr>
              <a:stCxn id="180" idx="1"/>
              <a:endCxn id="180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uppieren 186"/>
          <p:cNvGrpSpPr/>
          <p:nvPr/>
        </p:nvGrpSpPr>
        <p:grpSpPr>
          <a:xfrm rot="16200000">
            <a:off x="10322133" y="2698262"/>
            <a:ext cx="289002" cy="206373"/>
            <a:chOff x="-1267430" y="1633918"/>
            <a:chExt cx="355148" cy="264360"/>
          </a:xfrm>
        </p:grpSpPr>
        <p:sp>
          <p:nvSpPr>
            <p:cNvPr id="188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9" name="Gerader Verbinder 188"/>
            <p:cNvCxnSpPr>
              <a:stCxn id="188" idx="0"/>
              <a:endCxn id="188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r Verbinder 190"/>
            <p:cNvCxnSpPr>
              <a:stCxn id="188" idx="3"/>
              <a:endCxn id="188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Gerader Verbinder 191"/>
            <p:cNvCxnSpPr>
              <a:stCxn id="188" idx="1"/>
              <a:endCxn id="188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Gerader Verbinder 193"/>
          <p:cNvCxnSpPr>
            <a:stCxn id="156" idx="0"/>
            <a:endCxn id="168" idx="2"/>
          </p:cNvCxnSpPr>
          <p:nvPr/>
        </p:nvCxnSpPr>
        <p:spPr>
          <a:xfrm flipV="1">
            <a:off x="7653845" y="1848041"/>
            <a:ext cx="163102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50" idx="2"/>
            <a:endCxn id="162" idx="0"/>
          </p:cNvCxnSpPr>
          <p:nvPr/>
        </p:nvCxnSpPr>
        <p:spPr>
          <a:xfrm flipV="1">
            <a:off x="7653845" y="2534144"/>
            <a:ext cx="163102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/>
          <p:cNvCxnSpPr/>
          <p:nvPr/>
        </p:nvCxnSpPr>
        <p:spPr>
          <a:xfrm>
            <a:off x="508654" y="5398840"/>
            <a:ext cx="479365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stCxn id="138" idx="0"/>
            <a:endCxn id="132" idx="2"/>
          </p:cNvCxnSpPr>
          <p:nvPr/>
        </p:nvCxnSpPr>
        <p:spPr>
          <a:xfrm>
            <a:off x="6345971" y="2945950"/>
            <a:ext cx="0" cy="87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" name="Gruppieren 205"/>
          <p:cNvGrpSpPr/>
          <p:nvPr/>
        </p:nvGrpSpPr>
        <p:grpSpPr>
          <a:xfrm>
            <a:off x="11704864" y="5287349"/>
            <a:ext cx="289002" cy="206373"/>
            <a:chOff x="-1267430" y="1633918"/>
            <a:chExt cx="355148" cy="264360"/>
          </a:xfrm>
        </p:grpSpPr>
        <p:sp>
          <p:nvSpPr>
            <p:cNvPr id="207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8" name="Gerader Verbinder 207"/>
            <p:cNvCxnSpPr>
              <a:stCxn id="207" idx="0"/>
              <a:endCxn id="207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208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r Verbinder 209"/>
            <p:cNvCxnSpPr>
              <a:stCxn id="207" idx="3"/>
              <a:endCxn id="207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r Verbinder 210"/>
            <p:cNvCxnSpPr>
              <a:stCxn id="207" idx="1"/>
              <a:endCxn id="207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Gerader Verbinder 211"/>
          <p:cNvCxnSpPr>
            <a:stCxn id="174" idx="2"/>
            <a:endCxn id="207" idx="0"/>
          </p:cNvCxnSpPr>
          <p:nvPr/>
        </p:nvCxnSpPr>
        <p:spPr>
          <a:xfrm>
            <a:off x="7653812" y="5390535"/>
            <a:ext cx="40510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/>
          <p:cNvSpPr/>
          <p:nvPr/>
        </p:nvSpPr>
        <p:spPr>
          <a:xfrm flipH="1">
            <a:off x="3661990" y="2328421"/>
            <a:ext cx="294762" cy="26124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216" name="Gruppieren 215"/>
          <p:cNvGrpSpPr/>
          <p:nvPr/>
        </p:nvGrpSpPr>
        <p:grpSpPr>
          <a:xfrm>
            <a:off x="3763557" y="4658157"/>
            <a:ext cx="289002" cy="206373"/>
            <a:chOff x="-1267430" y="1633918"/>
            <a:chExt cx="355148" cy="264360"/>
          </a:xfrm>
        </p:grpSpPr>
        <p:sp>
          <p:nvSpPr>
            <p:cNvPr id="217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8" name="Gerader Verbinder 217"/>
            <p:cNvCxnSpPr>
              <a:stCxn id="217" idx="0"/>
              <a:endCxn id="217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r Verbinder 219"/>
            <p:cNvCxnSpPr>
              <a:stCxn id="217" idx="3"/>
              <a:endCxn id="217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Gerader Verbinder 220"/>
            <p:cNvCxnSpPr>
              <a:stCxn id="217" idx="1"/>
              <a:endCxn id="217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2" name="Gruppieren 221"/>
          <p:cNvGrpSpPr/>
          <p:nvPr/>
        </p:nvGrpSpPr>
        <p:grpSpPr>
          <a:xfrm>
            <a:off x="3763557" y="4134852"/>
            <a:ext cx="289002" cy="206373"/>
            <a:chOff x="-1267430" y="1633918"/>
            <a:chExt cx="355148" cy="264360"/>
          </a:xfrm>
        </p:grpSpPr>
        <p:sp>
          <p:nvSpPr>
            <p:cNvPr id="223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4" name="Gerader Verbinder 223"/>
            <p:cNvCxnSpPr>
              <a:stCxn id="223" idx="0"/>
              <a:endCxn id="223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Gerader Verbinder 224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/>
            <p:cNvCxnSpPr>
              <a:stCxn id="223" idx="3"/>
              <a:endCxn id="223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Gerader Verbinder 226"/>
            <p:cNvCxnSpPr>
              <a:stCxn id="223" idx="1"/>
              <a:endCxn id="223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uppieren 227"/>
          <p:cNvGrpSpPr/>
          <p:nvPr/>
        </p:nvGrpSpPr>
        <p:grpSpPr>
          <a:xfrm>
            <a:off x="3765178" y="2990454"/>
            <a:ext cx="289002" cy="206373"/>
            <a:chOff x="-1267430" y="1633918"/>
            <a:chExt cx="355148" cy="264360"/>
          </a:xfrm>
        </p:grpSpPr>
        <p:sp>
          <p:nvSpPr>
            <p:cNvPr id="229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0" name="Gerader Verbinder 229"/>
            <p:cNvCxnSpPr>
              <a:stCxn id="229" idx="0"/>
              <a:endCxn id="229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Gerader Verbinder 230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Gerader Verbinder 231"/>
            <p:cNvCxnSpPr>
              <a:stCxn id="229" idx="3"/>
              <a:endCxn id="229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Gerader Verbinder 232"/>
            <p:cNvCxnSpPr>
              <a:stCxn id="229" idx="1"/>
              <a:endCxn id="229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uppieren 233"/>
          <p:cNvGrpSpPr/>
          <p:nvPr/>
        </p:nvGrpSpPr>
        <p:grpSpPr>
          <a:xfrm>
            <a:off x="3765178" y="3554574"/>
            <a:ext cx="289002" cy="206373"/>
            <a:chOff x="-1267430" y="1633918"/>
            <a:chExt cx="355148" cy="264360"/>
          </a:xfrm>
        </p:grpSpPr>
        <p:sp>
          <p:nvSpPr>
            <p:cNvPr id="235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6" name="Gerader Verbinder 235"/>
            <p:cNvCxnSpPr>
              <a:stCxn id="235" idx="0"/>
              <a:endCxn id="235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r Verbinder 236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/>
            <p:cNvCxnSpPr>
              <a:stCxn id="235" idx="3"/>
              <a:endCxn id="235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Gerader Verbinder 238"/>
            <p:cNvCxnSpPr>
              <a:stCxn id="235" idx="1"/>
              <a:endCxn id="235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uppieren 239"/>
          <p:cNvGrpSpPr/>
          <p:nvPr/>
        </p:nvGrpSpPr>
        <p:grpSpPr>
          <a:xfrm>
            <a:off x="3765178" y="2432424"/>
            <a:ext cx="289002" cy="206373"/>
            <a:chOff x="-1267430" y="1633918"/>
            <a:chExt cx="355148" cy="264360"/>
          </a:xfrm>
        </p:grpSpPr>
        <p:sp>
          <p:nvSpPr>
            <p:cNvPr id="241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2" name="Gerader Verbinder 241"/>
            <p:cNvCxnSpPr>
              <a:stCxn id="241" idx="0"/>
              <a:endCxn id="241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Gerader Verbinder 242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Gerader Verbinder 243"/>
            <p:cNvCxnSpPr>
              <a:stCxn id="241" idx="3"/>
              <a:endCxn id="241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Gerader Verbinder 244"/>
            <p:cNvCxnSpPr>
              <a:stCxn id="241" idx="1"/>
              <a:endCxn id="241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Gleichschenkliges Dreieck 246"/>
          <p:cNvSpPr>
            <a:spLocks noChangeAspect="1"/>
          </p:cNvSpPr>
          <p:nvPr/>
        </p:nvSpPr>
        <p:spPr>
          <a:xfrm rot="5400000">
            <a:off x="3060779" y="5340015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Gleichschenkliges Dreieck 247"/>
          <p:cNvSpPr>
            <a:spLocks noChangeAspect="1"/>
          </p:cNvSpPr>
          <p:nvPr/>
        </p:nvSpPr>
        <p:spPr>
          <a:xfrm rot="5400000">
            <a:off x="9404212" y="5330581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Gleichschenkliges Dreieck 248"/>
          <p:cNvSpPr>
            <a:spLocks noChangeAspect="1"/>
          </p:cNvSpPr>
          <p:nvPr/>
        </p:nvSpPr>
        <p:spPr>
          <a:xfrm rot="5400000">
            <a:off x="8432041" y="2494947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Gleichschenkliges Dreieck 249"/>
          <p:cNvSpPr>
            <a:spLocks noChangeAspect="1"/>
          </p:cNvSpPr>
          <p:nvPr/>
        </p:nvSpPr>
        <p:spPr>
          <a:xfrm rot="16200000">
            <a:off x="8430827" y="1808575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Gerader Verbinder 250"/>
          <p:cNvCxnSpPr>
            <a:stCxn id="241" idx="2"/>
            <a:endCxn id="87" idx="0"/>
          </p:cNvCxnSpPr>
          <p:nvPr/>
        </p:nvCxnSpPr>
        <p:spPr>
          <a:xfrm>
            <a:off x="4054179" y="2535610"/>
            <a:ext cx="12481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winkelter Verbinder 253"/>
          <p:cNvCxnSpPr>
            <a:stCxn id="229" idx="2"/>
            <a:endCxn id="188" idx="0"/>
          </p:cNvCxnSpPr>
          <p:nvPr/>
        </p:nvCxnSpPr>
        <p:spPr>
          <a:xfrm flipV="1">
            <a:off x="4054179" y="2945949"/>
            <a:ext cx="6412454" cy="1476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winkelter Verbinder 256"/>
          <p:cNvCxnSpPr>
            <a:stCxn id="235" idx="2"/>
            <a:endCxn id="108" idx="0"/>
          </p:cNvCxnSpPr>
          <p:nvPr/>
        </p:nvCxnSpPr>
        <p:spPr>
          <a:xfrm>
            <a:off x="4054179" y="3657760"/>
            <a:ext cx="5230419" cy="1102716"/>
          </a:xfrm>
          <a:prstGeom prst="bentConnector3">
            <a:avLst>
              <a:gd name="adj1" fmla="val 739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/>
          <p:cNvCxnSpPr>
            <a:stCxn id="223" idx="2"/>
            <a:endCxn id="126" idx="0"/>
          </p:cNvCxnSpPr>
          <p:nvPr/>
        </p:nvCxnSpPr>
        <p:spPr>
          <a:xfrm>
            <a:off x="4052558" y="4238038"/>
            <a:ext cx="1249748" cy="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Gerader Verbinder 263"/>
          <p:cNvCxnSpPr>
            <a:stCxn id="217" idx="2"/>
            <a:endCxn id="114" idx="0"/>
          </p:cNvCxnSpPr>
          <p:nvPr/>
        </p:nvCxnSpPr>
        <p:spPr>
          <a:xfrm>
            <a:off x="4052558" y="4761343"/>
            <a:ext cx="1249748" cy="9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Gleichschenkliges Dreieck 266"/>
          <p:cNvSpPr>
            <a:spLocks noChangeAspect="1"/>
          </p:cNvSpPr>
          <p:nvPr/>
        </p:nvSpPr>
        <p:spPr>
          <a:xfrm rot="5400000">
            <a:off x="4623432" y="2484958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Gleichschenkliges Dreieck 267"/>
          <p:cNvSpPr>
            <a:spLocks noChangeAspect="1"/>
          </p:cNvSpPr>
          <p:nvPr/>
        </p:nvSpPr>
        <p:spPr>
          <a:xfrm rot="5400000">
            <a:off x="4623432" y="3610522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Gleichschenkliges Dreieck 268"/>
          <p:cNvSpPr>
            <a:spLocks noChangeAspect="1"/>
          </p:cNvSpPr>
          <p:nvPr/>
        </p:nvSpPr>
        <p:spPr>
          <a:xfrm rot="5400000">
            <a:off x="4623432" y="4188852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Gleichschenkliges Dreieck 269"/>
          <p:cNvSpPr>
            <a:spLocks noChangeAspect="1"/>
          </p:cNvSpPr>
          <p:nvPr/>
        </p:nvSpPr>
        <p:spPr>
          <a:xfrm rot="5400000">
            <a:off x="4623432" y="4719258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Gleichschenkliges Dreieck 270"/>
          <p:cNvSpPr>
            <a:spLocks noChangeAspect="1"/>
          </p:cNvSpPr>
          <p:nvPr/>
        </p:nvSpPr>
        <p:spPr>
          <a:xfrm rot="5400000">
            <a:off x="8434016" y="3053835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feld 271"/>
          <p:cNvSpPr txBox="1"/>
          <p:nvPr/>
        </p:nvSpPr>
        <p:spPr>
          <a:xfrm>
            <a:off x="2921346" y="54720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Air</a:t>
            </a:r>
            <a:endParaRPr lang="en-US" sz="1400" dirty="0"/>
          </a:p>
        </p:txBody>
      </p:sp>
      <p:sp>
        <p:nvSpPr>
          <p:cNvPr id="273" name="Textfeld 272"/>
          <p:cNvSpPr txBox="1"/>
          <p:nvPr/>
        </p:nvSpPr>
        <p:spPr>
          <a:xfrm>
            <a:off x="9268643" y="54720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Air</a:t>
            </a:r>
            <a:endParaRPr lang="en-US" sz="1400" dirty="0"/>
          </a:p>
        </p:txBody>
      </p:sp>
      <p:sp>
        <p:nvSpPr>
          <p:cNvPr id="275" name="Textfeld 274"/>
          <p:cNvSpPr txBox="1"/>
          <p:nvPr/>
        </p:nvSpPr>
        <p:spPr>
          <a:xfrm>
            <a:off x="4750233" y="547200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dirtyAir</a:t>
            </a:r>
            <a:endParaRPr lang="en-US" sz="1400" dirty="0"/>
          </a:p>
        </p:txBody>
      </p:sp>
      <p:sp>
        <p:nvSpPr>
          <p:cNvPr id="276" name="Textfeld 275"/>
          <p:cNvSpPr txBox="1"/>
          <p:nvPr/>
        </p:nvSpPr>
        <p:spPr>
          <a:xfrm>
            <a:off x="7436245" y="54720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cleanAir</a:t>
            </a:r>
            <a:endParaRPr lang="en-US" sz="1400" dirty="0"/>
          </a:p>
        </p:txBody>
      </p:sp>
      <p:sp>
        <p:nvSpPr>
          <p:cNvPr id="277" name="Textfeld 276"/>
          <p:cNvSpPr txBox="1"/>
          <p:nvPr/>
        </p:nvSpPr>
        <p:spPr>
          <a:xfrm>
            <a:off x="11078300" y="547200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cleanAir</a:t>
            </a:r>
            <a:endParaRPr lang="en-US" sz="1400" dirty="0"/>
          </a:p>
        </p:txBody>
      </p:sp>
      <p:sp>
        <p:nvSpPr>
          <p:cNvPr id="278" name="Textfeld 277"/>
          <p:cNvSpPr txBox="1"/>
          <p:nvPr/>
        </p:nvSpPr>
        <p:spPr>
          <a:xfrm>
            <a:off x="315560" y="547200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dirtyAir</a:t>
            </a:r>
            <a:endParaRPr lang="en-US" sz="1400" dirty="0"/>
          </a:p>
        </p:txBody>
      </p:sp>
      <p:sp>
        <p:nvSpPr>
          <p:cNvPr id="279" name="Textfeld 278"/>
          <p:cNvSpPr txBox="1"/>
          <p:nvPr/>
        </p:nvSpPr>
        <p:spPr>
          <a:xfrm>
            <a:off x="1150650" y="3194799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powIn</a:t>
            </a:r>
            <a:endParaRPr lang="en-US" sz="1400" dirty="0"/>
          </a:p>
        </p:txBody>
      </p:sp>
      <p:sp>
        <p:nvSpPr>
          <p:cNvPr id="280" name="Textfeld 279"/>
          <p:cNvSpPr txBox="1"/>
          <p:nvPr/>
        </p:nvSpPr>
        <p:spPr>
          <a:xfrm>
            <a:off x="734986" y="3660368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281" name="Textfeld 280"/>
          <p:cNvSpPr txBox="1"/>
          <p:nvPr/>
        </p:nvSpPr>
        <p:spPr>
          <a:xfrm>
            <a:off x="329877" y="3196433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powIn</a:t>
            </a:r>
            <a:endParaRPr lang="en-US" sz="1400" dirty="0"/>
          </a:p>
        </p:txBody>
      </p:sp>
      <p:sp>
        <p:nvSpPr>
          <p:cNvPr id="282" name="Textfeld 281"/>
          <p:cNvSpPr txBox="1"/>
          <p:nvPr/>
        </p:nvSpPr>
        <p:spPr>
          <a:xfrm>
            <a:off x="2581336" y="1474612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PowerSignal</a:t>
            </a:r>
            <a:endParaRPr lang="en-US" sz="1400" dirty="0"/>
          </a:p>
        </p:txBody>
      </p:sp>
      <p:sp>
        <p:nvSpPr>
          <p:cNvPr id="283" name="Textfeld 282"/>
          <p:cNvSpPr txBox="1"/>
          <p:nvPr/>
        </p:nvSpPr>
        <p:spPr>
          <a:xfrm>
            <a:off x="3809371" y="1476000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powerConsumption</a:t>
            </a:r>
            <a:endParaRPr lang="en-US" sz="1400" dirty="0"/>
          </a:p>
        </p:txBody>
      </p:sp>
      <p:sp>
        <p:nvSpPr>
          <p:cNvPr id="284" name="Textfeld 283"/>
          <p:cNvSpPr txBox="1"/>
          <p:nvPr/>
        </p:nvSpPr>
        <p:spPr>
          <a:xfrm>
            <a:off x="4380519" y="257406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285" name="Textfeld 284"/>
          <p:cNvSpPr txBox="1"/>
          <p:nvPr/>
        </p:nvSpPr>
        <p:spPr>
          <a:xfrm>
            <a:off x="4381200" y="3674155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286" name="Textfeld 285"/>
          <p:cNvSpPr txBox="1"/>
          <p:nvPr/>
        </p:nvSpPr>
        <p:spPr>
          <a:xfrm>
            <a:off x="4381200" y="425508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287" name="Textfeld 286"/>
          <p:cNvSpPr txBox="1"/>
          <p:nvPr/>
        </p:nvSpPr>
        <p:spPr>
          <a:xfrm>
            <a:off x="4381200" y="477659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288" name="Textfeld 287"/>
          <p:cNvSpPr txBox="1"/>
          <p:nvPr/>
        </p:nvSpPr>
        <p:spPr>
          <a:xfrm>
            <a:off x="8154030" y="2761352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289" name="Textfeld 288"/>
          <p:cNvSpPr txBox="1"/>
          <p:nvPr/>
        </p:nvSpPr>
        <p:spPr>
          <a:xfrm>
            <a:off x="8827928" y="480456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290" name="Textfeld 289"/>
          <p:cNvSpPr txBox="1"/>
          <p:nvPr/>
        </p:nvSpPr>
        <p:spPr>
          <a:xfrm>
            <a:off x="10517466" y="2734270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291" name="Textfeld 290"/>
          <p:cNvSpPr txBox="1"/>
          <p:nvPr/>
        </p:nvSpPr>
        <p:spPr>
          <a:xfrm>
            <a:off x="4859054" y="2143944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power</a:t>
            </a:r>
            <a:endParaRPr lang="en-US" sz="1400" dirty="0"/>
          </a:p>
        </p:txBody>
      </p:sp>
      <p:sp>
        <p:nvSpPr>
          <p:cNvPr id="292" name="Textfeld 291"/>
          <p:cNvSpPr txBox="1"/>
          <p:nvPr/>
        </p:nvSpPr>
        <p:spPr>
          <a:xfrm>
            <a:off x="4560128" y="442317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brushPow</a:t>
            </a:r>
            <a:endParaRPr lang="en-US" sz="1400" dirty="0"/>
          </a:p>
        </p:txBody>
      </p:sp>
      <p:sp>
        <p:nvSpPr>
          <p:cNvPr id="293" name="Textfeld 292"/>
          <p:cNvSpPr txBox="1"/>
          <p:nvPr/>
        </p:nvSpPr>
        <p:spPr>
          <a:xfrm>
            <a:off x="4712043" y="3883323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sucPow</a:t>
            </a:r>
            <a:endParaRPr lang="en-US" sz="1400" dirty="0"/>
          </a:p>
        </p:txBody>
      </p:sp>
      <p:sp>
        <p:nvSpPr>
          <p:cNvPr id="294" name="Textfeld 293"/>
          <p:cNvSpPr txBox="1"/>
          <p:nvPr/>
        </p:nvSpPr>
        <p:spPr>
          <a:xfrm>
            <a:off x="8031665" y="216939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StateData</a:t>
            </a:r>
            <a:endParaRPr lang="en-US" sz="1400" dirty="0"/>
          </a:p>
        </p:txBody>
      </p:sp>
      <p:sp>
        <p:nvSpPr>
          <p:cNvPr id="295" name="Textfeld 294"/>
          <p:cNvSpPr txBox="1"/>
          <p:nvPr/>
        </p:nvSpPr>
        <p:spPr>
          <a:xfrm>
            <a:off x="7990756" y="1488000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ControlData</a:t>
            </a:r>
            <a:endParaRPr lang="en-US" sz="1400" dirty="0"/>
          </a:p>
        </p:txBody>
      </p:sp>
      <p:sp>
        <p:nvSpPr>
          <p:cNvPr id="296" name="Textfeld 295"/>
          <p:cNvSpPr txBox="1"/>
          <p:nvPr/>
        </p:nvSpPr>
        <p:spPr>
          <a:xfrm>
            <a:off x="7451011" y="256885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297" name="Textfeld 296"/>
          <p:cNvSpPr txBox="1"/>
          <p:nvPr/>
        </p:nvSpPr>
        <p:spPr>
          <a:xfrm>
            <a:off x="8924055" y="2568850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state</a:t>
            </a:r>
            <a:endParaRPr lang="en-US" sz="1400" dirty="0"/>
          </a:p>
        </p:txBody>
      </p:sp>
      <p:sp>
        <p:nvSpPr>
          <p:cNvPr id="299" name="Textfeld 298"/>
          <p:cNvSpPr txBox="1"/>
          <p:nvPr/>
        </p:nvSpPr>
        <p:spPr>
          <a:xfrm>
            <a:off x="7441550" y="191158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commands</a:t>
            </a:r>
            <a:endParaRPr lang="en-US" sz="1400" dirty="0"/>
          </a:p>
        </p:txBody>
      </p:sp>
      <p:sp>
        <p:nvSpPr>
          <p:cNvPr id="300" name="Textfeld 299"/>
          <p:cNvSpPr txBox="1"/>
          <p:nvPr/>
        </p:nvSpPr>
        <p:spPr>
          <a:xfrm>
            <a:off x="8451602" y="1911580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commands</a:t>
            </a:r>
            <a:endParaRPr lang="en-US" sz="1400" dirty="0"/>
          </a:p>
        </p:txBody>
      </p:sp>
      <p:sp>
        <p:nvSpPr>
          <p:cNvPr id="301" name="Gleichschenkliges Dreieck 300"/>
          <p:cNvSpPr>
            <a:spLocks noChangeAspect="1"/>
          </p:cNvSpPr>
          <p:nvPr/>
        </p:nvSpPr>
        <p:spPr>
          <a:xfrm>
            <a:off x="6233158" y="3393267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feld 301"/>
          <p:cNvSpPr txBox="1"/>
          <p:nvPr/>
        </p:nvSpPr>
        <p:spPr>
          <a:xfrm>
            <a:off x="5760493" y="329839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Real</a:t>
            </a:r>
            <a:endParaRPr lang="en-US" sz="1400" dirty="0"/>
          </a:p>
        </p:txBody>
      </p:sp>
      <p:sp>
        <p:nvSpPr>
          <p:cNvPr id="303" name="Textfeld 302"/>
          <p:cNvSpPr txBox="1"/>
          <p:nvPr/>
        </p:nvSpPr>
        <p:spPr>
          <a:xfrm>
            <a:off x="5122815" y="3686193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contentLevel</a:t>
            </a:r>
            <a:endParaRPr lang="en-US" sz="1400" dirty="0"/>
          </a:p>
        </p:txBody>
      </p:sp>
      <p:sp>
        <p:nvSpPr>
          <p:cNvPr id="304" name="Textfeld 303"/>
          <p:cNvSpPr txBox="1"/>
          <p:nvPr/>
        </p:nvSpPr>
        <p:spPr>
          <a:xfrm>
            <a:off x="5124743" y="2764800"/>
            <a:ext cx="1199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contentLevel</a:t>
            </a:r>
            <a:endParaRPr lang="en-US" sz="1400" dirty="0"/>
          </a:p>
        </p:txBody>
      </p:sp>
      <p:grpSp>
        <p:nvGrpSpPr>
          <p:cNvPr id="305" name="Gruppieren 304"/>
          <p:cNvGrpSpPr/>
          <p:nvPr/>
        </p:nvGrpSpPr>
        <p:grpSpPr>
          <a:xfrm rot="5400000">
            <a:off x="6869839" y="2707274"/>
            <a:ext cx="289002" cy="206373"/>
            <a:chOff x="-1267430" y="1633918"/>
            <a:chExt cx="355148" cy="264360"/>
          </a:xfrm>
        </p:grpSpPr>
        <p:sp>
          <p:nvSpPr>
            <p:cNvPr id="306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7" name="Gerader Verbinder 306"/>
            <p:cNvCxnSpPr>
              <a:stCxn id="306" idx="0"/>
              <a:endCxn id="306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Gerader Verbinder 307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Gerader Verbinder 308"/>
            <p:cNvCxnSpPr>
              <a:stCxn id="306" idx="3"/>
              <a:endCxn id="306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r Verbinder 309"/>
            <p:cNvCxnSpPr>
              <a:stCxn id="306" idx="1"/>
              <a:endCxn id="306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uppieren 312"/>
          <p:cNvGrpSpPr/>
          <p:nvPr/>
        </p:nvGrpSpPr>
        <p:grpSpPr>
          <a:xfrm>
            <a:off x="9286300" y="4126980"/>
            <a:ext cx="289002" cy="206373"/>
            <a:chOff x="-1267430" y="1633918"/>
            <a:chExt cx="355148" cy="264360"/>
          </a:xfrm>
        </p:grpSpPr>
        <p:sp>
          <p:nvSpPr>
            <p:cNvPr id="314" name="Rectangle 118">
              <a:extLst>
                <a:ext uri="{FF2B5EF4-FFF2-40B4-BE49-F238E27FC236}">
                  <a16:creationId xmlns:a16="http://schemas.microsoft.com/office/drawing/2014/main" id="{6015791B-57BD-429E-8806-1EEAD2B9A0CE}"/>
                </a:ext>
              </a:extLst>
            </p:cNvPr>
            <p:cNvSpPr/>
            <p:nvPr/>
          </p:nvSpPr>
          <p:spPr>
            <a:xfrm rot="16200000">
              <a:off x="-1222036" y="1588524"/>
              <a:ext cx="264360" cy="3551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5" name="Gerader Verbinder 314"/>
            <p:cNvCxnSpPr>
              <a:stCxn id="314" idx="0"/>
              <a:endCxn id="314" idx="2"/>
            </p:cNvCxnSpPr>
            <p:nvPr/>
          </p:nvCxnSpPr>
          <p:spPr>
            <a:xfrm>
              <a:off x="-1267430" y="1766098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Gerader Verbinder 315"/>
            <p:cNvCxnSpPr/>
            <p:nvPr/>
          </p:nvCxnSpPr>
          <p:spPr>
            <a:xfrm>
              <a:off x="-1267429" y="1766097"/>
              <a:ext cx="35514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Gerader Verbinder 316"/>
            <p:cNvCxnSpPr>
              <a:stCxn id="314" idx="3"/>
              <a:endCxn id="314" idx="2"/>
            </p:cNvCxnSpPr>
            <p:nvPr/>
          </p:nvCxnSpPr>
          <p:spPr>
            <a:xfrm>
              <a:off x="-1089856" y="163391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Gerader Verbinder 317"/>
            <p:cNvCxnSpPr>
              <a:stCxn id="314" idx="1"/>
              <a:endCxn id="314" idx="2"/>
            </p:cNvCxnSpPr>
            <p:nvPr/>
          </p:nvCxnSpPr>
          <p:spPr>
            <a:xfrm flipV="1">
              <a:off x="-1089856" y="1766098"/>
              <a:ext cx="177573" cy="132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9" name="Gewinkelter Verbinder 318"/>
          <p:cNvCxnSpPr>
            <a:stCxn id="306" idx="2"/>
          </p:cNvCxnSpPr>
          <p:nvPr/>
        </p:nvCxnSpPr>
        <p:spPr>
          <a:xfrm rot="16200000" flipH="1">
            <a:off x="7507757" y="2461545"/>
            <a:ext cx="1275205" cy="2262036"/>
          </a:xfrm>
          <a:prstGeom prst="bentConnector4">
            <a:avLst>
              <a:gd name="adj1" fmla="val 46043"/>
              <a:gd name="adj2" fmla="val 824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Gleichschenkliges Dreieck 330"/>
          <p:cNvSpPr>
            <a:spLocks noChangeAspect="1"/>
          </p:cNvSpPr>
          <p:nvPr/>
        </p:nvSpPr>
        <p:spPr>
          <a:xfrm rot="5400000">
            <a:off x="8435945" y="3495604"/>
            <a:ext cx="216000" cy="1080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feld 331"/>
          <p:cNvSpPr txBox="1"/>
          <p:nvPr/>
        </p:nvSpPr>
        <p:spPr>
          <a:xfrm>
            <a:off x="8086509" y="3203121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Direction</a:t>
            </a:r>
            <a:endParaRPr lang="en-US" sz="1400" dirty="0"/>
          </a:p>
        </p:txBody>
      </p:sp>
      <p:sp>
        <p:nvSpPr>
          <p:cNvPr id="333" name="Textfeld 332"/>
          <p:cNvSpPr txBox="1"/>
          <p:nvPr/>
        </p:nvSpPr>
        <p:spPr>
          <a:xfrm>
            <a:off x="7081571" y="2765977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steering</a:t>
            </a:r>
            <a:endParaRPr lang="en-US" sz="1400" dirty="0"/>
          </a:p>
        </p:txBody>
      </p:sp>
      <p:sp>
        <p:nvSpPr>
          <p:cNvPr id="334" name="Textfeld 333"/>
          <p:cNvSpPr txBox="1"/>
          <p:nvPr/>
        </p:nvSpPr>
        <p:spPr>
          <a:xfrm>
            <a:off x="8690449" y="424865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steering</a:t>
            </a:r>
            <a:endParaRPr lang="en-US" sz="1400" dirty="0"/>
          </a:p>
        </p:txBody>
      </p:sp>
      <p:sp>
        <p:nvSpPr>
          <p:cNvPr id="335" name="Textfeld 334"/>
          <p:cNvSpPr txBox="1"/>
          <p:nvPr/>
        </p:nvSpPr>
        <p:spPr>
          <a:xfrm>
            <a:off x="3745945" y="205047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powOut</a:t>
            </a:r>
            <a:endParaRPr lang="en-US" sz="1400" dirty="0"/>
          </a:p>
        </p:txBody>
      </p:sp>
      <p:sp>
        <p:nvSpPr>
          <p:cNvPr id="336" name="Textfeld 335"/>
          <p:cNvSpPr txBox="1"/>
          <p:nvPr/>
        </p:nvSpPr>
        <p:spPr>
          <a:xfrm>
            <a:off x="1034335" y="1951227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powerConsumption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7934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XYJ0et8bEL40wfGkq4xg"/>
</p:tagLst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63</Words>
  <Application>Microsoft Office PowerPoint</Application>
  <PresentationFormat>Breitbild</PresentationFormat>
  <Paragraphs>43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Symbol</vt:lpstr>
      <vt:lpstr>Wingdings</vt:lpstr>
      <vt:lpstr>DesignSE</vt:lpstr>
      <vt:lpstr>think-cell Folie</vt:lpstr>
      <vt:lpstr>Vacuum Cleaner System – Top Level Decomposition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Nico Jansen</cp:lastModifiedBy>
  <cp:revision>1526</cp:revision>
  <cp:lastPrinted>2019-08-05T09:20:27Z</cp:lastPrinted>
  <dcterms:created xsi:type="dcterms:W3CDTF">2019-02-06T21:20:56Z</dcterms:created>
  <dcterms:modified xsi:type="dcterms:W3CDTF">2021-11-01T21:00:32Z</dcterms:modified>
</cp:coreProperties>
</file>