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D1B2E-156A-4673-9C8A-52429E24C136}" v="104" dt="2025-07-22T15:51:14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7" autoAdjust="0"/>
    <p:restoredTop sz="94660"/>
  </p:normalViewPr>
  <p:slideViewPr>
    <p:cSldViewPr snapToGrid="0">
      <p:cViewPr>
        <p:scale>
          <a:sx n="125" d="100"/>
          <a:sy n="125" d="100"/>
        </p:scale>
        <p:origin x="444" y="-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4166A6-060C-11FE-3295-79A2F81B0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F1DE7E-BF71-4832-3466-86990C38F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64C7E5-2066-836D-8272-68A6C3D8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4473-E2D3-45C3-88A8-7BD487947278}" type="datetimeFigureOut">
              <a:rPr lang="de-DE" smtClean="0"/>
              <a:t>29.08.2025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7B42AA-F148-DCB0-DE49-7E322AEF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2960CE-8DB0-4C56-B2DC-329710D0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536A-E173-4547-AEA9-DFD19E920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05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264D7-0989-BA55-C056-092A4085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75E277-93FF-66C2-C5A8-2466E954B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402BC7-EFE8-695D-910E-E32263B89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4473-E2D3-45C3-88A8-7BD487947278}" type="datetimeFigureOut">
              <a:rPr lang="de-DE" smtClean="0"/>
              <a:t>29.08.2025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A21BB8-3ABF-D6ED-D321-A4C6AEC0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318B76-5979-72D7-70D2-34A12AFC3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536A-E173-4547-AEA9-DFD19E920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17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0C7985C-7AF6-A57E-058D-CAD3DDD0F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37E935-544F-F9D6-8598-12857A2A9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3578C5-A67D-D44A-B3ED-4DF24520D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4473-E2D3-45C3-88A8-7BD487947278}" type="datetimeFigureOut">
              <a:rPr lang="de-DE" smtClean="0"/>
              <a:t>29.08.2025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02A4A4-9C9E-FA12-0D84-769EE01C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C2E087-9089-3C9C-59AA-6E5D7525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536A-E173-4547-AEA9-DFD19E920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56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DAF158-04BD-CAEB-A837-4EC6019E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D31925-7759-44C0-DA6F-92D3815DF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63376F-D608-95E4-D922-13F585BBF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4473-E2D3-45C3-88A8-7BD487947278}" type="datetimeFigureOut">
              <a:rPr lang="de-DE" smtClean="0"/>
              <a:t>29.08.2025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6A91A4-253B-1E16-02CC-8FD56E53A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4EDFD7-254C-B662-E522-77EF132D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536A-E173-4547-AEA9-DFD19E920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96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C59B7-0C09-292D-E981-9D5BD7120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BBD79E-43AF-0759-F12E-ABA4547C6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14DD56-C5E9-AAD9-DE25-9A0DF5BF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4473-E2D3-45C3-88A8-7BD487947278}" type="datetimeFigureOut">
              <a:rPr lang="de-DE" smtClean="0"/>
              <a:t>29.08.2025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E60EC5-085F-B217-F5D6-C75301E8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A1ABEB-2425-7FD0-B7D8-D1699209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536A-E173-4547-AEA9-DFD19E920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80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9BA4B-5038-1F80-7388-FB645E38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C5350D-106B-09F4-175E-92BB29756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5088B0-A406-4531-B72D-3A658F3BC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010C61-1ABB-A670-BD4D-FEAB3149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4473-E2D3-45C3-88A8-7BD487947278}" type="datetimeFigureOut">
              <a:rPr lang="de-DE" smtClean="0"/>
              <a:t>29.08.2025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D05D54-B548-1E21-FF60-5573AC846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7620EB-9D07-6686-F297-5BF3ED65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536A-E173-4547-AEA9-DFD19E920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6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14834-B5F1-5864-7061-A670AF0B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B0EE00-D039-9BFA-E15D-5B4198B31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2924DE-0886-FC48-707D-49A4B6679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51B1C6-68F5-C1B3-8ECE-6C3F08605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BBECD64-23D8-A80C-1020-D15FF6B1A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089CC02-16CE-1CF4-15A1-2C17937D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4473-E2D3-45C3-88A8-7BD487947278}" type="datetimeFigureOut">
              <a:rPr lang="de-DE" smtClean="0"/>
              <a:t>29.08.2025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A02E173-685F-5500-C013-C4EE45F4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59EB579-8C93-2CB0-D372-66BE05C05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536A-E173-4547-AEA9-DFD19E920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81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D15DF-1CA3-B1C0-B537-EA876475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6F7592-B4F3-B184-55B2-EE4BDB6E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4473-E2D3-45C3-88A8-7BD487947278}" type="datetimeFigureOut">
              <a:rPr lang="de-DE" smtClean="0"/>
              <a:t>29.08.2025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E55318-F5F9-8DC4-3621-26201272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3E00E9-FF2B-6819-EB25-08C98B02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536A-E173-4547-AEA9-DFD19E920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476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C8483E9-75A4-0C0A-2A15-B14C8FBF2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4473-E2D3-45C3-88A8-7BD487947278}" type="datetimeFigureOut">
              <a:rPr lang="de-DE" smtClean="0"/>
              <a:t>29.08.2025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1BC5338-C532-C8E6-2B11-E196D8C58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CB8D2A-4C4A-8303-37A9-8EFA1A34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536A-E173-4547-AEA9-DFD19E920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24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4B73AB-65C9-214D-D3AA-3F9E599F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53BDA3-FBCE-84FF-14A5-8AD49DBB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456CF4-4E0A-0B07-2D6A-E7118CE81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40DCA7-F79D-18BE-DF46-41EB39744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4473-E2D3-45C3-88A8-7BD487947278}" type="datetimeFigureOut">
              <a:rPr lang="de-DE" smtClean="0"/>
              <a:t>29.08.2025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F4A266-A31D-C7D7-EF7E-9F145DEB0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880A42-F24F-1DEC-9EF3-C2C265DE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536A-E173-4547-AEA9-DFD19E920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80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DAD4AF-0995-1B9E-92C2-BD2C0AC2C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BF7BEF6-0214-5F59-B702-3ACD1BDF3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F50DCC-C13A-641A-ACE8-76E95EEA3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45BA95-2449-EC01-3A85-CB22D8A3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4473-E2D3-45C3-88A8-7BD487947278}" type="datetimeFigureOut">
              <a:rPr lang="de-DE" smtClean="0"/>
              <a:t>29.08.2025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08CF5-9171-B627-800C-C51F95C6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D623E5-C27A-C267-7472-09DBAD31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536A-E173-4547-AEA9-DFD19E920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64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20DA6F0-D3EC-5B92-1733-0169941CE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0CB87F-6745-59ED-A8F3-E3FBE533B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CC391C-A788-0E31-E3B0-BE39BBD50E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E14473-E2D3-45C3-88A8-7BD487947278}" type="datetimeFigureOut">
              <a:rPr lang="de-DE" smtClean="0"/>
              <a:t>29.08.2025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6B5386-134B-85F2-1DC2-BEC127093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8DF90D-8DBB-FEFE-1063-BEFF37E0E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D8536A-E173-4547-AEA9-DFD19E920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436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FA9EC-9612-1FA5-6CE4-8183B75DD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18ACAB84-0ABC-A387-1911-DD87401B4671}"/>
              </a:ext>
            </a:extLst>
          </p:cNvPr>
          <p:cNvSpPr/>
          <p:nvPr/>
        </p:nvSpPr>
        <p:spPr>
          <a:xfrm>
            <a:off x="5267240" y="5325850"/>
            <a:ext cx="1074479" cy="962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buNone/>
            </a:pP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de-DE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70A39BB1-D272-D612-6168-BAF07365F4B7}"/>
              </a:ext>
            </a:extLst>
          </p:cNvPr>
          <p:cNvCxnSpPr>
            <a:cxnSpLocks/>
            <a:stCxn id="86" idx="0"/>
            <a:endCxn id="18" idx="0"/>
          </p:cNvCxnSpPr>
          <p:nvPr/>
        </p:nvCxnSpPr>
        <p:spPr>
          <a:xfrm rot="5400000">
            <a:off x="7921673" y="2919678"/>
            <a:ext cx="935425" cy="5096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57DF477C-0900-B62E-B998-8392BA11F17B}"/>
              </a:ext>
            </a:extLst>
          </p:cNvPr>
          <p:cNvCxnSpPr>
            <a:cxnSpLocks/>
            <a:stCxn id="18" idx="2"/>
            <a:endCxn id="12" idx="3"/>
          </p:cNvCxnSpPr>
          <p:nvPr/>
        </p:nvCxnSpPr>
        <p:spPr>
          <a:xfrm rot="5400000">
            <a:off x="6612846" y="4285506"/>
            <a:ext cx="1250571" cy="17928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1D51F84A-4FA6-F2AA-4B3B-497D32A9489A}"/>
              </a:ext>
            </a:extLst>
          </p:cNvPr>
          <p:cNvCxnSpPr>
            <a:cxnSpLocks/>
            <a:stCxn id="25" idx="2"/>
            <a:endCxn id="50" idx="0"/>
          </p:cNvCxnSpPr>
          <p:nvPr/>
        </p:nvCxnSpPr>
        <p:spPr>
          <a:xfrm rot="5400000">
            <a:off x="2755695" y="1023153"/>
            <a:ext cx="550956" cy="1025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Verbinder: gewinkelt 91">
            <a:extLst>
              <a:ext uri="{FF2B5EF4-FFF2-40B4-BE49-F238E27FC236}">
                <a16:creationId xmlns:a16="http://schemas.microsoft.com/office/drawing/2014/main" id="{79A2DBFD-C0C0-36D1-9888-E8122E17BEAB}"/>
              </a:ext>
            </a:extLst>
          </p:cNvPr>
          <p:cNvCxnSpPr>
            <a:cxnSpLocks/>
            <a:stCxn id="8" idx="2"/>
            <a:endCxn id="12" idx="1"/>
          </p:cNvCxnSpPr>
          <p:nvPr/>
        </p:nvCxnSpPr>
        <p:spPr>
          <a:xfrm rot="16200000" flipH="1">
            <a:off x="4019026" y="4558989"/>
            <a:ext cx="583093" cy="191333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Bücher Silhouette">
            <a:extLst>
              <a:ext uri="{FF2B5EF4-FFF2-40B4-BE49-F238E27FC236}">
                <a16:creationId xmlns:a16="http://schemas.microsoft.com/office/drawing/2014/main" id="{B482D8E6-33D1-ECE0-46C9-B6C37AFD7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6704" y="4309711"/>
            <a:ext cx="914400" cy="914400"/>
          </a:xfrm>
          <a:prstGeom prst="rect">
            <a:avLst/>
          </a:prstGeom>
        </p:spPr>
      </p:pic>
      <p:pic>
        <p:nvPicPr>
          <p:cNvPr id="10" name="Grafik 9" descr="Bücher im Regal Silhouette">
            <a:extLst>
              <a:ext uri="{FF2B5EF4-FFF2-40B4-BE49-F238E27FC236}">
                <a16:creationId xmlns:a16="http://schemas.microsoft.com/office/drawing/2014/main" id="{95CDA75F-C7C0-3288-C363-B65D0F1FD7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3199" y="1073951"/>
            <a:ext cx="914400" cy="914400"/>
          </a:xfrm>
          <a:prstGeom prst="rect">
            <a:avLst/>
          </a:prstGeom>
        </p:spPr>
      </p:pic>
      <p:pic>
        <p:nvPicPr>
          <p:cNvPr id="18" name="Grafik 17" descr="Datenbank Silhouette">
            <a:extLst>
              <a:ext uri="{FF2B5EF4-FFF2-40B4-BE49-F238E27FC236}">
                <a16:creationId xmlns:a16="http://schemas.microsoft.com/office/drawing/2014/main" id="{2A2D42FE-A028-BF5E-479B-775DF137BB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77343" y="3642233"/>
            <a:ext cx="914400" cy="914400"/>
          </a:xfrm>
          <a:prstGeom prst="rect">
            <a:avLst/>
          </a:prstGeom>
        </p:spPr>
      </p:pic>
      <p:pic>
        <p:nvPicPr>
          <p:cNvPr id="22" name="Grafik 21" descr="Hierarchie Silhouette">
            <a:extLst>
              <a:ext uri="{FF2B5EF4-FFF2-40B4-BE49-F238E27FC236}">
                <a16:creationId xmlns:a16="http://schemas.microsoft.com/office/drawing/2014/main" id="{D78E5571-409D-E8A2-755D-A65EBB9D63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26854" y="5345874"/>
            <a:ext cx="914400" cy="914400"/>
          </a:xfrm>
          <a:prstGeom prst="rect">
            <a:avLst/>
          </a:prstGeom>
        </p:spPr>
      </p:pic>
      <p:pic>
        <p:nvPicPr>
          <p:cNvPr id="25" name="Grafik 24" descr="Besprechung Silhouette">
            <a:extLst>
              <a:ext uri="{FF2B5EF4-FFF2-40B4-BE49-F238E27FC236}">
                <a16:creationId xmlns:a16="http://schemas.microsoft.com/office/drawing/2014/main" id="{7209626C-338C-ED13-2EAF-812E9D07CC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86542" y="345844"/>
            <a:ext cx="914400" cy="914400"/>
          </a:xfrm>
          <a:prstGeom prst="rect">
            <a:avLst/>
          </a:prstGeom>
        </p:spPr>
      </p:pic>
      <p:pic>
        <p:nvPicPr>
          <p:cNvPr id="42" name="Grafik 41" descr="Kamera Silhouette">
            <a:extLst>
              <a:ext uri="{FF2B5EF4-FFF2-40B4-BE49-F238E27FC236}">
                <a16:creationId xmlns:a16="http://schemas.microsoft.com/office/drawing/2014/main" id="{51BE8088-00EC-3D35-FE8C-58361D3F15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53071" y="2996770"/>
            <a:ext cx="645463" cy="645463"/>
          </a:xfrm>
          <a:prstGeom prst="rect">
            <a:avLst/>
          </a:prstGeom>
        </p:spPr>
      </p:pic>
      <p:pic>
        <p:nvPicPr>
          <p:cNvPr id="50" name="Grafik 49" descr="Fragen Silhouette">
            <a:extLst>
              <a:ext uri="{FF2B5EF4-FFF2-40B4-BE49-F238E27FC236}">
                <a16:creationId xmlns:a16="http://schemas.microsoft.com/office/drawing/2014/main" id="{50014313-7213-3249-B19F-9F20C0E0BF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61403" y="1811200"/>
            <a:ext cx="914400" cy="914400"/>
          </a:xfrm>
          <a:prstGeom prst="rect">
            <a:avLst/>
          </a:prstGeom>
        </p:spPr>
      </p:pic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8535E5AA-CA41-BE80-D1AE-DB09D1A5B4AF}"/>
              </a:ext>
            </a:extLst>
          </p:cNvPr>
          <p:cNvCxnSpPr>
            <a:cxnSpLocks/>
            <a:stCxn id="50" idx="2"/>
            <a:endCxn id="42" idx="0"/>
          </p:cNvCxnSpPr>
          <p:nvPr/>
        </p:nvCxnSpPr>
        <p:spPr>
          <a:xfrm rot="16200000" flipH="1">
            <a:off x="2611618" y="2632585"/>
            <a:ext cx="271170" cy="457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3" name="Grafik 82" descr="Dokument Silhouette">
            <a:extLst>
              <a:ext uri="{FF2B5EF4-FFF2-40B4-BE49-F238E27FC236}">
                <a16:creationId xmlns:a16="http://schemas.microsoft.com/office/drawing/2014/main" id="{74A3D5F5-F24C-F4BF-ED3E-28BF8E9D1F3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779867" y="1081401"/>
            <a:ext cx="914400" cy="914400"/>
          </a:xfrm>
          <a:prstGeom prst="rect">
            <a:avLst/>
          </a:prstGeom>
        </p:spPr>
      </p:pic>
      <p:pic>
        <p:nvPicPr>
          <p:cNvPr id="86" name="Grafik 85" descr="Netzwerk Silhouette">
            <a:extLst>
              <a:ext uri="{FF2B5EF4-FFF2-40B4-BE49-F238E27FC236}">
                <a16:creationId xmlns:a16="http://schemas.microsoft.com/office/drawing/2014/main" id="{74DF6CD0-A506-E388-6419-FA458161EB3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0800000">
            <a:off x="8187027" y="1792408"/>
            <a:ext cx="914400" cy="914400"/>
          </a:xfrm>
          <a:prstGeom prst="rect">
            <a:avLst/>
          </a:prstGeom>
        </p:spPr>
      </p:pic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B9261A62-15F5-93B5-60FD-DD411D5908D6}"/>
              </a:ext>
            </a:extLst>
          </p:cNvPr>
          <p:cNvCxnSpPr>
            <a:cxnSpLocks/>
            <a:stCxn id="83" idx="1"/>
            <a:endCxn id="86" idx="1"/>
          </p:cNvCxnSpPr>
          <p:nvPr/>
        </p:nvCxnSpPr>
        <p:spPr>
          <a:xfrm rot="10800000" flipV="1">
            <a:off x="9101427" y="1538600"/>
            <a:ext cx="678440" cy="7110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Verbinder: gewinkelt 89">
            <a:extLst>
              <a:ext uri="{FF2B5EF4-FFF2-40B4-BE49-F238E27FC236}">
                <a16:creationId xmlns:a16="http://schemas.microsoft.com/office/drawing/2014/main" id="{0392003B-EACB-FE6A-F05E-94EE0318D716}"/>
              </a:ext>
            </a:extLst>
          </p:cNvPr>
          <p:cNvCxnSpPr>
            <a:cxnSpLocks/>
            <a:stCxn id="10" idx="3"/>
            <a:endCxn id="86" idx="3"/>
          </p:cNvCxnSpPr>
          <p:nvPr/>
        </p:nvCxnSpPr>
        <p:spPr>
          <a:xfrm>
            <a:off x="7637599" y="1531151"/>
            <a:ext cx="549428" cy="7184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3" name="Grafik 112" descr="Fragen Silhouette">
            <a:extLst>
              <a:ext uri="{FF2B5EF4-FFF2-40B4-BE49-F238E27FC236}">
                <a16:creationId xmlns:a16="http://schemas.microsoft.com/office/drawing/2014/main" id="{22B6A838-BEC7-2A5C-9F86-3F7C766B06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89205" y="1811200"/>
            <a:ext cx="914400" cy="914400"/>
          </a:xfrm>
          <a:prstGeom prst="rect">
            <a:avLst/>
          </a:prstGeom>
        </p:spPr>
      </p:pic>
      <p:cxnSp>
        <p:nvCxnSpPr>
          <p:cNvPr id="114" name="Verbinder: gewinkelt 113">
            <a:extLst>
              <a:ext uri="{FF2B5EF4-FFF2-40B4-BE49-F238E27FC236}">
                <a16:creationId xmlns:a16="http://schemas.microsoft.com/office/drawing/2014/main" id="{A8E34E90-F23E-6B18-8A61-9AA89CB22241}"/>
              </a:ext>
            </a:extLst>
          </p:cNvPr>
          <p:cNvCxnSpPr>
            <a:cxnSpLocks/>
            <a:stCxn id="25" idx="2"/>
            <a:endCxn id="113" idx="0"/>
          </p:cNvCxnSpPr>
          <p:nvPr/>
        </p:nvCxnSpPr>
        <p:spPr>
          <a:xfrm rot="16200000" flipH="1">
            <a:off x="3819595" y="984390"/>
            <a:ext cx="550956" cy="11026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8" name="Grafik 117" descr="Kamera Silhouette">
            <a:extLst>
              <a:ext uri="{FF2B5EF4-FFF2-40B4-BE49-F238E27FC236}">
                <a16:creationId xmlns:a16="http://schemas.microsoft.com/office/drawing/2014/main" id="{D50DAAF8-E4F5-5BB1-919A-904265C7E3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66473" y="3021281"/>
            <a:ext cx="645463" cy="645463"/>
          </a:xfrm>
          <a:prstGeom prst="rect">
            <a:avLst/>
          </a:prstGeom>
        </p:spPr>
      </p:pic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CDF2C18E-0AC0-0C3A-97C1-B025C2B69422}"/>
              </a:ext>
            </a:extLst>
          </p:cNvPr>
          <p:cNvCxnSpPr>
            <a:cxnSpLocks/>
            <a:stCxn id="113" idx="2"/>
            <a:endCxn id="42" idx="0"/>
          </p:cNvCxnSpPr>
          <p:nvPr/>
        </p:nvCxnSpPr>
        <p:spPr>
          <a:xfrm rot="5400000">
            <a:off x="3675519" y="2025884"/>
            <a:ext cx="271170" cy="16706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Verbinder: gewinkelt 126">
            <a:extLst>
              <a:ext uri="{FF2B5EF4-FFF2-40B4-BE49-F238E27FC236}">
                <a16:creationId xmlns:a16="http://schemas.microsoft.com/office/drawing/2014/main" id="{802224EC-8F25-A006-B986-3A6FD6D4DCC0}"/>
              </a:ext>
            </a:extLst>
          </p:cNvPr>
          <p:cNvCxnSpPr>
            <a:cxnSpLocks/>
            <a:stCxn id="113" idx="2"/>
            <a:endCxn id="118" idx="0"/>
          </p:cNvCxnSpPr>
          <p:nvPr/>
        </p:nvCxnSpPr>
        <p:spPr>
          <a:xfrm rot="5400000">
            <a:off x="4269965" y="2644840"/>
            <a:ext cx="295681" cy="457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Verbinder: gewinkelt 130">
            <a:extLst>
              <a:ext uri="{FF2B5EF4-FFF2-40B4-BE49-F238E27FC236}">
                <a16:creationId xmlns:a16="http://schemas.microsoft.com/office/drawing/2014/main" id="{C74DA95C-1AD6-D602-26E7-9121A0938900}"/>
              </a:ext>
            </a:extLst>
          </p:cNvPr>
          <p:cNvCxnSpPr>
            <a:cxnSpLocks/>
            <a:stCxn id="118" idx="2"/>
            <a:endCxn id="8" idx="0"/>
          </p:cNvCxnSpPr>
          <p:nvPr/>
        </p:nvCxnSpPr>
        <p:spPr>
          <a:xfrm rot="5400000">
            <a:off x="3450072" y="3570577"/>
            <a:ext cx="642967" cy="8353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Verbinder: gewinkelt 134">
            <a:extLst>
              <a:ext uri="{FF2B5EF4-FFF2-40B4-BE49-F238E27FC236}">
                <a16:creationId xmlns:a16="http://schemas.microsoft.com/office/drawing/2014/main" id="{1AEDA2EF-C893-BB0E-6CC3-28DCAE4EEE36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H="1">
            <a:off x="2831114" y="3786921"/>
            <a:ext cx="667478" cy="3781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feld 137">
            <a:extLst>
              <a:ext uri="{FF2B5EF4-FFF2-40B4-BE49-F238E27FC236}">
                <a16:creationId xmlns:a16="http://schemas.microsoft.com/office/drawing/2014/main" id="{2F4C1871-9714-F1D9-6032-7DD2A26740B4}"/>
              </a:ext>
            </a:extLst>
          </p:cNvPr>
          <p:cNvSpPr txBox="1"/>
          <p:nvPr/>
        </p:nvSpPr>
        <p:spPr>
          <a:xfrm>
            <a:off x="4095073" y="786757"/>
            <a:ext cx="1463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Stakeholder</a:t>
            </a: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1BA0FE2A-A74F-AB5B-AEFA-451E1CC6836A}"/>
              </a:ext>
            </a:extLst>
          </p:cNvPr>
          <p:cNvSpPr txBox="1"/>
          <p:nvPr/>
        </p:nvSpPr>
        <p:spPr>
          <a:xfrm>
            <a:off x="5040850" y="2146173"/>
            <a:ext cx="1463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Concerns</a:t>
            </a:r>
            <a:endParaRPr lang="de-DE" sz="1200" dirty="0"/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4502A05B-D155-9EE5-5AE3-1956D49161BE}"/>
              </a:ext>
            </a:extLst>
          </p:cNvPr>
          <p:cNvSpPr txBox="1"/>
          <p:nvPr/>
        </p:nvSpPr>
        <p:spPr>
          <a:xfrm>
            <a:off x="4576836" y="3205513"/>
            <a:ext cx="1463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Viewpoints</a:t>
            </a:r>
            <a:endParaRPr lang="de-DE" sz="1200" dirty="0"/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F95A31C7-3728-D4D2-2130-3E324C44ACC0}"/>
              </a:ext>
            </a:extLst>
          </p:cNvPr>
          <p:cNvSpPr txBox="1"/>
          <p:nvPr/>
        </p:nvSpPr>
        <p:spPr>
          <a:xfrm>
            <a:off x="3868979" y="4578646"/>
            <a:ext cx="146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Library </a:t>
            </a:r>
            <a:r>
              <a:rPr lang="de-DE" sz="1200" dirty="0" err="1"/>
              <a:t>of</a:t>
            </a:r>
            <a:r>
              <a:rPr lang="de-DE" sz="1200" dirty="0"/>
              <a:t> View </a:t>
            </a:r>
            <a:r>
              <a:rPr lang="de-DE" sz="1200" dirty="0" err="1"/>
              <a:t>Definitions</a:t>
            </a:r>
            <a:endParaRPr lang="de-DE" sz="1200" dirty="0"/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E83F2936-C591-9BA4-4E97-365869A3F1A4}"/>
              </a:ext>
            </a:extLst>
          </p:cNvPr>
          <p:cNvSpPr txBox="1"/>
          <p:nvPr/>
        </p:nvSpPr>
        <p:spPr>
          <a:xfrm>
            <a:off x="5367705" y="4999322"/>
            <a:ext cx="1463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Model View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636C4A1B-F710-BF91-C803-3521B07FD190}"/>
              </a:ext>
            </a:extLst>
          </p:cNvPr>
          <p:cNvSpPr txBox="1"/>
          <p:nvPr/>
        </p:nvSpPr>
        <p:spPr>
          <a:xfrm>
            <a:off x="8466738" y="3960932"/>
            <a:ext cx="1463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Model Packages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349BF08E-DD8C-437A-9147-B0649EFF704D}"/>
              </a:ext>
            </a:extLst>
          </p:cNvPr>
          <p:cNvSpPr txBox="1"/>
          <p:nvPr/>
        </p:nvSpPr>
        <p:spPr>
          <a:xfrm>
            <a:off x="8239511" y="1613380"/>
            <a:ext cx="1463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Metadata</a:t>
            </a:r>
            <a:endParaRPr lang="de-DE" sz="1200" dirty="0"/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4EE36760-BE42-76DC-81AE-2B051C5EAB15}"/>
              </a:ext>
            </a:extLst>
          </p:cNvPr>
          <p:cNvSpPr txBox="1"/>
          <p:nvPr/>
        </p:nvSpPr>
        <p:spPr>
          <a:xfrm>
            <a:off x="9899518" y="1951628"/>
            <a:ext cx="146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Systems / Kernel / Domain Libraries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E688A9B4-6849-E2DA-39C4-20151A58A105}"/>
              </a:ext>
            </a:extLst>
          </p:cNvPr>
          <p:cNvSpPr txBox="1"/>
          <p:nvPr/>
        </p:nvSpPr>
        <p:spPr>
          <a:xfrm>
            <a:off x="6341720" y="1905461"/>
            <a:ext cx="2144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Language Extension</a:t>
            </a:r>
          </a:p>
        </p:txBody>
      </p:sp>
    </p:spTree>
    <p:extLst>
      <p:ext uri="{BB962C8B-B14F-4D97-AF65-F5344CB8AC3E}">
        <p14:creationId xmlns:p14="http://schemas.microsoft.com/office/powerpoint/2010/main" val="196533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AA42C-C590-CF7B-FAB0-76081F876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D3EDA180-94D9-D860-0625-DED8093C5AD4}"/>
              </a:ext>
            </a:extLst>
          </p:cNvPr>
          <p:cNvSpPr/>
          <p:nvPr/>
        </p:nvSpPr>
        <p:spPr>
          <a:xfrm>
            <a:off x="5042166" y="5539370"/>
            <a:ext cx="1074479" cy="962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buNone/>
            </a:pP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de-DE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4C215E6-8059-F569-0E10-ED5434F101C7}"/>
              </a:ext>
            </a:extLst>
          </p:cNvPr>
          <p:cNvSpPr/>
          <p:nvPr/>
        </p:nvSpPr>
        <p:spPr>
          <a:xfrm>
            <a:off x="5042167" y="4933363"/>
            <a:ext cx="1074479" cy="386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buNone/>
            </a:pP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de-DE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0949EB17-DCDF-3388-6D29-8BF688A4FD08}"/>
              </a:ext>
            </a:extLst>
          </p:cNvPr>
          <p:cNvCxnSpPr>
            <a:cxnSpLocks/>
            <a:stCxn id="86" idx="0"/>
            <a:endCxn id="18" idx="0"/>
          </p:cNvCxnSpPr>
          <p:nvPr/>
        </p:nvCxnSpPr>
        <p:spPr>
          <a:xfrm rot="5400000">
            <a:off x="7830233" y="2631122"/>
            <a:ext cx="935425" cy="5096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1AEA0957-519D-1A32-658C-EEC3CEDE3B78}"/>
              </a:ext>
            </a:extLst>
          </p:cNvPr>
          <p:cNvCxnSpPr>
            <a:cxnSpLocks/>
            <a:stCxn id="18" idx="2"/>
            <a:endCxn id="12" idx="3"/>
          </p:cNvCxnSpPr>
          <p:nvPr/>
        </p:nvCxnSpPr>
        <p:spPr>
          <a:xfrm rot="5400000">
            <a:off x="6650499" y="3734225"/>
            <a:ext cx="858753" cy="19264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0A4B2D94-7FF7-0DDA-AF61-822E3F3629B4}"/>
              </a:ext>
            </a:extLst>
          </p:cNvPr>
          <p:cNvCxnSpPr>
            <a:cxnSpLocks/>
            <a:stCxn id="25" idx="2"/>
            <a:endCxn id="50" idx="0"/>
          </p:cNvCxnSpPr>
          <p:nvPr/>
        </p:nvCxnSpPr>
        <p:spPr>
          <a:xfrm rot="5400000">
            <a:off x="2664255" y="734597"/>
            <a:ext cx="550956" cy="1025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Verbinder: gewinkelt 91">
            <a:extLst>
              <a:ext uri="{FF2B5EF4-FFF2-40B4-BE49-F238E27FC236}">
                <a16:creationId xmlns:a16="http://schemas.microsoft.com/office/drawing/2014/main" id="{A26CD497-56D7-975D-1C2B-654086DBD152}"/>
              </a:ext>
            </a:extLst>
          </p:cNvPr>
          <p:cNvCxnSpPr>
            <a:cxnSpLocks/>
            <a:stCxn id="8" idx="2"/>
            <a:endCxn id="12" idx="1"/>
          </p:cNvCxnSpPr>
          <p:nvPr/>
        </p:nvCxnSpPr>
        <p:spPr>
          <a:xfrm rot="16200000" flipH="1">
            <a:off x="4056678" y="4141340"/>
            <a:ext cx="191275" cy="177970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Bücher Silhouette">
            <a:extLst>
              <a:ext uri="{FF2B5EF4-FFF2-40B4-BE49-F238E27FC236}">
                <a16:creationId xmlns:a16="http://schemas.microsoft.com/office/drawing/2014/main" id="{D8637C5F-19BD-2682-1884-DE34A19EC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5264" y="4021155"/>
            <a:ext cx="914400" cy="914400"/>
          </a:xfrm>
          <a:prstGeom prst="rect">
            <a:avLst/>
          </a:prstGeom>
        </p:spPr>
      </p:pic>
      <p:pic>
        <p:nvPicPr>
          <p:cNvPr id="10" name="Grafik 9" descr="Bücher im Regal Silhouette">
            <a:extLst>
              <a:ext uri="{FF2B5EF4-FFF2-40B4-BE49-F238E27FC236}">
                <a16:creationId xmlns:a16="http://schemas.microsoft.com/office/drawing/2014/main" id="{B58D9B19-F4DD-0E6B-B1ED-00CBB8070D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31759" y="785395"/>
            <a:ext cx="914400" cy="914400"/>
          </a:xfrm>
          <a:prstGeom prst="rect">
            <a:avLst/>
          </a:prstGeom>
        </p:spPr>
      </p:pic>
      <p:pic>
        <p:nvPicPr>
          <p:cNvPr id="18" name="Grafik 17" descr="Datenbank Silhouette">
            <a:extLst>
              <a:ext uri="{FF2B5EF4-FFF2-40B4-BE49-F238E27FC236}">
                <a16:creationId xmlns:a16="http://schemas.microsoft.com/office/drawing/2014/main" id="{F29969F8-D674-E5B7-2B8C-C48221EF0C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85903" y="3353677"/>
            <a:ext cx="914400" cy="914400"/>
          </a:xfrm>
          <a:prstGeom prst="rect">
            <a:avLst/>
          </a:prstGeom>
        </p:spPr>
      </p:pic>
      <p:pic>
        <p:nvPicPr>
          <p:cNvPr id="22" name="Grafik 21" descr="Hierarchie Silhouette">
            <a:extLst>
              <a:ext uri="{FF2B5EF4-FFF2-40B4-BE49-F238E27FC236}">
                <a16:creationId xmlns:a16="http://schemas.microsoft.com/office/drawing/2014/main" id="{4D8C8A71-6D96-51B0-24D8-F8210CF584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2205" y="5563524"/>
            <a:ext cx="914400" cy="914400"/>
          </a:xfrm>
          <a:prstGeom prst="rect">
            <a:avLst/>
          </a:prstGeom>
        </p:spPr>
      </p:pic>
      <p:pic>
        <p:nvPicPr>
          <p:cNvPr id="25" name="Grafik 24" descr="Besprechung Silhouette">
            <a:extLst>
              <a:ext uri="{FF2B5EF4-FFF2-40B4-BE49-F238E27FC236}">
                <a16:creationId xmlns:a16="http://schemas.microsoft.com/office/drawing/2014/main" id="{5DFA24AA-DA3A-BBC7-F974-53ED1C71E3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95102" y="57288"/>
            <a:ext cx="914400" cy="914400"/>
          </a:xfrm>
          <a:prstGeom prst="rect">
            <a:avLst/>
          </a:prstGeom>
        </p:spPr>
      </p:pic>
      <p:pic>
        <p:nvPicPr>
          <p:cNvPr id="42" name="Grafik 41" descr="Kamera Silhouette">
            <a:extLst>
              <a:ext uri="{FF2B5EF4-FFF2-40B4-BE49-F238E27FC236}">
                <a16:creationId xmlns:a16="http://schemas.microsoft.com/office/drawing/2014/main" id="{507497F0-99CD-558A-4967-FAF76F0A9B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61631" y="2708214"/>
            <a:ext cx="645463" cy="645463"/>
          </a:xfrm>
          <a:prstGeom prst="rect">
            <a:avLst/>
          </a:prstGeom>
        </p:spPr>
      </p:pic>
      <p:pic>
        <p:nvPicPr>
          <p:cNvPr id="50" name="Grafik 49" descr="Fragen Silhouette">
            <a:extLst>
              <a:ext uri="{FF2B5EF4-FFF2-40B4-BE49-F238E27FC236}">
                <a16:creationId xmlns:a16="http://schemas.microsoft.com/office/drawing/2014/main" id="{7D125486-A2B0-961B-3AED-E2C7345ABB5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69963" y="1522644"/>
            <a:ext cx="914400" cy="914400"/>
          </a:xfrm>
          <a:prstGeom prst="rect">
            <a:avLst/>
          </a:prstGeom>
        </p:spPr>
      </p:pic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FFE009D1-5E45-6670-199D-0BE0B45DF66B}"/>
              </a:ext>
            </a:extLst>
          </p:cNvPr>
          <p:cNvCxnSpPr>
            <a:cxnSpLocks/>
            <a:stCxn id="50" idx="2"/>
            <a:endCxn id="42" idx="0"/>
          </p:cNvCxnSpPr>
          <p:nvPr/>
        </p:nvCxnSpPr>
        <p:spPr>
          <a:xfrm rot="16200000" flipH="1">
            <a:off x="2520178" y="2344029"/>
            <a:ext cx="271170" cy="457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3" name="Grafik 82" descr="Dokument Silhouette">
            <a:extLst>
              <a:ext uri="{FF2B5EF4-FFF2-40B4-BE49-F238E27FC236}">
                <a16:creationId xmlns:a16="http://schemas.microsoft.com/office/drawing/2014/main" id="{E1579BFC-CBC2-3289-A409-C1CDE27AC5F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88427" y="792845"/>
            <a:ext cx="914400" cy="914400"/>
          </a:xfrm>
          <a:prstGeom prst="rect">
            <a:avLst/>
          </a:prstGeom>
        </p:spPr>
      </p:pic>
      <p:pic>
        <p:nvPicPr>
          <p:cNvPr id="86" name="Grafik 85" descr="Netzwerk Silhouette">
            <a:extLst>
              <a:ext uri="{FF2B5EF4-FFF2-40B4-BE49-F238E27FC236}">
                <a16:creationId xmlns:a16="http://schemas.microsoft.com/office/drawing/2014/main" id="{0C4084AE-BEE6-4C03-13A5-B0AED087350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0800000">
            <a:off x="8095587" y="1503852"/>
            <a:ext cx="914400" cy="914400"/>
          </a:xfrm>
          <a:prstGeom prst="rect">
            <a:avLst/>
          </a:prstGeom>
        </p:spPr>
      </p:pic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933D80C5-BFB5-C37B-005A-2A81513188A6}"/>
              </a:ext>
            </a:extLst>
          </p:cNvPr>
          <p:cNvCxnSpPr>
            <a:cxnSpLocks/>
            <a:stCxn id="83" idx="1"/>
            <a:endCxn id="86" idx="1"/>
          </p:cNvCxnSpPr>
          <p:nvPr/>
        </p:nvCxnSpPr>
        <p:spPr>
          <a:xfrm rot="10800000" flipV="1">
            <a:off x="9009987" y="1250044"/>
            <a:ext cx="678440" cy="7110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Verbinder: gewinkelt 89">
            <a:extLst>
              <a:ext uri="{FF2B5EF4-FFF2-40B4-BE49-F238E27FC236}">
                <a16:creationId xmlns:a16="http://schemas.microsoft.com/office/drawing/2014/main" id="{EDAE203B-7B63-553D-5784-828DE83BCF71}"/>
              </a:ext>
            </a:extLst>
          </p:cNvPr>
          <p:cNvCxnSpPr>
            <a:cxnSpLocks/>
            <a:stCxn id="10" idx="3"/>
            <a:endCxn id="86" idx="3"/>
          </p:cNvCxnSpPr>
          <p:nvPr/>
        </p:nvCxnSpPr>
        <p:spPr>
          <a:xfrm>
            <a:off x="7546159" y="1242595"/>
            <a:ext cx="549428" cy="7184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3" name="Grafik 112" descr="Fragen Silhouette">
            <a:extLst>
              <a:ext uri="{FF2B5EF4-FFF2-40B4-BE49-F238E27FC236}">
                <a16:creationId xmlns:a16="http://schemas.microsoft.com/office/drawing/2014/main" id="{6537EEFD-8260-829A-66B4-EA9AC158314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97765" y="1522644"/>
            <a:ext cx="914400" cy="914400"/>
          </a:xfrm>
          <a:prstGeom prst="rect">
            <a:avLst/>
          </a:prstGeom>
        </p:spPr>
      </p:pic>
      <p:cxnSp>
        <p:nvCxnSpPr>
          <p:cNvPr id="114" name="Verbinder: gewinkelt 113">
            <a:extLst>
              <a:ext uri="{FF2B5EF4-FFF2-40B4-BE49-F238E27FC236}">
                <a16:creationId xmlns:a16="http://schemas.microsoft.com/office/drawing/2014/main" id="{F85A43FA-64A6-FE65-79B1-5760CEFC8177}"/>
              </a:ext>
            </a:extLst>
          </p:cNvPr>
          <p:cNvCxnSpPr>
            <a:cxnSpLocks/>
            <a:stCxn id="25" idx="2"/>
            <a:endCxn id="113" idx="0"/>
          </p:cNvCxnSpPr>
          <p:nvPr/>
        </p:nvCxnSpPr>
        <p:spPr>
          <a:xfrm rot="16200000" flipH="1">
            <a:off x="3728155" y="695834"/>
            <a:ext cx="550956" cy="11026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8" name="Grafik 117" descr="Kamera Silhouette">
            <a:extLst>
              <a:ext uri="{FF2B5EF4-FFF2-40B4-BE49-F238E27FC236}">
                <a16:creationId xmlns:a16="http://schemas.microsoft.com/office/drawing/2014/main" id="{0185264D-5401-E10D-6CAD-34163A567B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75033" y="2732725"/>
            <a:ext cx="645463" cy="645463"/>
          </a:xfrm>
          <a:prstGeom prst="rect">
            <a:avLst/>
          </a:prstGeom>
        </p:spPr>
      </p:pic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EC5E288D-98E4-5646-6121-E4DFE2EF1842}"/>
              </a:ext>
            </a:extLst>
          </p:cNvPr>
          <p:cNvCxnSpPr>
            <a:cxnSpLocks/>
            <a:stCxn id="113" idx="2"/>
            <a:endCxn id="42" idx="0"/>
          </p:cNvCxnSpPr>
          <p:nvPr/>
        </p:nvCxnSpPr>
        <p:spPr>
          <a:xfrm rot="5400000">
            <a:off x="3584079" y="1737328"/>
            <a:ext cx="271170" cy="16706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Verbinder: gewinkelt 126">
            <a:extLst>
              <a:ext uri="{FF2B5EF4-FFF2-40B4-BE49-F238E27FC236}">
                <a16:creationId xmlns:a16="http://schemas.microsoft.com/office/drawing/2014/main" id="{965E6141-4D5B-91A0-F20F-B447CC4812F6}"/>
              </a:ext>
            </a:extLst>
          </p:cNvPr>
          <p:cNvCxnSpPr>
            <a:cxnSpLocks/>
            <a:stCxn id="113" idx="2"/>
            <a:endCxn id="118" idx="0"/>
          </p:cNvCxnSpPr>
          <p:nvPr/>
        </p:nvCxnSpPr>
        <p:spPr>
          <a:xfrm rot="5400000">
            <a:off x="4178525" y="2356284"/>
            <a:ext cx="295681" cy="457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Verbinder: gewinkelt 130">
            <a:extLst>
              <a:ext uri="{FF2B5EF4-FFF2-40B4-BE49-F238E27FC236}">
                <a16:creationId xmlns:a16="http://schemas.microsoft.com/office/drawing/2014/main" id="{E780347A-B638-C4BF-DFBB-E311C9862DD2}"/>
              </a:ext>
            </a:extLst>
          </p:cNvPr>
          <p:cNvCxnSpPr>
            <a:cxnSpLocks/>
            <a:stCxn id="118" idx="2"/>
            <a:endCxn id="8" idx="0"/>
          </p:cNvCxnSpPr>
          <p:nvPr/>
        </p:nvCxnSpPr>
        <p:spPr>
          <a:xfrm rot="5400000">
            <a:off x="3358632" y="3282021"/>
            <a:ext cx="642967" cy="8353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Verbinder: gewinkelt 134">
            <a:extLst>
              <a:ext uri="{FF2B5EF4-FFF2-40B4-BE49-F238E27FC236}">
                <a16:creationId xmlns:a16="http://schemas.microsoft.com/office/drawing/2014/main" id="{B06B4F22-C96D-1271-B1A5-E797D2608D56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H="1">
            <a:off x="2739674" y="3498365"/>
            <a:ext cx="667478" cy="3781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feld 137">
            <a:extLst>
              <a:ext uri="{FF2B5EF4-FFF2-40B4-BE49-F238E27FC236}">
                <a16:creationId xmlns:a16="http://schemas.microsoft.com/office/drawing/2014/main" id="{6E42D845-3697-3169-A321-BCE45C62D5FE}"/>
              </a:ext>
            </a:extLst>
          </p:cNvPr>
          <p:cNvSpPr txBox="1"/>
          <p:nvPr/>
        </p:nvSpPr>
        <p:spPr>
          <a:xfrm>
            <a:off x="4003633" y="498201"/>
            <a:ext cx="1463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Stakeholder</a:t>
            </a: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E3FF46DE-E9B8-4B16-F40A-572F83D407BF}"/>
              </a:ext>
            </a:extLst>
          </p:cNvPr>
          <p:cNvSpPr txBox="1"/>
          <p:nvPr/>
        </p:nvSpPr>
        <p:spPr>
          <a:xfrm>
            <a:off x="4949410" y="1857617"/>
            <a:ext cx="1463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Concerns</a:t>
            </a:r>
            <a:endParaRPr lang="de-DE" sz="1200" dirty="0"/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818E41B4-199A-8C0F-4831-1CEB3A4E013C}"/>
              </a:ext>
            </a:extLst>
          </p:cNvPr>
          <p:cNvSpPr txBox="1"/>
          <p:nvPr/>
        </p:nvSpPr>
        <p:spPr>
          <a:xfrm>
            <a:off x="4485396" y="2916957"/>
            <a:ext cx="1463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Viewpoints</a:t>
            </a:r>
            <a:endParaRPr lang="de-DE" sz="1200" dirty="0"/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6999B1BE-872D-3E35-DA0E-34099EE08856}"/>
              </a:ext>
            </a:extLst>
          </p:cNvPr>
          <p:cNvSpPr txBox="1"/>
          <p:nvPr/>
        </p:nvSpPr>
        <p:spPr>
          <a:xfrm>
            <a:off x="3777539" y="4290090"/>
            <a:ext cx="146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Library </a:t>
            </a:r>
            <a:r>
              <a:rPr lang="de-DE" sz="1200" dirty="0" err="1"/>
              <a:t>of</a:t>
            </a:r>
            <a:r>
              <a:rPr lang="de-DE" sz="1200" dirty="0"/>
              <a:t> View </a:t>
            </a:r>
            <a:r>
              <a:rPr lang="de-DE" sz="1200" dirty="0" err="1"/>
              <a:t>Definitions</a:t>
            </a:r>
            <a:endParaRPr lang="de-DE" sz="1200" dirty="0"/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5404B1D8-2C5D-AD94-C098-729733F6B453}"/>
              </a:ext>
            </a:extLst>
          </p:cNvPr>
          <p:cNvSpPr txBox="1"/>
          <p:nvPr/>
        </p:nvSpPr>
        <p:spPr>
          <a:xfrm>
            <a:off x="6199043" y="5795606"/>
            <a:ext cx="1463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Model View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35B6FC61-9635-7DEA-C8FD-60B4BD752755}"/>
              </a:ext>
            </a:extLst>
          </p:cNvPr>
          <p:cNvSpPr txBox="1"/>
          <p:nvPr/>
        </p:nvSpPr>
        <p:spPr>
          <a:xfrm>
            <a:off x="8375298" y="3672376"/>
            <a:ext cx="1463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Model Packages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035BB565-3A10-4DB2-D59D-35FF9096EA97}"/>
              </a:ext>
            </a:extLst>
          </p:cNvPr>
          <p:cNvSpPr txBox="1"/>
          <p:nvPr/>
        </p:nvSpPr>
        <p:spPr>
          <a:xfrm>
            <a:off x="8148071" y="1324824"/>
            <a:ext cx="1463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Metadata</a:t>
            </a:r>
            <a:endParaRPr lang="de-DE" sz="1200" dirty="0"/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65F82866-19CB-831A-4B54-C02E168852E1}"/>
              </a:ext>
            </a:extLst>
          </p:cNvPr>
          <p:cNvSpPr txBox="1"/>
          <p:nvPr/>
        </p:nvSpPr>
        <p:spPr>
          <a:xfrm>
            <a:off x="9808078" y="1663072"/>
            <a:ext cx="146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Systems / Kernel / Domain Libraries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5B1EA4C-57CC-38D8-3EC3-29B17CC3CA6E}"/>
              </a:ext>
            </a:extLst>
          </p:cNvPr>
          <p:cNvSpPr txBox="1"/>
          <p:nvPr/>
        </p:nvSpPr>
        <p:spPr>
          <a:xfrm>
            <a:off x="6250280" y="1616905"/>
            <a:ext cx="2144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Language Extension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1C53EB4-0E43-5E42-7E44-8CF20D1B7DF7}"/>
              </a:ext>
            </a:extLst>
          </p:cNvPr>
          <p:cNvSpPr txBox="1"/>
          <p:nvPr/>
        </p:nvSpPr>
        <p:spPr>
          <a:xfrm>
            <a:off x="5080673" y="4977584"/>
            <a:ext cx="1463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View </a:t>
            </a:r>
            <a:r>
              <a:rPr lang="de-DE" sz="1200" dirty="0" err="1"/>
              <a:t>usage</a:t>
            </a:r>
            <a:endParaRPr lang="de-DE" sz="1200" dirty="0"/>
          </a:p>
        </p:txBody>
      </p: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3892287C-D994-703F-8DD1-3B54507457E9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rot="5400000">
            <a:off x="5469871" y="5429833"/>
            <a:ext cx="21907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8F5C3EB7-A957-0592-ADC9-35E76B842CEB}"/>
              </a:ext>
            </a:extLst>
          </p:cNvPr>
          <p:cNvSpPr/>
          <p:nvPr/>
        </p:nvSpPr>
        <p:spPr>
          <a:xfrm>
            <a:off x="1737360" y="164592"/>
            <a:ext cx="7415784" cy="5257800"/>
          </a:xfrm>
          <a:custGeom>
            <a:avLst/>
            <a:gdLst>
              <a:gd name="connsiteX0" fmla="*/ 9144 w 10195560"/>
              <a:gd name="connsiteY0" fmla="*/ 0 h 5248656"/>
              <a:gd name="connsiteX1" fmla="*/ 0 w 10195560"/>
              <a:gd name="connsiteY1" fmla="*/ 5248656 h 5248656"/>
              <a:gd name="connsiteX2" fmla="*/ 5376672 w 10195560"/>
              <a:gd name="connsiteY2" fmla="*/ 5248656 h 5248656"/>
              <a:gd name="connsiteX3" fmla="*/ 5376672 w 10195560"/>
              <a:gd name="connsiteY3" fmla="*/ 2432304 h 5248656"/>
              <a:gd name="connsiteX4" fmla="*/ 10195560 w 10195560"/>
              <a:gd name="connsiteY4" fmla="*/ 2432304 h 5248656"/>
              <a:gd name="connsiteX5" fmla="*/ 10177272 w 10195560"/>
              <a:gd name="connsiteY5" fmla="*/ 0 h 5248656"/>
              <a:gd name="connsiteX6" fmla="*/ 9144 w 10195560"/>
              <a:gd name="connsiteY6" fmla="*/ 0 h 5248656"/>
              <a:gd name="connsiteX0" fmla="*/ 9144 w 10177272"/>
              <a:gd name="connsiteY0" fmla="*/ 0 h 5248656"/>
              <a:gd name="connsiteX1" fmla="*/ 0 w 10177272"/>
              <a:gd name="connsiteY1" fmla="*/ 5248656 h 5248656"/>
              <a:gd name="connsiteX2" fmla="*/ 5376672 w 10177272"/>
              <a:gd name="connsiteY2" fmla="*/ 5248656 h 5248656"/>
              <a:gd name="connsiteX3" fmla="*/ 5376672 w 10177272"/>
              <a:gd name="connsiteY3" fmla="*/ 2432304 h 5248656"/>
              <a:gd name="connsiteX4" fmla="*/ 7397496 w 10177272"/>
              <a:gd name="connsiteY4" fmla="*/ 2441448 h 5248656"/>
              <a:gd name="connsiteX5" fmla="*/ 10177272 w 10177272"/>
              <a:gd name="connsiteY5" fmla="*/ 0 h 5248656"/>
              <a:gd name="connsiteX6" fmla="*/ 9144 w 10177272"/>
              <a:gd name="connsiteY6" fmla="*/ 0 h 5248656"/>
              <a:gd name="connsiteX0" fmla="*/ 9144 w 7397496"/>
              <a:gd name="connsiteY0" fmla="*/ 9144 h 5257800"/>
              <a:gd name="connsiteX1" fmla="*/ 0 w 7397496"/>
              <a:gd name="connsiteY1" fmla="*/ 5257800 h 5257800"/>
              <a:gd name="connsiteX2" fmla="*/ 5376672 w 7397496"/>
              <a:gd name="connsiteY2" fmla="*/ 5257800 h 5257800"/>
              <a:gd name="connsiteX3" fmla="*/ 5376672 w 7397496"/>
              <a:gd name="connsiteY3" fmla="*/ 2441448 h 5257800"/>
              <a:gd name="connsiteX4" fmla="*/ 7397496 w 7397496"/>
              <a:gd name="connsiteY4" fmla="*/ 2450592 h 5257800"/>
              <a:gd name="connsiteX5" fmla="*/ 7379208 w 7397496"/>
              <a:gd name="connsiteY5" fmla="*/ 0 h 5257800"/>
              <a:gd name="connsiteX6" fmla="*/ 9144 w 7397496"/>
              <a:gd name="connsiteY6" fmla="*/ 9144 h 5257800"/>
              <a:gd name="connsiteX0" fmla="*/ 9144 w 7415784"/>
              <a:gd name="connsiteY0" fmla="*/ 9144 h 5257800"/>
              <a:gd name="connsiteX1" fmla="*/ 0 w 7415784"/>
              <a:gd name="connsiteY1" fmla="*/ 5257800 h 5257800"/>
              <a:gd name="connsiteX2" fmla="*/ 5376672 w 7415784"/>
              <a:gd name="connsiteY2" fmla="*/ 5257800 h 5257800"/>
              <a:gd name="connsiteX3" fmla="*/ 5376672 w 7415784"/>
              <a:gd name="connsiteY3" fmla="*/ 2441448 h 5257800"/>
              <a:gd name="connsiteX4" fmla="*/ 7397496 w 7415784"/>
              <a:gd name="connsiteY4" fmla="*/ 2450592 h 5257800"/>
              <a:gd name="connsiteX5" fmla="*/ 7415784 w 7415784"/>
              <a:gd name="connsiteY5" fmla="*/ 0 h 5257800"/>
              <a:gd name="connsiteX6" fmla="*/ 9144 w 7415784"/>
              <a:gd name="connsiteY6" fmla="*/ 9144 h 5257800"/>
              <a:gd name="connsiteX0" fmla="*/ 9144 w 7443216"/>
              <a:gd name="connsiteY0" fmla="*/ 9144 h 5257800"/>
              <a:gd name="connsiteX1" fmla="*/ 0 w 7443216"/>
              <a:gd name="connsiteY1" fmla="*/ 5257800 h 5257800"/>
              <a:gd name="connsiteX2" fmla="*/ 5376672 w 7443216"/>
              <a:gd name="connsiteY2" fmla="*/ 5257800 h 5257800"/>
              <a:gd name="connsiteX3" fmla="*/ 5376672 w 7443216"/>
              <a:gd name="connsiteY3" fmla="*/ 2441448 h 5257800"/>
              <a:gd name="connsiteX4" fmla="*/ 7443216 w 7443216"/>
              <a:gd name="connsiteY4" fmla="*/ 2450592 h 5257800"/>
              <a:gd name="connsiteX5" fmla="*/ 7415784 w 7443216"/>
              <a:gd name="connsiteY5" fmla="*/ 0 h 5257800"/>
              <a:gd name="connsiteX6" fmla="*/ 9144 w 7443216"/>
              <a:gd name="connsiteY6" fmla="*/ 9144 h 5257800"/>
              <a:gd name="connsiteX0" fmla="*/ 9144 w 7415784"/>
              <a:gd name="connsiteY0" fmla="*/ 9144 h 5257800"/>
              <a:gd name="connsiteX1" fmla="*/ 0 w 7415784"/>
              <a:gd name="connsiteY1" fmla="*/ 5257800 h 5257800"/>
              <a:gd name="connsiteX2" fmla="*/ 5376672 w 7415784"/>
              <a:gd name="connsiteY2" fmla="*/ 5257800 h 5257800"/>
              <a:gd name="connsiteX3" fmla="*/ 5376672 w 7415784"/>
              <a:gd name="connsiteY3" fmla="*/ 2441448 h 5257800"/>
              <a:gd name="connsiteX4" fmla="*/ 7415784 w 7415784"/>
              <a:gd name="connsiteY4" fmla="*/ 2450592 h 5257800"/>
              <a:gd name="connsiteX5" fmla="*/ 7415784 w 7415784"/>
              <a:gd name="connsiteY5" fmla="*/ 0 h 5257800"/>
              <a:gd name="connsiteX6" fmla="*/ 9144 w 7415784"/>
              <a:gd name="connsiteY6" fmla="*/ 9144 h 525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15784" h="5257800">
                <a:moveTo>
                  <a:pt x="9144" y="9144"/>
                </a:moveTo>
                <a:lnTo>
                  <a:pt x="0" y="5257800"/>
                </a:lnTo>
                <a:lnTo>
                  <a:pt x="5376672" y="5257800"/>
                </a:lnTo>
                <a:lnTo>
                  <a:pt x="5376672" y="2441448"/>
                </a:lnTo>
                <a:lnTo>
                  <a:pt x="7415784" y="2450592"/>
                </a:lnTo>
                <a:lnTo>
                  <a:pt x="7415784" y="0"/>
                </a:lnTo>
                <a:lnTo>
                  <a:pt x="9144" y="914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Introduction | System Architecture Framework">
            <a:extLst>
              <a:ext uri="{FF2B5EF4-FFF2-40B4-BE49-F238E27FC236}">
                <a16:creationId xmlns:a16="http://schemas.microsoft.com/office/drawing/2014/main" id="{3EC7C31A-9A97-BFAF-7F86-2158426F0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676" y="266064"/>
            <a:ext cx="3262464" cy="50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42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5CC86DA-695C-21C1-C088-FCA9311F470F}"/>
              </a:ext>
            </a:extLst>
          </p:cNvPr>
          <p:cNvSpPr/>
          <p:nvPr/>
        </p:nvSpPr>
        <p:spPr>
          <a:xfrm>
            <a:off x="427743" y="4931556"/>
            <a:ext cx="4113276" cy="1901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buNone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SAF_ViewExtensions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/*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* This package defines the standard view extensions for SAF .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*/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SysML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::*;</a:t>
            </a:r>
          </a:p>
          <a:p>
            <a:pPr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::*;</a:t>
            </a:r>
          </a:p>
          <a:p>
            <a:pPr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StandardViewDefinitions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::*;</a:t>
            </a:r>
          </a:p>
          <a:p>
            <a:pPr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Viewpoints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::*;</a:t>
            </a:r>
          </a:p>
          <a:p>
            <a:pPr>
              <a:buNone/>
            </a:pPr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xxx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SAF_C2_CSTD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specializes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GeneralView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/*xxx*/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satisfy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SecurityRiskAnalysisViewpoint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pPr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de-DE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417F022-353A-D89D-96F4-51080EE2586E}"/>
              </a:ext>
            </a:extLst>
          </p:cNvPr>
          <p:cNvSpPr/>
          <p:nvPr/>
        </p:nvSpPr>
        <p:spPr>
          <a:xfrm>
            <a:off x="6015417" y="2053781"/>
            <a:ext cx="6091239" cy="668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buNone/>
            </a:pPr>
            <a:r>
              <a:rPr lang="de-DE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SAF_Stereotypes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occurrence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SAF_LogicalSOI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occurrence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saf_LogicalSOI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de-DE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SAF_LogicalSOI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[*] </a:t>
            </a:r>
            <a:r>
              <a:rPr lang="de-DE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nonunique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de-DE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9F0286-BEEA-36A7-19D6-241E8F6AF14F}"/>
              </a:ext>
            </a:extLst>
          </p:cNvPr>
          <p:cNvSpPr/>
          <p:nvPr/>
        </p:nvSpPr>
        <p:spPr>
          <a:xfrm>
            <a:off x="6492240" y="2939271"/>
            <a:ext cx="5430821" cy="1402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buNone/>
            </a:pPr>
            <a:r>
              <a:rPr lang="de-DE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SAF_Metadata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SAF_Stereotypes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Metaobjects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SemanticMetadata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SAF_LogicalSOI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:&gt; </a:t>
            </a:r>
            <a:r>
              <a:rPr lang="de-DE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SemanticMetadata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:&gt; </a:t>
            </a:r>
            <a:r>
              <a:rPr lang="de-DE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annotatedElement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de-DE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SysML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Definition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:&gt; </a:t>
            </a:r>
            <a:r>
              <a:rPr lang="de-DE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annotatedElement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de-DE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SysML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Usage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redefines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baseType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SAF_LogicalSOI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SysML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Definition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  }</a:t>
            </a:r>
          </a:p>
          <a:p>
            <a:pPr>
              <a:buNone/>
            </a:pP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de-DE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6213E84-8E61-79A9-5ACC-4123B66DC2A0}"/>
              </a:ext>
            </a:extLst>
          </p:cNvPr>
          <p:cNvSpPr/>
          <p:nvPr/>
        </p:nvSpPr>
        <p:spPr>
          <a:xfrm>
            <a:off x="8039410" y="4931556"/>
            <a:ext cx="2730248" cy="869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buNone/>
            </a:pPr>
            <a:b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e-DE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SAF_Metadata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::*;</a:t>
            </a:r>
            <a:b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#</a:t>
            </a:r>
            <a:r>
              <a:rPr lang="de-DE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SAF_LogicalSOI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FFDS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de-DE" sz="8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de-DE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de-DE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de-DE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C46ECD7-9967-9837-FD5F-591A7CE5D933}"/>
              </a:ext>
            </a:extLst>
          </p:cNvPr>
          <p:cNvSpPr/>
          <p:nvPr/>
        </p:nvSpPr>
        <p:spPr>
          <a:xfrm>
            <a:off x="5146357" y="5801338"/>
            <a:ext cx="2287715" cy="962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buNone/>
            </a:pPr>
            <a:r>
              <a:rPr lang="de-DE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SAF_ViewExtensions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::*;</a:t>
            </a:r>
          </a:p>
          <a:p>
            <a:pPr>
              <a:buNone/>
            </a:pPr>
            <a:b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e-DE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de-DE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'SAF Test View'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SAF_C2_CSTD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expose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::**;</a:t>
            </a:r>
          </a:p>
          <a:p>
            <a:pPr>
              <a:buNone/>
            </a:pP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asTreeDiagram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de-DE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E04EFF35-3DA4-5875-620C-7478420A8886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4541019" y="5882482"/>
            <a:ext cx="605338" cy="4002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8AF8C25C-0330-D313-CB4A-D9C4DA0D9C3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9025621" y="2757241"/>
            <a:ext cx="217446" cy="1466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BF80CE06-1AC2-F1BD-FF3A-99EB3C32D540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16200000" flipH="1">
            <a:off x="9011189" y="4538211"/>
            <a:ext cx="589806" cy="1968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A71FF95E-25BD-C043-9B12-1C462CAAA92D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rot="10800000" flipV="1">
            <a:off x="7434072" y="5366446"/>
            <a:ext cx="605338" cy="9162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44DC8856-AB96-B1C8-00D8-D7350A5009C0}"/>
              </a:ext>
            </a:extLst>
          </p:cNvPr>
          <p:cNvSpPr/>
          <p:nvPr/>
        </p:nvSpPr>
        <p:spPr>
          <a:xfrm>
            <a:off x="815768" y="3060297"/>
            <a:ext cx="3025140" cy="1658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buNone/>
            </a:pPr>
            <a:r>
              <a:rPr lang="de-DE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Viewpoints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StakeholdersLibrary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::*;</a:t>
            </a:r>
          </a:p>
          <a:p>
            <a:pPr>
              <a:buNone/>
            </a:pP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Concerns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::*;</a:t>
            </a:r>
          </a:p>
          <a:p>
            <a:pPr>
              <a:buNone/>
            </a:pPr>
            <a:b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viewpoint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SecurityRiskAnalysisViewpoint</a:t>
            </a:r>
            <a:r>
              <a:rPr lang="de-DE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 </a:t>
            </a:r>
          </a:p>
          <a:p>
            <a:pPr>
              <a:buNone/>
            </a:pP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SecurityRequirements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SecurityMeasures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Risk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buNone/>
            </a:pP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DE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/*  */</a:t>
            </a:r>
            <a:endParaRPr lang="de-DE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buNone/>
            </a:pP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de-DE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F3252B2F-B265-9300-6FB5-C7A20AE667BD}"/>
              </a:ext>
            </a:extLst>
          </p:cNvPr>
          <p:cNvSpPr/>
          <p:nvPr/>
        </p:nvSpPr>
        <p:spPr>
          <a:xfrm>
            <a:off x="228658" y="1454648"/>
            <a:ext cx="4511445" cy="1484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buNone/>
            </a:pPr>
            <a:r>
              <a:rPr lang="de-DE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XConcernsStakeholdersConcerns</a:t>
            </a:r>
            <a:r>
              <a:rPr lang="de-DE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StakeholdersLibrary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::*;</a:t>
            </a:r>
          </a:p>
          <a:p>
            <a:pPr>
              <a:buNone/>
            </a:pP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//private </a:t>
            </a:r>
            <a:r>
              <a:rPr lang="de-DE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e-DE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Viewpoints</a:t>
            </a:r>
            <a:r>
              <a:rPr lang="de-DE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::*;</a:t>
            </a:r>
            <a:endParaRPr lang="de-DE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buNone/>
            </a:pP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concern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SecurityRequirements</a:t>
            </a:r>
            <a:r>
              <a:rPr lang="de-DE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/*</a:t>
            </a:r>
            <a:endParaRPr lang="de-DE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de-DE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* </a:t>
            </a:r>
            <a:r>
              <a:rPr lang="de-DE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de-DE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are</a:t>
            </a:r>
            <a:r>
              <a:rPr lang="de-DE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DE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Security </a:t>
            </a:r>
            <a:r>
              <a:rPr lang="de-DE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Requirements</a:t>
            </a:r>
            <a:r>
              <a:rPr lang="de-DE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</a:t>
            </a:r>
            <a:endParaRPr lang="de-DE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de-DE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*/</a:t>
            </a:r>
            <a:endParaRPr lang="de-DE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stakeholder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securityExpert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StakeholdersLibrary</a:t>
            </a:r>
            <a:r>
              <a:rPr lang="de-DE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SecurityExpert</a:t>
            </a: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de-DE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de-DE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CCA83A1E-63C5-C2A6-C298-04B68BE03F75}"/>
              </a:ext>
            </a:extLst>
          </p:cNvPr>
          <p:cNvSpPr/>
          <p:nvPr/>
        </p:nvSpPr>
        <p:spPr>
          <a:xfrm>
            <a:off x="228658" y="76916"/>
            <a:ext cx="6793668" cy="1208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StakeholdersLibrary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Stakeholder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/* A generic stakeholder who has a role and specific concerns about the system. */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individual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SecurityExpert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:&gt;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Stakeholder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/* Ensures the system design meets security requirements and mitigates vulnerabilities. */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lvl="1"/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8B3EC7D7-8250-DF2A-BA65-193D28795F3E}"/>
              </a:ext>
            </a:extLst>
          </p:cNvPr>
          <p:cNvCxnSpPr>
            <a:cxnSpLocks/>
            <a:stCxn id="80" idx="2"/>
            <a:endCxn id="79" idx="0"/>
          </p:cNvCxnSpPr>
          <p:nvPr/>
        </p:nvCxnSpPr>
        <p:spPr>
          <a:xfrm rot="5400000">
            <a:off x="2970198" y="799353"/>
            <a:ext cx="169479" cy="1141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Verbinder: gewinkelt 87">
            <a:extLst>
              <a:ext uri="{FF2B5EF4-FFF2-40B4-BE49-F238E27FC236}">
                <a16:creationId xmlns:a16="http://schemas.microsoft.com/office/drawing/2014/main" id="{C570DC58-0E29-123F-6D81-EE4857904841}"/>
              </a:ext>
            </a:extLst>
          </p:cNvPr>
          <p:cNvCxnSpPr>
            <a:cxnSpLocks/>
            <a:stCxn id="79" idx="2"/>
            <a:endCxn id="60" idx="0"/>
          </p:cNvCxnSpPr>
          <p:nvPr/>
        </p:nvCxnSpPr>
        <p:spPr>
          <a:xfrm rot="5400000">
            <a:off x="2345672" y="2921587"/>
            <a:ext cx="121377" cy="1560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Verbinder: gewinkelt 91">
            <a:extLst>
              <a:ext uri="{FF2B5EF4-FFF2-40B4-BE49-F238E27FC236}">
                <a16:creationId xmlns:a16="http://schemas.microsoft.com/office/drawing/2014/main" id="{71B0C6DC-CF47-4EA0-ED3A-30DC4579B056}"/>
              </a:ext>
            </a:extLst>
          </p:cNvPr>
          <p:cNvCxnSpPr>
            <a:cxnSpLocks/>
            <a:stCxn id="60" idx="2"/>
          </p:cNvCxnSpPr>
          <p:nvPr/>
        </p:nvCxnSpPr>
        <p:spPr>
          <a:xfrm rot="16200000" flipH="1">
            <a:off x="2299734" y="4746908"/>
            <a:ext cx="213250" cy="156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79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Microsoft Office PowerPoint</Application>
  <PresentationFormat>Breitbild</PresentationFormat>
  <Paragraphs>84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Consolas</vt:lpstr>
      <vt:lpstr>Times New Roman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Moritz Kirchner</dc:creator>
  <cp:lastModifiedBy>Moritz Kirchner</cp:lastModifiedBy>
  <cp:revision>2</cp:revision>
  <dcterms:created xsi:type="dcterms:W3CDTF">2025-07-22T14:48:20Z</dcterms:created>
  <dcterms:modified xsi:type="dcterms:W3CDTF">2025-08-29T09:17:42Z</dcterms:modified>
</cp:coreProperties>
</file>