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40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8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51BA-76B4-45F4-BFDD-201FA56E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B939D7-94EC-4FB2-B144-4504178E1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7AC435-A6EB-4A77-98FD-09984BC6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FDE09-9A62-4E49-8C47-0961D403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7D373F-7224-4580-9FA8-F46B73CB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17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9E15B-30AB-426B-961E-4CC7BFF5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0C041-8E13-4883-A40E-57FE7CF1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D1B2D2-BBCA-42F3-8A86-153772B0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DE5ED0-694A-4C20-BC25-61F2D962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9631E-6623-4391-B713-FDFC0CEC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82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ED3367-D7A1-4536-89D0-3F63D1A69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FEBB82-4274-4E30-900A-E4F51CAB3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1A81F-4A2E-4F35-9AEA-E6F763E0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9403F6-7CF9-42A5-84CC-FB719189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B7A-662E-495B-BAC9-A0A4663C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6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F1A82-1292-4ABE-9365-AD67824A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D031B-3F8C-4A0E-88A1-AFB62DDB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7F0179-9DE2-4B3B-9BBF-816E9D69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E74FC-57D0-45EA-9B08-0957F384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0DEF8-D9C8-40FF-BDAB-167347C2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69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0EAC3-80E0-4C0D-9E39-81C095CB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1E124-A110-4745-9E95-BD2C5E277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0E13A-68C8-4CD2-8D25-5D3593E7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1C5C56-F1A9-4532-AD8D-81720D1E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7872A-BEF0-4D41-82DB-C603F5CC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68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6F702-D8F4-46F2-8798-CC66EBE1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AF2FF-2CCB-4394-B600-E289EE8C9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805655-BD1B-4A78-8987-611D466B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E63C41-4301-44BE-AB6B-090513F5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25619B-5967-458F-A3E1-0C73B727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78DA7-A5CF-4267-AA81-04034014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8DE54-C221-49A1-BAAA-2F4DDC36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FDB73-968A-4DA9-9E3B-4729BCE4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039FD7-5CC9-4805-9208-A634BF95A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9C68E8-27B8-4180-90FE-9A12BF99B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0051F1-DD91-4A2F-9600-83CA5C792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BB7EDA-B0D1-473C-AA82-1FEC050C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F64F12-1556-4C29-A113-14958EC5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C727CC-DAE6-496D-A6EF-D209C0F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16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B9B35-1BA4-4E4A-8A2B-4AE55BBD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4944AE-205D-46AD-8BD2-5915E348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76ED48-E570-4925-9124-50316A83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4768C6-DDB3-41F5-9D73-17707BC4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52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907670-E280-47FF-BDEF-A31C7B2D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129C84-909B-4469-8F8C-30264F17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31EC2-45AC-47F2-849F-8E41621E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0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D7D6F-6F47-4843-9709-1C6DC334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E02EA-09A2-413B-BB4A-5ACC295B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7F5B33-FAEF-49A0-A8C9-8E5B11E06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383261-AD18-4A4B-8689-487FDC39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8FA7F7-926A-48E2-BC57-465D6258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C822B9-830C-44AD-9D3D-495B3630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15F8F-E7D2-44A6-9A7C-F4B0263D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9C2022-81DD-48D5-8A8B-B206621B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A627EF-AD47-46C8-9D90-9734E1E1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6D314D-CC1A-4E5B-BB40-3E3641FD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ED4B02-A530-4293-88E3-97F27A41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6136ED-9C4A-4224-AA14-24E5508F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82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BBDCA5-C2FF-4548-9BC5-48999532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F7122-FE39-408E-BD61-2F9073F42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DFF48-092C-444E-B0E4-BCEFF5A12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9D6F-7E2D-444C-9565-D97EC8CDDECF}" type="datetimeFigureOut">
              <a:rPr lang="de-DE" smtClean="0"/>
              <a:t>27.03.2021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F6E63-999F-48CF-A499-CA90BD3D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FA666-4903-4D82-8CA2-3F6F2F5AB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A347-3A32-48EA-92C7-C2DA69FAD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5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1B1457E-10B5-41FC-9D77-844EF2B8A842}"/>
              </a:ext>
            </a:extLst>
          </p:cNvPr>
          <p:cNvGrpSpPr/>
          <p:nvPr/>
        </p:nvGrpSpPr>
        <p:grpSpPr>
          <a:xfrm>
            <a:off x="1134545" y="1669143"/>
            <a:ext cx="7475225" cy="2849067"/>
            <a:chOff x="1134545" y="1669143"/>
            <a:chExt cx="7475225" cy="284906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F9C6501-C15A-46D1-B426-426E9C68234E}"/>
                </a:ext>
              </a:extLst>
            </p:cNvPr>
            <p:cNvGrpSpPr/>
            <p:nvPr/>
          </p:nvGrpSpPr>
          <p:grpSpPr>
            <a:xfrm>
              <a:off x="1134545" y="1669143"/>
              <a:ext cx="3785797" cy="2849067"/>
              <a:chOff x="1134545" y="1669143"/>
              <a:chExt cx="3785797" cy="2849067"/>
            </a:xfrm>
          </p:grpSpPr>
          <p:sp>
            <p:nvSpPr>
              <p:cNvPr id="6" name="Sechseck 5">
                <a:extLst>
                  <a:ext uri="{FF2B5EF4-FFF2-40B4-BE49-F238E27FC236}">
                    <a16:creationId xmlns:a16="http://schemas.microsoft.com/office/drawing/2014/main" id="{D48862F8-50D2-4804-9625-A0E166A6029F}"/>
                  </a:ext>
                </a:extLst>
              </p:cNvPr>
              <p:cNvSpPr/>
              <p:nvPr/>
            </p:nvSpPr>
            <p:spPr>
              <a:xfrm>
                <a:off x="3393462" y="2725696"/>
                <a:ext cx="773206" cy="739589"/>
              </a:xfrm>
              <a:prstGeom prst="hexagon">
                <a:avLst/>
              </a:prstGeom>
              <a:solidFill>
                <a:srgbClr val="5CB400"/>
              </a:solidFill>
              <a:ln w="38100">
                <a:solidFill>
                  <a:srgbClr val="8989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Sechseck 6">
                <a:extLst>
                  <a:ext uri="{FF2B5EF4-FFF2-40B4-BE49-F238E27FC236}">
                    <a16:creationId xmlns:a16="http://schemas.microsoft.com/office/drawing/2014/main" id="{43EB7FF7-62AB-4955-BB42-61C0A2015AA9}"/>
                  </a:ext>
                </a:extLst>
              </p:cNvPr>
              <p:cNvSpPr/>
              <p:nvPr/>
            </p:nvSpPr>
            <p:spPr>
              <a:xfrm>
                <a:off x="4056000" y="3134981"/>
                <a:ext cx="773206" cy="739589"/>
              </a:xfrm>
              <a:prstGeom prst="hexagon">
                <a:avLst/>
              </a:prstGeom>
              <a:noFill/>
              <a:ln>
                <a:solidFill>
                  <a:srgbClr val="8989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Sechseck 7">
                <a:extLst>
                  <a:ext uri="{FF2B5EF4-FFF2-40B4-BE49-F238E27FC236}">
                    <a16:creationId xmlns:a16="http://schemas.microsoft.com/office/drawing/2014/main" id="{28B196AB-2F1E-49AF-BF5F-4FA0627102AE}"/>
                  </a:ext>
                </a:extLst>
              </p:cNvPr>
              <p:cNvSpPr/>
              <p:nvPr/>
            </p:nvSpPr>
            <p:spPr>
              <a:xfrm>
                <a:off x="4056000" y="2320041"/>
                <a:ext cx="773206" cy="739589"/>
              </a:xfrm>
              <a:prstGeom prst="hexagon">
                <a:avLst/>
              </a:prstGeom>
              <a:noFill/>
              <a:ln>
                <a:solidFill>
                  <a:srgbClr val="8989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Sechseck 8">
                <a:extLst>
                  <a:ext uri="{FF2B5EF4-FFF2-40B4-BE49-F238E27FC236}">
                    <a16:creationId xmlns:a16="http://schemas.microsoft.com/office/drawing/2014/main" id="{277BCD8A-6DC8-4482-94AF-C69FEDD80C20}"/>
                  </a:ext>
                </a:extLst>
              </p:cNvPr>
              <p:cNvSpPr/>
              <p:nvPr/>
            </p:nvSpPr>
            <p:spPr>
              <a:xfrm>
                <a:off x="2727295" y="3131352"/>
                <a:ext cx="773206" cy="739589"/>
              </a:xfrm>
              <a:prstGeom prst="hexagon">
                <a:avLst/>
              </a:prstGeom>
              <a:noFill/>
              <a:ln>
                <a:solidFill>
                  <a:srgbClr val="8989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Sechseck 9">
                <a:extLst>
                  <a:ext uri="{FF2B5EF4-FFF2-40B4-BE49-F238E27FC236}">
                    <a16:creationId xmlns:a16="http://schemas.microsoft.com/office/drawing/2014/main" id="{7454C61A-2232-473E-B6A8-CFD28010200C}"/>
                  </a:ext>
                </a:extLst>
              </p:cNvPr>
              <p:cNvSpPr/>
              <p:nvPr/>
            </p:nvSpPr>
            <p:spPr>
              <a:xfrm>
                <a:off x="2727295" y="2320041"/>
                <a:ext cx="773206" cy="739589"/>
              </a:xfrm>
              <a:prstGeom prst="hexagon">
                <a:avLst/>
              </a:prstGeom>
              <a:noFill/>
              <a:ln>
                <a:solidFill>
                  <a:srgbClr val="8989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Sechseck 10">
                <a:extLst>
                  <a:ext uri="{FF2B5EF4-FFF2-40B4-BE49-F238E27FC236}">
                    <a16:creationId xmlns:a16="http://schemas.microsoft.com/office/drawing/2014/main" id="{E18EE395-830C-40FE-88D4-4869E2A129E2}"/>
                  </a:ext>
                </a:extLst>
              </p:cNvPr>
              <p:cNvSpPr/>
              <p:nvPr/>
            </p:nvSpPr>
            <p:spPr>
              <a:xfrm>
                <a:off x="3393462" y="3542246"/>
                <a:ext cx="773206" cy="739589"/>
              </a:xfrm>
              <a:prstGeom prst="hexagon">
                <a:avLst/>
              </a:prstGeom>
              <a:noFill/>
              <a:ln>
                <a:solidFill>
                  <a:srgbClr val="8989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Sechseck 11">
                <a:extLst>
                  <a:ext uri="{FF2B5EF4-FFF2-40B4-BE49-F238E27FC236}">
                    <a16:creationId xmlns:a16="http://schemas.microsoft.com/office/drawing/2014/main" id="{BE390643-67B1-4BD8-9B7A-FEE4615D2DC8}"/>
                  </a:ext>
                </a:extLst>
              </p:cNvPr>
              <p:cNvSpPr/>
              <p:nvPr/>
            </p:nvSpPr>
            <p:spPr>
              <a:xfrm>
                <a:off x="3393462" y="1914385"/>
                <a:ext cx="773206" cy="739589"/>
              </a:xfrm>
              <a:prstGeom prst="hexagon">
                <a:avLst/>
              </a:prstGeom>
              <a:noFill/>
              <a:ln>
                <a:solidFill>
                  <a:srgbClr val="8989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AE9E800-8524-4807-91C4-4ADE1979BC2B}"/>
                  </a:ext>
                </a:extLst>
              </p:cNvPr>
              <p:cNvSpPr/>
              <p:nvPr/>
            </p:nvSpPr>
            <p:spPr>
              <a:xfrm>
                <a:off x="2576286" y="1669143"/>
                <a:ext cx="2256549" cy="664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85B6BAB-395C-406A-A270-50A6C65D7A60}"/>
                  </a:ext>
                </a:extLst>
              </p:cNvPr>
              <p:cNvSpPr/>
              <p:nvPr/>
            </p:nvSpPr>
            <p:spPr>
              <a:xfrm>
                <a:off x="2651790" y="3853330"/>
                <a:ext cx="2256549" cy="664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0AAD1081-2CC8-4180-A41D-271A299307EF}"/>
                  </a:ext>
                </a:extLst>
              </p:cNvPr>
              <p:cNvSpPr/>
              <p:nvPr/>
            </p:nvSpPr>
            <p:spPr>
              <a:xfrm>
                <a:off x="1134545" y="2303068"/>
                <a:ext cx="1786463" cy="16629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D149842-2DA3-45FC-B040-FEF093F2080D}"/>
                  </a:ext>
                </a:extLst>
              </p:cNvPr>
              <p:cNvSpPr/>
              <p:nvPr/>
            </p:nvSpPr>
            <p:spPr>
              <a:xfrm>
                <a:off x="4637728" y="2243840"/>
                <a:ext cx="282614" cy="16629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03CAD37-558B-4D6C-8E12-C46848E74A03}"/>
                </a:ext>
              </a:extLst>
            </p:cNvPr>
            <p:cNvSpPr txBox="1"/>
            <p:nvPr/>
          </p:nvSpPr>
          <p:spPr>
            <a:xfrm>
              <a:off x="4684048" y="2020566"/>
              <a:ext cx="3871573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600" dirty="0">
                  <a:solidFill>
                    <a:srgbClr val="5CB400"/>
                  </a:solidFill>
                  <a:latin typeface="Work Sans SemiBold" panose="00000700000000000000" pitchFamily="50" charset="0"/>
                  <a:cs typeface="Segoe UI Semibold" panose="020B0702040204020203" pitchFamily="34" charset="0"/>
                </a:rPr>
                <a:t>SpecIF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BE08583-9933-45C3-A456-48FECAE12E53}"/>
                </a:ext>
              </a:extLst>
            </p:cNvPr>
            <p:cNvSpPr txBox="1"/>
            <p:nvPr/>
          </p:nvSpPr>
          <p:spPr>
            <a:xfrm>
              <a:off x="4722167" y="3517988"/>
              <a:ext cx="388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898989"/>
                  </a:solidFill>
                  <a:latin typeface="Work Sans Medium" panose="00000600000000000000" pitchFamily="50" charset="0"/>
                  <a:cs typeface="Segoe UI" panose="020B0502040204020203" pitchFamily="34" charset="0"/>
                </a:rPr>
                <a:t>Specification Integration Facility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6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Work Sans Medium</vt:lpstr>
      <vt:lpstr>Work Sans SemiBold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Alt</dc:creator>
  <cp:lastModifiedBy>Alt, Oliver</cp:lastModifiedBy>
  <cp:revision>18</cp:revision>
  <dcterms:created xsi:type="dcterms:W3CDTF">2019-04-25T20:53:04Z</dcterms:created>
  <dcterms:modified xsi:type="dcterms:W3CDTF">2021-03-27T09:54:07Z</dcterms:modified>
</cp:coreProperties>
</file>