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84" r:id="rId2"/>
    <p:sldId id="285" r:id="rId3"/>
    <p:sldId id="264" r:id="rId4"/>
    <p:sldId id="294" r:id="rId5"/>
  </p:sldIdLst>
  <p:sldSz cx="9144000" cy="5143500" type="screen16x9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5" userDrawn="1">
          <p15:clr>
            <a:srgbClr val="A4A3A4"/>
          </p15:clr>
        </p15:guide>
        <p15:guide id="2" pos="272" userDrawn="1">
          <p15:clr>
            <a:srgbClr val="A4A3A4"/>
          </p15:clr>
        </p15:guide>
        <p15:guide id="3" orient="horz" pos="1121" userDrawn="1">
          <p15:clr>
            <a:srgbClr val="A4A3A4"/>
          </p15:clr>
        </p15:guide>
        <p15:guide id="4" orient="horz" pos="1393" userDrawn="1">
          <p15:clr>
            <a:srgbClr val="A4A3A4"/>
          </p15:clr>
        </p15:guide>
        <p15:guide id="5" pos="19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8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77" y="187"/>
      </p:cViewPr>
      <p:guideLst>
        <p:guide orient="horz" pos="985"/>
        <p:guide pos="272"/>
        <p:guide orient="horz" pos="1121"/>
        <p:guide orient="horz" pos="1393"/>
        <p:guide pos="19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6192D4-BE52-4428-8006-3D89590ABF27}" type="doc">
      <dgm:prSet loTypeId="urn:microsoft.com/office/officeart/2008/layout/AlternatingHexagons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zh-CN" altLang="en-US"/>
        </a:p>
      </dgm:t>
    </dgm:pt>
    <dgm:pt modelId="{B9E5BD6F-0D31-4A16-894C-F6B5B78409E8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100" dirty="0"/>
            <a:t>审核</a:t>
          </a:r>
          <a:endParaRPr lang="en-US" altLang="zh-CN" sz="1100" dirty="0"/>
        </a:p>
        <a:p>
          <a:pPr>
            <a:lnSpc>
              <a:spcPct val="100000"/>
            </a:lnSpc>
          </a:pPr>
          <a:r>
            <a:rPr lang="zh-CN" altLang="en-US" sz="1100" dirty="0"/>
            <a:t>通过</a:t>
          </a:r>
        </a:p>
      </dgm:t>
    </dgm:pt>
    <dgm:pt modelId="{B2DD8252-0BBA-42B7-8D36-2727B474310B}" type="parTrans" cxnId="{DFA4F21A-16DB-45E6-8DF6-AD29DEBE61E0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1100"/>
        </a:p>
      </dgm:t>
    </dgm:pt>
    <dgm:pt modelId="{DA3DA535-57E8-46A5-BB30-BF500DB628F7}" type="sibTrans" cxnId="{DFA4F21A-16DB-45E6-8DF6-AD29DEBE61E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100" dirty="0"/>
            <a:t>未审核</a:t>
          </a:r>
        </a:p>
      </dgm:t>
    </dgm:pt>
    <dgm:pt modelId="{20A485B2-38D3-4554-9169-F9792B6C9BAA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100" dirty="0"/>
            <a:t>合约中</a:t>
          </a:r>
        </a:p>
      </dgm:t>
    </dgm:pt>
    <dgm:pt modelId="{0E173F79-6C9C-49D4-8530-0A06DF9A0722}" type="parTrans" cxnId="{B8056834-F580-476F-AED6-B1138C9F6702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1100"/>
        </a:p>
      </dgm:t>
    </dgm:pt>
    <dgm:pt modelId="{B7A3A774-01FC-4B44-896D-EC4DB794472B}" type="sibTrans" cxnId="{B8056834-F580-476F-AED6-B1138C9F670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100" dirty="0"/>
            <a:t>逾期</a:t>
          </a:r>
        </a:p>
      </dgm:t>
    </dgm:pt>
    <dgm:pt modelId="{5E45792D-3E1E-4451-B9B5-78D8842D0587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100" dirty="0"/>
            <a:t>审核未通过</a:t>
          </a:r>
        </a:p>
      </dgm:t>
    </dgm:pt>
    <dgm:pt modelId="{67700E74-1B3F-4DFC-B3B7-FBACFDBFCC71}" type="parTrans" cxnId="{FC7470C0-A3EE-4EDB-BBA1-5F511B7353B9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1100"/>
        </a:p>
      </dgm:t>
    </dgm:pt>
    <dgm:pt modelId="{920B274F-4583-4E85-BA96-98E7AF48B9BE}" type="sibTrans" cxnId="{FC7470C0-A3EE-4EDB-BBA1-5F511B7353B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100" dirty="0"/>
            <a:t>弃用</a:t>
          </a:r>
        </a:p>
      </dgm:t>
    </dgm:pt>
    <dgm:pt modelId="{F154DCAF-4821-405F-A2CA-57BE84AE480B}" type="pres">
      <dgm:prSet presAssocID="{C56192D4-BE52-4428-8006-3D89590ABF27}" presName="Name0" presStyleCnt="0">
        <dgm:presLayoutVars>
          <dgm:chMax/>
          <dgm:chPref/>
          <dgm:dir/>
          <dgm:animLvl val="lvl"/>
        </dgm:presLayoutVars>
      </dgm:prSet>
      <dgm:spPr/>
    </dgm:pt>
    <dgm:pt modelId="{36704A89-B5A3-4489-8C9A-6B0FCFBF96A0}" type="pres">
      <dgm:prSet presAssocID="{B9E5BD6F-0D31-4A16-894C-F6B5B78409E8}" presName="composite" presStyleCnt="0"/>
      <dgm:spPr/>
    </dgm:pt>
    <dgm:pt modelId="{7B763157-88AF-472A-969A-CB5E6FA4D502}" type="pres">
      <dgm:prSet presAssocID="{B9E5BD6F-0D31-4A16-894C-F6B5B78409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158211E3-DF08-441D-A75C-7F12166A6A4C}" type="pres">
      <dgm:prSet presAssocID="{B9E5BD6F-0D31-4A16-894C-F6B5B78409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86BDA5E4-531B-47FC-9A2D-44E1EDC138D3}" type="pres">
      <dgm:prSet presAssocID="{B9E5BD6F-0D31-4A16-894C-F6B5B78409E8}" presName="BalanceSpacing" presStyleCnt="0"/>
      <dgm:spPr/>
    </dgm:pt>
    <dgm:pt modelId="{F7746E1B-9682-4410-9F8C-2DD95BB85F4F}" type="pres">
      <dgm:prSet presAssocID="{B9E5BD6F-0D31-4A16-894C-F6B5B78409E8}" presName="BalanceSpacing1" presStyleCnt="0"/>
      <dgm:spPr/>
    </dgm:pt>
    <dgm:pt modelId="{714EE3FC-171B-4835-8D09-5B3945A8BBDB}" type="pres">
      <dgm:prSet presAssocID="{DA3DA535-57E8-46A5-BB30-BF500DB628F7}" presName="Accent1Text" presStyleLbl="node1" presStyleIdx="1" presStyleCnt="6"/>
      <dgm:spPr/>
    </dgm:pt>
    <dgm:pt modelId="{95AF4A2F-F3DE-45F0-82EB-512BDF6E8AF4}" type="pres">
      <dgm:prSet presAssocID="{DA3DA535-57E8-46A5-BB30-BF500DB628F7}" presName="spaceBetweenRectangles" presStyleCnt="0"/>
      <dgm:spPr/>
    </dgm:pt>
    <dgm:pt modelId="{DDF388B6-B8C1-4609-944D-8BB4D3E6933B}" type="pres">
      <dgm:prSet presAssocID="{20A485B2-38D3-4554-9169-F9792B6C9BAA}" presName="composite" presStyleCnt="0"/>
      <dgm:spPr/>
    </dgm:pt>
    <dgm:pt modelId="{7CBF1B7A-46FF-407D-B4A4-ACC0DFF399B5}" type="pres">
      <dgm:prSet presAssocID="{20A485B2-38D3-4554-9169-F9792B6C9BAA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AA58C020-F624-4112-BA77-389CC8C59DC0}" type="pres">
      <dgm:prSet presAssocID="{20A485B2-38D3-4554-9169-F9792B6C9BAA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68AEA7C-CF57-4006-9105-6CB62A3ACBE8}" type="pres">
      <dgm:prSet presAssocID="{20A485B2-38D3-4554-9169-F9792B6C9BAA}" presName="BalanceSpacing" presStyleCnt="0"/>
      <dgm:spPr/>
    </dgm:pt>
    <dgm:pt modelId="{7A7EF915-62EB-419A-8973-242B9ACDF080}" type="pres">
      <dgm:prSet presAssocID="{20A485B2-38D3-4554-9169-F9792B6C9BAA}" presName="BalanceSpacing1" presStyleCnt="0"/>
      <dgm:spPr/>
    </dgm:pt>
    <dgm:pt modelId="{4F275950-0ED1-4AC8-B878-AB89699655D7}" type="pres">
      <dgm:prSet presAssocID="{B7A3A774-01FC-4B44-896D-EC4DB794472B}" presName="Accent1Text" presStyleLbl="node1" presStyleIdx="3" presStyleCnt="6"/>
      <dgm:spPr/>
    </dgm:pt>
    <dgm:pt modelId="{57B0B019-7A8E-457E-99B2-E7F85C38E622}" type="pres">
      <dgm:prSet presAssocID="{B7A3A774-01FC-4B44-896D-EC4DB794472B}" presName="spaceBetweenRectangles" presStyleCnt="0"/>
      <dgm:spPr/>
    </dgm:pt>
    <dgm:pt modelId="{947C8057-D8C8-4561-925F-C8FD1B1B93A2}" type="pres">
      <dgm:prSet presAssocID="{5E45792D-3E1E-4451-B9B5-78D8842D0587}" presName="composite" presStyleCnt="0"/>
      <dgm:spPr/>
    </dgm:pt>
    <dgm:pt modelId="{2329E76F-0654-41E7-9FBA-E0AC7AE3ACB7}" type="pres">
      <dgm:prSet presAssocID="{5E45792D-3E1E-4451-B9B5-78D8842D0587}" presName="Parent1" presStyleLbl="node1" presStyleIdx="4" presStyleCnt="6" custLinFactX="-58731" custLinFactNeighborX="-100000" custLinFactNeighborY="-87013">
        <dgm:presLayoutVars>
          <dgm:chMax val="1"/>
          <dgm:chPref val="1"/>
          <dgm:bulletEnabled val="1"/>
        </dgm:presLayoutVars>
      </dgm:prSet>
      <dgm:spPr/>
    </dgm:pt>
    <dgm:pt modelId="{96335E4D-655D-41C3-A5B9-30E785CBBFD3}" type="pres">
      <dgm:prSet presAssocID="{5E45792D-3E1E-4451-B9B5-78D8842D0587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C8D42EC5-31D6-4873-BA17-B50495E4FC0A}" type="pres">
      <dgm:prSet presAssocID="{5E45792D-3E1E-4451-B9B5-78D8842D0587}" presName="BalanceSpacing" presStyleCnt="0"/>
      <dgm:spPr/>
    </dgm:pt>
    <dgm:pt modelId="{36AF9104-6A05-44C3-8F59-78C37650FB09}" type="pres">
      <dgm:prSet presAssocID="{5E45792D-3E1E-4451-B9B5-78D8842D0587}" presName="BalanceSpacing1" presStyleCnt="0"/>
      <dgm:spPr/>
    </dgm:pt>
    <dgm:pt modelId="{D1687174-7C59-4EE9-963F-110F1B6FB8D7}" type="pres">
      <dgm:prSet presAssocID="{920B274F-4583-4E85-BA96-98E7AF48B9BE}" presName="Accent1Text" presStyleLbl="node1" presStyleIdx="5" presStyleCnt="6"/>
      <dgm:spPr/>
    </dgm:pt>
  </dgm:ptLst>
  <dgm:cxnLst>
    <dgm:cxn modelId="{5D74500D-6BEE-43B7-B4F7-A24C2CCB9E31}" type="presOf" srcId="{B9E5BD6F-0D31-4A16-894C-F6B5B78409E8}" destId="{7B763157-88AF-472A-969A-CB5E6FA4D502}" srcOrd="0" destOrd="0" presId="urn:microsoft.com/office/officeart/2008/layout/AlternatingHexagons"/>
    <dgm:cxn modelId="{DEDFE90F-CCE3-4D83-ADAB-7F4E3BF1F164}" type="presOf" srcId="{5E45792D-3E1E-4451-B9B5-78D8842D0587}" destId="{2329E76F-0654-41E7-9FBA-E0AC7AE3ACB7}" srcOrd="0" destOrd="0" presId="urn:microsoft.com/office/officeart/2008/layout/AlternatingHexagons"/>
    <dgm:cxn modelId="{DFA4F21A-16DB-45E6-8DF6-AD29DEBE61E0}" srcId="{C56192D4-BE52-4428-8006-3D89590ABF27}" destId="{B9E5BD6F-0D31-4A16-894C-F6B5B78409E8}" srcOrd="0" destOrd="0" parTransId="{B2DD8252-0BBA-42B7-8D36-2727B474310B}" sibTransId="{DA3DA535-57E8-46A5-BB30-BF500DB628F7}"/>
    <dgm:cxn modelId="{233C3227-9493-4103-AAFA-216D9CB49796}" type="presOf" srcId="{920B274F-4583-4E85-BA96-98E7AF48B9BE}" destId="{D1687174-7C59-4EE9-963F-110F1B6FB8D7}" srcOrd="0" destOrd="0" presId="urn:microsoft.com/office/officeart/2008/layout/AlternatingHexagons"/>
    <dgm:cxn modelId="{B8056834-F580-476F-AED6-B1138C9F6702}" srcId="{C56192D4-BE52-4428-8006-3D89590ABF27}" destId="{20A485B2-38D3-4554-9169-F9792B6C9BAA}" srcOrd="1" destOrd="0" parTransId="{0E173F79-6C9C-49D4-8530-0A06DF9A0722}" sibTransId="{B7A3A774-01FC-4B44-896D-EC4DB794472B}"/>
    <dgm:cxn modelId="{5ACCD15B-F31E-42CE-B033-3C59B9D2052F}" type="presOf" srcId="{DA3DA535-57E8-46A5-BB30-BF500DB628F7}" destId="{714EE3FC-171B-4835-8D09-5B3945A8BBDB}" srcOrd="0" destOrd="0" presId="urn:microsoft.com/office/officeart/2008/layout/AlternatingHexagons"/>
    <dgm:cxn modelId="{37AE2552-52DB-49AF-82A7-3706E8439012}" type="presOf" srcId="{B7A3A774-01FC-4B44-896D-EC4DB794472B}" destId="{4F275950-0ED1-4AC8-B878-AB89699655D7}" srcOrd="0" destOrd="0" presId="urn:microsoft.com/office/officeart/2008/layout/AlternatingHexagons"/>
    <dgm:cxn modelId="{AFFBA080-78E7-4A0A-B937-DA855B0F4794}" type="presOf" srcId="{20A485B2-38D3-4554-9169-F9792B6C9BAA}" destId="{7CBF1B7A-46FF-407D-B4A4-ACC0DFF399B5}" srcOrd="0" destOrd="0" presId="urn:microsoft.com/office/officeart/2008/layout/AlternatingHexagons"/>
    <dgm:cxn modelId="{FC7470C0-A3EE-4EDB-BBA1-5F511B7353B9}" srcId="{C56192D4-BE52-4428-8006-3D89590ABF27}" destId="{5E45792D-3E1E-4451-B9B5-78D8842D0587}" srcOrd="2" destOrd="0" parTransId="{67700E74-1B3F-4DFC-B3B7-FBACFDBFCC71}" sibTransId="{920B274F-4583-4E85-BA96-98E7AF48B9BE}"/>
    <dgm:cxn modelId="{BBAB89ED-4115-4CB3-A4BB-C4C6A3D05E44}" type="presOf" srcId="{C56192D4-BE52-4428-8006-3D89590ABF27}" destId="{F154DCAF-4821-405F-A2CA-57BE84AE480B}" srcOrd="0" destOrd="0" presId="urn:microsoft.com/office/officeart/2008/layout/AlternatingHexagons"/>
    <dgm:cxn modelId="{BA9FEECA-241A-402F-9BB2-4C4EF3890EA9}" type="presParOf" srcId="{F154DCAF-4821-405F-A2CA-57BE84AE480B}" destId="{36704A89-B5A3-4489-8C9A-6B0FCFBF96A0}" srcOrd="0" destOrd="0" presId="urn:microsoft.com/office/officeart/2008/layout/AlternatingHexagons"/>
    <dgm:cxn modelId="{FAF5E23F-0AED-4449-8554-CC029D8B962E}" type="presParOf" srcId="{36704A89-B5A3-4489-8C9A-6B0FCFBF96A0}" destId="{7B763157-88AF-472A-969A-CB5E6FA4D502}" srcOrd="0" destOrd="0" presId="urn:microsoft.com/office/officeart/2008/layout/AlternatingHexagons"/>
    <dgm:cxn modelId="{06FFFD6B-9AB0-4F32-8AE0-72B3C48A8D56}" type="presParOf" srcId="{36704A89-B5A3-4489-8C9A-6B0FCFBF96A0}" destId="{158211E3-DF08-441D-A75C-7F12166A6A4C}" srcOrd="1" destOrd="0" presId="urn:microsoft.com/office/officeart/2008/layout/AlternatingHexagons"/>
    <dgm:cxn modelId="{A18B167C-8D2C-4EBC-8566-B2D24ABC03E7}" type="presParOf" srcId="{36704A89-B5A3-4489-8C9A-6B0FCFBF96A0}" destId="{86BDA5E4-531B-47FC-9A2D-44E1EDC138D3}" srcOrd="2" destOrd="0" presId="urn:microsoft.com/office/officeart/2008/layout/AlternatingHexagons"/>
    <dgm:cxn modelId="{3CC71467-78EA-47CE-9765-F72048A97990}" type="presParOf" srcId="{36704A89-B5A3-4489-8C9A-6B0FCFBF96A0}" destId="{F7746E1B-9682-4410-9F8C-2DD95BB85F4F}" srcOrd="3" destOrd="0" presId="urn:microsoft.com/office/officeart/2008/layout/AlternatingHexagons"/>
    <dgm:cxn modelId="{2D5625AC-BF07-4DC8-B7E1-C2E2350EE6E0}" type="presParOf" srcId="{36704A89-B5A3-4489-8C9A-6B0FCFBF96A0}" destId="{714EE3FC-171B-4835-8D09-5B3945A8BBDB}" srcOrd="4" destOrd="0" presId="urn:microsoft.com/office/officeart/2008/layout/AlternatingHexagons"/>
    <dgm:cxn modelId="{8C8B2B9D-FB4E-4A6E-B6AD-B12A0AC76AE8}" type="presParOf" srcId="{F154DCAF-4821-405F-A2CA-57BE84AE480B}" destId="{95AF4A2F-F3DE-45F0-82EB-512BDF6E8AF4}" srcOrd="1" destOrd="0" presId="urn:microsoft.com/office/officeart/2008/layout/AlternatingHexagons"/>
    <dgm:cxn modelId="{BE59AA42-FD16-4607-A848-EF74C63472E4}" type="presParOf" srcId="{F154DCAF-4821-405F-A2CA-57BE84AE480B}" destId="{DDF388B6-B8C1-4609-944D-8BB4D3E6933B}" srcOrd="2" destOrd="0" presId="urn:microsoft.com/office/officeart/2008/layout/AlternatingHexagons"/>
    <dgm:cxn modelId="{4032406C-256A-4674-B546-F05AD3396115}" type="presParOf" srcId="{DDF388B6-B8C1-4609-944D-8BB4D3E6933B}" destId="{7CBF1B7A-46FF-407D-B4A4-ACC0DFF399B5}" srcOrd="0" destOrd="0" presId="urn:microsoft.com/office/officeart/2008/layout/AlternatingHexagons"/>
    <dgm:cxn modelId="{A32D9261-925F-47A5-A6A0-C7E1EFF2A17A}" type="presParOf" srcId="{DDF388B6-B8C1-4609-944D-8BB4D3E6933B}" destId="{AA58C020-F624-4112-BA77-389CC8C59DC0}" srcOrd="1" destOrd="0" presId="urn:microsoft.com/office/officeart/2008/layout/AlternatingHexagons"/>
    <dgm:cxn modelId="{4D0867F6-7BEC-4F1A-BA4A-44570B95009D}" type="presParOf" srcId="{DDF388B6-B8C1-4609-944D-8BB4D3E6933B}" destId="{368AEA7C-CF57-4006-9105-6CB62A3ACBE8}" srcOrd="2" destOrd="0" presId="urn:microsoft.com/office/officeart/2008/layout/AlternatingHexagons"/>
    <dgm:cxn modelId="{6EBC616C-5A5A-4255-9384-60C63C2A69F9}" type="presParOf" srcId="{DDF388B6-B8C1-4609-944D-8BB4D3E6933B}" destId="{7A7EF915-62EB-419A-8973-242B9ACDF080}" srcOrd="3" destOrd="0" presId="urn:microsoft.com/office/officeart/2008/layout/AlternatingHexagons"/>
    <dgm:cxn modelId="{5F7DFDCA-9A99-4DC9-95FB-0D7720F8E4DE}" type="presParOf" srcId="{DDF388B6-B8C1-4609-944D-8BB4D3E6933B}" destId="{4F275950-0ED1-4AC8-B878-AB89699655D7}" srcOrd="4" destOrd="0" presId="urn:microsoft.com/office/officeart/2008/layout/AlternatingHexagons"/>
    <dgm:cxn modelId="{E429CADE-EA23-4275-B296-3156B172197C}" type="presParOf" srcId="{F154DCAF-4821-405F-A2CA-57BE84AE480B}" destId="{57B0B019-7A8E-457E-99B2-E7F85C38E622}" srcOrd="3" destOrd="0" presId="urn:microsoft.com/office/officeart/2008/layout/AlternatingHexagons"/>
    <dgm:cxn modelId="{28FD94F1-60E6-472C-8853-1B19FBCCE562}" type="presParOf" srcId="{F154DCAF-4821-405F-A2CA-57BE84AE480B}" destId="{947C8057-D8C8-4561-925F-C8FD1B1B93A2}" srcOrd="4" destOrd="0" presId="urn:microsoft.com/office/officeart/2008/layout/AlternatingHexagons"/>
    <dgm:cxn modelId="{F1A0FE85-E329-42B2-A4A4-E5530EEA1D3D}" type="presParOf" srcId="{947C8057-D8C8-4561-925F-C8FD1B1B93A2}" destId="{2329E76F-0654-41E7-9FBA-E0AC7AE3ACB7}" srcOrd="0" destOrd="0" presId="urn:microsoft.com/office/officeart/2008/layout/AlternatingHexagons"/>
    <dgm:cxn modelId="{AD2D7725-7B30-4312-9B22-C4A2B6EBC477}" type="presParOf" srcId="{947C8057-D8C8-4561-925F-C8FD1B1B93A2}" destId="{96335E4D-655D-41C3-A5B9-30E785CBBFD3}" srcOrd="1" destOrd="0" presId="urn:microsoft.com/office/officeart/2008/layout/AlternatingHexagons"/>
    <dgm:cxn modelId="{98746648-8B7C-4084-9D74-8BE0864588BE}" type="presParOf" srcId="{947C8057-D8C8-4561-925F-C8FD1B1B93A2}" destId="{C8D42EC5-31D6-4873-BA17-B50495E4FC0A}" srcOrd="2" destOrd="0" presId="urn:microsoft.com/office/officeart/2008/layout/AlternatingHexagons"/>
    <dgm:cxn modelId="{2C4D23CF-12AA-4419-9D38-34C752C97269}" type="presParOf" srcId="{947C8057-D8C8-4561-925F-C8FD1B1B93A2}" destId="{36AF9104-6A05-44C3-8F59-78C37650FB09}" srcOrd="3" destOrd="0" presId="urn:microsoft.com/office/officeart/2008/layout/AlternatingHexagons"/>
    <dgm:cxn modelId="{8A3D4144-7A4D-4CCE-8C29-CA494DA2668A}" type="presParOf" srcId="{947C8057-D8C8-4561-925F-C8FD1B1B93A2}" destId="{D1687174-7C59-4EE9-963F-110F1B6FB8D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593D20-53DE-4726-95F9-AC89AAEAE278}" type="doc">
      <dgm:prSet loTypeId="urn:microsoft.com/office/officeart/2008/layout/SquareAccentList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zh-CN" altLang="en-US"/>
        </a:p>
      </dgm:t>
    </dgm:pt>
    <dgm:pt modelId="{35187ADD-3821-4B90-963F-15ED96A72598}">
      <dgm:prSet phldrT="[文本]" custT="1"/>
      <dgm:spPr/>
      <dgm:t>
        <a:bodyPr/>
        <a:lstStyle/>
        <a:p>
          <a:r>
            <a:rPr lang="zh-CN" altLang="en-US" sz="1600" dirty="0">
              <a:solidFill>
                <a:schemeClr val="bg1"/>
              </a:solidFill>
            </a:rPr>
            <a:t>内部接口</a:t>
          </a:r>
        </a:p>
      </dgm:t>
    </dgm:pt>
    <dgm:pt modelId="{6B5D4180-7020-46D5-8E13-357F9A8778DB}" type="parTrans" cxnId="{5D5FE8E9-6BB3-4E60-B841-68DEE937CCE4}">
      <dgm:prSet/>
      <dgm:spPr/>
      <dgm:t>
        <a:bodyPr/>
        <a:lstStyle/>
        <a:p>
          <a:endParaRPr lang="zh-CN" altLang="en-US" sz="1600"/>
        </a:p>
      </dgm:t>
    </dgm:pt>
    <dgm:pt modelId="{75D8EEE8-1E81-40D6-9C57-670199A36316}" type="sibTrans" cxnId="{5D5FE8E9-6BB3-4E60-B841-68DEE937CCE4}">
      <dgm:prSet/>
      <dgm:spPr/>
      <dgm:t>
        <a:bodyPr/>
        <a:lstStyle/>
        <a:p>
          <a:endParaRPr lang="zh-CN" altLang="en-US" sz="1600"/>
        </a:p>
      </dgm:t>
    </dgm:pt>
    <dgm:pt modelId="{DCEF996C-4465-470E-9299-CAA03C74C711}">
      <dgm:prSet phldrT="[文本]" custT="1"/>
      <dgm:spPr/>
      <dgm:t>
        <a:bodyPr/>
        <a:lstStyle/>
        <a:p>
          <a:r>
            <a:rPr lang="zh-CN" altLang="en-US" sz="1600" dirty="0"/>
            <a:t>状态变更</a:t>
          </a:r>
        </a:p>
      </dgm:t>
    </dgm:pt>
    <dgm:pt modelId="{D489FDC0-0553-433B-801A-BDB4136C1F23}" type="parTrans" cxnId="{356E6A7A-52AD-49EC-8AB3-F730BA1C5B7D}">
      <dgm:prSet/>
      <dgm:spPr/>
      <dgm:t>
        <a:bodyPr/>
        <a:lstStyle/>
        <a:p>
          <a:endParaRPr lang="zh-CN" altLang="en-US" sz="1600"/>
        </a:p>
      </dgm:t>
    </dgm:pt>
    <dgm:pt modelId="{D3FE68BB-EBD0-4BF1-B8D3-41C6ED0A0AA3}" type="sibTrans" cxnId="{356E6A7A-52AD-49EC-8AB3-F730BA1C5B7D}">
      <dgm:prSet/>
      <dgm:spPr/>
      <dgm:t>
        <a:bodyPr/>
        <a:lstStyle/>
        <a:p>
          <a:endParaRPr lang="zh-CN" altLang="en-US" sz="1600"/>
        </a:p>
      </dgm:t>
    </dgm:pt>
    <dgm:pt modelId="{90463E8F-A093-45C6-8DEB-D0B3C7F7375D}">
      <dgm:prSet phldrT="[文本]" custT="1"/>
      <dgm:spPr/>
      <dgm:t>
        <a:bodyPr/>
        <a:lstStyle/>
        <a:p>
          <a:r>
            <a:rPr lang="zh-CN" altLang="en-US" sz="1600" dirty="0">
              <a:solidFill>
                <a:schemeClr val="bg1"/>
              </a:solidFill>
            </a:rPr>
            <a:t>外部接口</a:t>
          </a:r>
        </a:p>
      </dgm:t>
    </dgm:pt>
    <dgm:pt modelId="{281CD5B4-707A-4C60-94BF-BF086D073D39}" type="parTrans" cxnId="{C39483B5-7054-42D0-8F66-5F88E9416462}">
      <dgm:prSet/>
      <dgm:spPr/>
      <dgm:t>
        <a:bodyPr/>
        <a:lstStyle/>
        <a:p>
          <a:endParaRPr lang="zh-CN" altLang="en-US" sz="1600"/>
        </a:p>
      </dgm:t>
    </dgm:pt>
    <dgm:pt modelId="{E5F96B7D-D224-4AFC-9EC6-73A9D237AA02}" type="sibTrans" cxnId="{C39483B5-7054-42D0-8F66-5F88E9416462}">
      <dgm:prSet/>
      <dgm:spPr/>
      <dgm:t>
        <a:bodyPr/>
        <a:lstStyle/>
        <a:p>
          <a:endParaRPr lang="zh-CN" altLang="en-US" sz="1600"/>
        </a:p>
      </dgm:t>
    </dgm:pt>
    <dgm:pt modelId="{AB422793-1290-4056-8397-A432A4275D69}">
      <dgm:prSet phldrT="[文本]" custT="1"/>
      <dgm:spPr/>
      <dgm:t>
        <a:bodyPr/>
        <a:lstStyle/>
        <a:p>
          <a:r>
            <a:rPr lang="zh-CN" altLang="en-US" sz="1600" dirty="0"/>
            <a:t>展示</a:t>
          </a:r>
        </a:p>
      </dgm:t>
    </dgm:pt>
    <dgm:pt modelId="{34B266DD-A5B8-4F19-8C12-A3A50916CD6B}" type="parTrans" cxnId="{3F8FD186-BA48-4CDE-8F26-21FE6A0E1FE3}">
      <dgm:prSet/>
      <dgm:spPr/>
      <dgm:t>
        <a:bodyPr/>
        <a:lstStyle/>
        <a:p>
          <a:endParaRPr lang="zh-CN" altLang="en-US" sz="1600"/>
        </a:p>
      </dgm:t>
    </dgm:pt>
    <dgm:pt modelId="{6F05BEF6-6452-4CD1-8DC3-2963DF87F5FF}" type="sibTrans" cxnId="{3F8FD186-BA48-4CDE-8F26-21FE6A0E1FE3}">
      <dgm:prSet/>
      <dgm:spPr/>
      <dgm:t>
        <a:bodyPr/>
        <a:lstStyle/>
        <a:p>
          <a:endParaRPr lang="zh-CN" altLang="en-US" sz="1600"/>
        </a:p>
      </dgm:t>
    </dgm:pt>
    <dgm:pt modelId="{2842BC99-6E49-4C80-AABD-D7A9375AB5BB}">
      <dgm:prSet phldrT="[文本]" custT="1"/>
      <dgm:spPr/>
      <dgm:t>
        <a:bodyPr/>
        <a:lstStyle/>
        <a:p>
          <a:r>
            <a:rPr lang="zh-CN" altLang="en-US" sz="1600" dirty="0"/>
            <a:t>认购</a:t>
          </a:r>
        </a:p>
      </dgm:t>
    </dgm:pt>
    <dgm:pt modelId="{60FFB127-B7A1-40F2-9E4A-9A429C725D24}" type="parTrans" cxnId="{C6292A2C-8AF3-46E8-9F46-182B0D12C19F}">
      <dgm:prSet/>
      <dgm:spPr/>
      <dgm:t>
        <a:bodyPr/>
        <a:lstStyle/>
        <a:p>
          <a:endParaRPr lang="zh-CN" altLang="en-US" sz="1600"/>
        </a:p>
      </dgm:t>
    </dgm:pt>
    <dgm:pt modelId="{8D7B2B63-A364-41FF-BB63-1333534D889A}" type="sibTrans" cxnId="{C6292A2C-8AF3-46E8-9F46-182B0D12C19F}">
      <dgm:prSet/>
      <dgm:spPr/>
      <dgm:t>
        <a:bodyPr/>
        <a:lstStyle/>
        <a:p>
          <a:endParaRPr lang="zh-CN" altLang="en-US" sz="1600"/>
        </a:p>
      </dgm:t>
    </dgm:pt>
    <dgm:pt modelId="{7A43FCC5-7080-4175-AAC3-E99CBE59DCAB}">
      <dgm:prSet phldrT="[文本]" custT="1"/>
      <dgm:spPr/>
      <dgm:t>
        <a:bodyPr/>
        <a:lstStyle/>
        <a:p>
          <a:r>
            <a:rPr lang="zh-CN" altLang="en-US" sz="1600" dirty="0"/>
            <a:t>提交借款申请</a:t>
          </a:r>
        </a:p>
      </dgm:t>
    </dgm:pt>
    <dgm:pt modelId="{EF7D4E3C-EF3F-4500-8290-317B754BEC8A}" type="sibTrans" cxnId="{D35DDFBC-81AE-44C7-93F2-EADC300EDD42}">
      <dgm:prSet/>
      <dgm:spPr/>
      <dgm:t>
        <a:bodyPr/>
        <a:lstStyle/>
        <a:p>
          <a:endParaRPr lang="zh-CN" altLang="en-US" sz="1600"/>
        </a:p>
      </dgm:t>
    </dgm:pt>
    <dgm:pt modelId="{315581C9-0C15-45D5-9BF0-BC8A8B2129F0}" type="parTrans" cxnId="{D35DDFBC-81AE-44C7-93F2-EADC300EDD42}">
      <dgm:prSet/>
      <dgm:spPr/>
      <dgm:t>
        <a:bodyPr/>
        <a:lstStyle/>
        <a:p>
          <a:endParaRPr lang="zh-CN" altLang="en-US" sz="1600"/>
        </a:p>
      </dgm:t>
    </dgm:pt>
    <dgm:pt modelId="{7BD18CF8-3263-4217-B945-816F6CDB2BA3}">
      <dgm:prSet phldrT="[文本]" custT="1"/>
      <dgm:spPr/>
      <dgm:t>
        <a:bodyPr/>
        <a:lstStyle/>
        <a:p>
          <a:r>
            <a:rPr lang="zh-CN" altLang="en-US" sz="1600" dirty="0"/>
            <a:t>查询</a:t>
          </a:r>
        </a:p>
      </dgm:t>
    </dgm:pt>
    <dgm:pt modelId="{11EA7D99-5FBA-4F12-BD5F-CB20CE6A4112}" type="sibTrans" cxnId="{AA7A0B31-2964-4848-90D5-95EAE6DECDBD}">
      <dgm:prSet/>
      <dgm:spPr/>
      <dgm:t>
        <a:bodyPr/>
        <a:lstStyle/>
        <a:p>
          <a:endParaRPr lang="zh-CN" altLang="en-US" sz="1600"/>
        </a:p>
      </dgm:t>
    </dgm:pt>
    <dgm:pt modelId="{5CE3A533-D06B-4506-BB2E-424581343D60}" type="parTrans" cxnId="{AA7A0B31-2964-4848-90D5-95EAE6DECDBD}">
      <dgm:prSet/>
      <dgm:spPr/>
      <dgm:t>
        <a:bodyPr/>
        <a:lstStyle/>
        <a:p>
          <a:endParaRPr lang="zh-CN" altLang="en-US" sz="1600"/>
        </a:p>
      </dgm:t>
    </dgm:pt>
    <dgm:pt modelId="{4B7AD85F-8248-4046-BC7A-3313F2719BB4}" type="pres">
      <dgm:prSet presAssocID="{2F593D20-53DE-4726-95F9-AC89AAEAE278}" presName="layout" presStyleCnt="0">
        <dgm:presLayoutVars>
          <dgm:chMax/>
          <dgm:chPref/>
          <dgm:dir/>
          <dgm:resizeHandles/>
        </dgm:presLayoutVars>
      </dgm:prSet>
      <dgm:spPr/>
    </dgm:pt>
    <dgm:pt modelId="{E92CB5C9-E7ED-49D4-8BD9-C455F3DA1CE7}" type="pres">
      <dgm:prSet presAssocID="{35187ADD-3821-4B90-963F-15ED96A72598}" presName="root" presStyleCnt="0">
        <dgm:presLayoutVars>
          <dgm:chMax/>
          <dgm:chPref/>
        </dgm:presLayoutVars>
      </dgm:prSet>
      <dgm:spPr/>
    </dgm:pt>
    <dgm:pt modelId="{BB7AA388-30E8-4E0D-BFB7-390AA7D3323A}" type="pres">
      <dgm:prSet presAssocID="{35187ADD-3821-4B90-963F-15ED96A72598}" presName="rootComposite" presStyleCnt="0">
        <dgm:presLayoutVars/>
      </dgm:prSet>
      <dgm:spPr/>
    </dgm:pt>
    <dgm:pt modelId="{212EED38-0572-4E75-B0DC-9EF83D30B3E5}" type="pres">
      <dgm:prSet presAssocID="{35187ADD-3821-4B90-963F-15ED96A72598}" presName="ParentAccent" presStyleLbl="alignNode1" presStyleIdx="0" presStyleCnt="2" custScaleX="88763" custLinFactNeighborX="-58147" custLinFactNeighborY="3330"/>
      <dgm:spPr/>
    </dgm:pt>
    <dgm:pt modelId="{6453889F-9829-4C33-964C-6B7183252C3F}" type="pres">
      <dgm:prSet presAssocID="{35187ADD-3821-4B90-963F-15ED96A72598}" presName="ParentSmallAccent" presStyleLbl="fgAcc1" presStyleIdx="0" presStyleCnt="2" custLinFactX="-311795" custLinFactNeighborX="-400000"/>
      <dgm:spPr/>
    </dgm:pt>
    <dgm:pt modelId="{A1713193-A598-4BD8-A013-6D88E36AE50C}" type="pres">
      <dgm:prSet presAssocID="{35187ADD-3821-4B90-963F-15ED96A72598}" presName="Parent" presStyleLbl="revTx" presStyleIdx="0" presStyleCnt="7" custScaleY="41439" custLinFactNeighborX="-44924" custLinFactNeighborY="82637">
        <dgm:presLayoutVars>
          <dgm:chMax/>
          <dgm:chPref val="4"/>
          <dgm:bulletEnabled val="1"/>
        </dgm:presLayoutVars>
      </dgm:prSet>
      <dgm:spPr/>
    </dgm:pt>
    <dgm:pt modelId="{41F12361-B052-42FE-80F0-B01359B96D20}" type="pres">
      <dgm:prSet presAssocID="{35187ADD-3821-4B90-963F-15ED96A72598}" presName="childShape" presStyleCnt="0">
        <dgm:presLayoutVars>
          <dgm:chMax val="0"/>
          <dgm:chPref val="0"/>
        </dgm:presLayoutVars>
      </dgm:prSet>
      <dgm:spPr/>
    </dgm:pt>
    <dgm:pt modelId="{6B1D755D-A119-4157-8519-9FE58F9CB981}" type="pres">
      <dgm:prSet presAssocID="{7BD18CF8-3263-4217-B945-816F6CDB2BA3}" presName="childComposite" presStyleCnt="0">
        <dgm:presLayoutVars>
          <dgm:chMax val="0"/>
          <dgm:chPref val="0"/>
        </dgm:presLayoutVars>
      </dgm:prSet>
      <dgm:spPr/>
    </dgm:pt>
    <dgm:pt modelId="{3B4E0E91-C74C-4AFF-A0AF-AFE8F9302C06}" type="pres">
      <dgm:prSet presAssocID="{7BD18CF8-3263-4217-B945-816F6CDB2BA3}" presName="ChildAccent" presStyleLbl="solidFgAcc1" presStyleIdx="0" presStyleCnt="5" custLinFactX="-311821" custLinFactNeighborX="-400000"/>
      <dgm:spPr/>
    </dgm:pt>
    <dgm:pt modelId="{FAB93730-A53D-478A-9ECC-D65C60B47C94}" type="pres">
      <dgm:prSet presAssocID="{7BD18CF8-3263-4217-B945-816F6CDB2BA3}" presName="Child" presStyleLbl="revTx" presStyleIdx="1" presStyleCnt="7" custScaleY="74896" custLinFactNeighborX="-52274" custLinFactNeighborY="-2007">
        <dgm:presLayoutVars>
          <dgm:chMax val="0"/>
          <dgm:chPref val="0"/>
          <dgm:bulletEnabled val="1"/>
        </dgm:presLayoutVars>
      </dgm:prSet>
      <dgm:spPr/>
    </dgm:pt>
    <dgm:pt modelId="{D1280128-9B22-4349-B758-EA08A6C36627}" type="pres">
      <dgm:prSet presAssocID="{DCEF996C-4465-470E-9299-CAA03C74C711}" presName="childComposite" presStyleCnt="0">
        <dgm:presLayoutVars>
          <dgm:chMax val="0"/>
          <dgm:chPref val="0"/>
        </dgm:presLayoutVars>
      </dgm:prSet>
      <dgm:spPr/>
    </dgm:pt>
    <dgm:pt modelId="{B05B6A6C-72E2-48D9-B053-A59FCA3BEFEF}" type="pres">
      <dgm:prSet presAssocID="{DCEF996C-4465-470E-9299-CAA03C74C711}" presName="ChildAccent" presStyleLbl="solidFgAcc1" presStyleIdx="1" presStyleCnt="5" custLinFactX="-311821" custLinFactNeighborX="-400000"/>
      <dgm:spPr/>
    </dgm:pt>
    <dgm:pt modelId="{A10A9E64-47CE-4E69-AC0F-B2A9CBB505DC}" type="pres">
      <dgm:prSet presAssocID="{DCEF996C-4465-470E-9299-CAA03C74C711}" presName="Child" presStyleLbl="revTx" presStyleIdx="2" presStyleCnt="7" custLinFactNeighborX="-52274" custLinFactNeighborY="7600">
        <dgm:presLayoutVars>
          <dgm:chMax val="0"/>
          <dgm:chPref val="0"/>
          <dgm:bulletEnabled val="1"/>
        </dgm:presLayoutVars>
      </dgm:prSet>
      <dgm:spPr/>
    </dgm:pt>
    <dgm:pt modelId="{ECA20391-58E1-467D-9548-79423E17953D}" type="pres">
      <dgm:prSet presAssocID="{90463E8F-A093-45C6-8DEB-D0B3C7F7375D}" presName="root" presStyleCnt="0">
        <dgm:presLayoutVars>
          <dgm:chMax/>
          <dgm:chPref/>
        </dgm:presLayoutVars>
      </dgm:prSet>
      <dgm:spPr/>
    </dgm:pt>
    <dgm:pt modelId="{C7E94C19-3B77-4C23-A853-D99E2DDCFA5B}" type="pres">
      <dgm:prSet presAssocID="{90463E8F-A093-45C6-8DEB-D0B3C7F7375D}" presName="rootComposite" presStyleCnt="0">
        <dgm:presLayoutVars/>
      </dgm:prSet>
      <dgm:spPr/>
    </dgm:pt>
    <dgm:pt modelId="{3FC0F008-962B-460B-9B96-CB4EFAEDB377}" type="pres">
      <dgm:prSet presAssocID="{90463E8F-A093-45C6-8DEB-D0B3C7F7375D}" presName="ParentAccent" presStyleLbl="alignNode1" presStyleIdx="1" presStyleCnt="2" custScaleX="87721" custLinFactNeighborX="61842" custLinFactNeighborY="-1043"/>
      <dgm:spPr/>
    </dgm:pt>
    <dgm:pt modelId="{3BCED9D6-1D09-4F70-ABEB-B0E4FE2B0C90}" type="pres">
      <dgm:prSet presAssocID="{90463E8F-A093-45C6-8DEB-D0B3C7F7375D}" presName="ParentSmallAccent" presStyleLbl="fgAcc1" presStyleIdx="1" presStyleCnt="2" custLinFactX="428477" custLinFactNeighborX="500000" custLinFactNeighborY="-1670"/>
      <dgm:spPr/>
    </dgm:pt>
    <dgm:pt modelId="{7AA6D5C5-0FDE-4642-94D6-93E2677AE6D1}" type="pres">
      <dgm:prSet presAssocID="{90463E8F-A093-45C6-8DEB-D0B3C7F7375D}" presName="Parent" presStyleLbl="revTx" presStyleIdx="3" presStyleCnt="7" custScaleX="77229" custScaleY="44733" custLinFactNeighborX="64109" custLinFactNeighborY="82010">
        <dgm:presLayoutVars>
          <dgm:chMax/>
          <dgm:chPref val="4"/>
          <dgm:bulletEnabled val="1"/>
        </dgm:presLayoutVars>
      </dgm:prSet>
      <dgm:spPr/>
    </dgm:pt>
    <dgm:pt modelId="{8C65C4C2-2422-44F2-BB8F-E31A2D950F04}" type="pres">
      <dgm:prSet presAssocID="{90463E8F-A093-45C6-8DEB-D0B3C7F7375D}" presName="childShape" presStyleCnt="0">
        <dgm:presLayoutVars>
          <dgm:chMax val="0"/>
          <dgm:chPref val="0"/>
        </dgm:presLayoutVars>
      </dgm:prSet>
      <dgm:spPr/>
    </dgm:pt>
    <dgm:pt modelId="{A75AF7A6-62C9-4294-B952-6C1AD61195AE}" type="pres">
      <dgm:prSet presAssocID="{7A43FCC5-7080-4175-AAC3-E99CBE59DCAB}" presName="childComposite" presStyleCnt="0">
        <dgm:presLayoutVars>
          <dgm:chMax val="0"/>
          <dgm:chPref val="0"/>
        </dgm:presLayoutVars>
      </dgm:prSet>
      <dgm:spPr/>
    </dgm:pt>
    <dgm:pt modelId="{C8783FA7-E32A-440E-ADF7-E0CEC338DE88}" type="pres">
      <dgm:prSet presAssocID="{7A43FCC5-7080-4175-AAC3-E99CBE59DCAB}" presName="ChildAccent" presStyleLbl="solidFgAcc1" presStyleIdx="2" presStyleCnt="5" custLinFactX="428492" custLinFactNeighborX="500000" custLinFactNeighborY="-1670"/>
      <dgm:spPr/>
    </dgm:pt>
    <dgm:pt modelId="{838A5FC0-4675-4F08-8CDE-EF996DB29170}" type="pres">
      <dgm:prSet presAssocID="{7A43FCC5-7080-4175-AAC3-E99CBE59DCAB}" presName="Child" presStyleLbl="revTx" presStyleIdx="4" presStyleCnt="7" custLinFactNeighborX="73363" custLinFactNeighborY="-716">
        <dgm:presLayoutVars>
          <dgm:chMax val="0"/>
          <dgm:chPref val="0"/>
          <dgm:bulletEnabled val="1"/>
        </dgm:presLayoutVars>
      </dgm:prSet>
      <dgm:spPr/>
    </dgm:pt>
    <dgm:pt modelId="{23B7CEB6-A9A6-477F-945D-A0E7917C7A80}" type="pres">
      <dgm:prSet presAssocID="{AB422793-1290-4056-8397-A432A4275D69}" presName="childComposite" presStyleCnt="0">
        <dgm:presLayoutVars>
          <dgm:chMax val="0"/>
          <dgm:chPref val="0"/>
        </dgm:presLayoutVars>
      </dgm:prSet>
      <dgm:spPr/>
    </dgm:pt>
    <dgm:pt modelId="{3227EAAD-5263-4E9C-BC94-A1BB7C5A0D55}" type="pres">
      <dgm:prSet presAssocID="{AB422793-1290-4056-8397-A432A4275D69}" presName="ChildAccent" presStyleLbl="solidFgAcc1" presStyleIdx="3" presStyleCnt="5" custLinFactX="428492" custLinFactNeighborX="500000" custLinFactNeighborY="-1670"/>
      <dgm:spPr/>
    </dgm:pt>
    <dgm:pt modelId="{4A46D205-5B7F-4DB1-8C0A-ED6C5DBB47DC}" type="pres">
      <dgm:prSet presAssocID="{AB422793-1290-4056-8397-A432A4275D69}" presName="Child" presStyleLbl="revTx" presStyleIdx="5" presStyleCnt="7" custLinFactNeighborX="73363" custLinFactNeighborY="-716">
        <dgm:presLayoutVars>
          <dgm:chMax val="0"/>
          <dgm:chPref val="0"/>
          <dgm:bulletEnabled val="1"/>
        </dgm:presLayoutVars>
      </dgm:prSet>
      <dgm:spPr/>
    </dgm:pt>
    <dgm:pt modelId="{23B32B4E-F2C1-4FAD-A0D9-7699A08A5DAE}" type="pres">
      <dgm:prSet presAssocID="{2842BC99-6E49-4C80-AABD-D7A9375AB5BB}" presName="childComposite" presStyleCnt="0">
        <dgm:presLayoutVars>
          <dgm:chMax val="0"/>
          <dgm:chPref val="0"/>
        </dgm:presLayoutVars>
      </dgm:prSet>
      <dgm:spPr/>
    </dgm:pt>
    <dgm:pt modelId="{20F8FF05-50DD-4EB0-95CC-58E24384136D}" type="pres">
      <dgm:prSet presAssocID="{2842BC99-6E49-4C80-AABD-D7A9375AB5BB}" presName="ChildAccent" presStyleLbl="solidFgAcc1" presStyleIdx="4" presStyleCnt="5" custLinFactX="428492" custLinFactNeighborX="500000" custLinFactNeighborY="-1670"/>
      <dgm:spPr/>
    </dgm:pt>
    <dgm:pt modelId="{799CCEDB-CBF0-4F8F-90EB-9D5C13B3631C}" type="pres">
      <dgm:prSet presAssocID="{2842BC99-6E49-4C80-AABD-D7A9375AB5BB}" presName="Child" presStyleLbl="revTx" presStyleIdx="6" presStyleCnt="7" custLinFactNeighborX="73715" custLinFactNeighborY="-2107">
        <dgm:presLayoutVars>
          <dgm:chMax val="0"/>
          <dgm:chPref val="0"/>
          <dgm:bulletEnabled val="1"/>
        </dgm:presLayoutVars>
      </dgm:prSet>
      <dgm:spPr/>
    </dgm:pt>
  </dgm:ptLst>
  <dgm:cxnLst>
    <dgm:cxn modelId="{2FD3CF0A-6B85-4A64-A63B-EF19AB8A6135}" type="presOf" srcId="{DCEF996C-4465-470E-9299-CAA03C74C711}" destId="{A10A9E64-47CE-4E69-AC0F-B2A9CBB505DC}" srcOrd="0" destOrd="0" presId="urn:microsoft.com/office/officeart/2008/layout/SquareAccentList"/>
    <dgm:cxn modelId="{A9C5241E-7B8C-4157-BDC9-927085589C5D}" type="presOf" srcId="{90463E8F-A093-45C6-8DEB-D0B3C7F7375D}" destId="{7AA6D5C5-0FDE-4642-94D6-93E2677AE6D1}" srcOrd="0" destOrd="0" presId="urn:microsoft.com/office/officeart/2008/layout/SquareAccentList"/>
    <dgm:cxn modelId="{C6292A2C-8AF3-46E8-9F46-182B0D12C19F}" srcId="{90463E8F-A093-45C6-8DEB-D0B3C7F7375D}" destId="{2842BC99-6E49-4C80-AABD-D7A9375AB5BB}" srcOrd="2" destOrd="0" parTransId="{60FFB127-B7A1-40F2-9E4A-9A429C725D24}" sibTransId="{8D7B2B63-A364-41FF-BB63-1333534D889A}"/>
    <dgm:cxn modelId="{AA7A0B31-2964-4848-90D5-95EAE6DECDBD}" srcId="{35187ADD-3821-4B90-963F-15ED96A72598}" destId="{7BD18CF8-3263-4217-B945-816F6CDB2BA3}" srcOrd="0" destOrd="0" parTransId="{5CE3A533-D06B-4506-BB2E-424581343D60}" sibTransId="{11EA7D99-5FBA-4F12-BD5F-CB20CE6A4112}"/>
    <dgm:cxn modelId="{356E6A7A-52AD-49EC-8AB3-F730BA1C5B7D}" srcId="{35187ADD-3821-4B90-963F-15ED96A72598}" destId="{DCEF996C-4465-470E-9299-CAA03C74C711}" srcOrd="1" destOrd="0" parTransId="{D489FDC0-0553-433B-801A-BDB4136C1F23}" sibTransId="{D3FE68BB-EBD0-4BF1-B8D3-41C6ED0A0AA3}"/>
    <dgm:cxn modelId="{14805F80-CDB4-4108-99F8-30D0A0C81E58}" type="presOf" srcId="{7A43FCC5-7080-4175-AAC3-E99CBE59DCAB}" destId="{838A5FC0-4675-4F08-8CDE-EF996DB29170}" srcOrd="0" destOrd="0" presId="urn:microsoft.com/office/officeart/2008/layout/SquareAccentList"/>
    <dgm:cxn modelId="{3F8FD186-BA48-4CDE-8F26-21FE6A0E1FE3}" srcId="{90463E8F-A093-45C6-8DEB-D0B3C7F7375D}" destId="{AB422793-1290-4056-8397-A432A4275D69}" srcOrd="1" destOrd="0" parTransId="{34B266DD-A5B8-4F19-8C12-A3A50916CD6B}" sibTransId="{6F05BEF6-6452-4CD1-8DC3-2963DF87F5FF}"/>
    <dgm:cxn modelId="{EB3B5992-89E3-4B51-9745-933B2D7F1C11}" type="presOf" srcId="{AB422793-1290-4056-8397-A432A4275D69}" destId="{4A46D205-5B7F-4DB1-8C0A-ED6C5DBB47DC}" srcOrd="0" destOrd="0" presId="urn:microsoft.com/office/officeart/2008/layout/SquareAccentList"/>
    <dgm:cxn modelId="{DD2E98AC-DCB5-47E1-920F-1653929E63D8}" type="presOf" srcId="{35187ADD-3821-4B90-963F-15ED96A72598}" destId="{A1713193-A598-4BD8-A013-6D88E36AE50C}" srcOrd="0" destOrd="0" presId="urn:microsoft.com/office/officeart/2008/layout/SquareAccentList"/>
    <dgm:cxn modelId="{C39483B5-7054-42D0-8F66-5F88E9416462}" srcId="{2F593D20-53DE-4726-95F9-AC89AAEAE278}" destId="{90463E8F-A093-45C6-8DEB-D0B3C7F7375D}" srcOrd="1" destOrd="0" parTransId="{281CD5B4-707A-4C60-94BF-BF086D073D39}" sibTransId="{E5F96B7D-D224-4AFC-9EC6-73A9D237AA02}"/>
    <dgm:cxn modelId="{C82A8FBA-69D8-4C86-92AE-7E76EB0A4297}" type="presOf" srcId="{2F593D20-53DE-4726-95F9-AC89AAEAE278}" destId="{4B7AD85F-8248-4046-BC7A-3313F2719BB4}" srcOrd="0" destOrd="0" presId="urn:microsoft.com/office/officeart/2008/layout/SquareAccentList"/>
    <dgm:cxn modelId="{D35DDFBC-81AE-44C7-93F2-EADC300EDD42}" srcId="{90463E8F-A093-45C6-8DEB-D0B3C7F7375D}" destId="{7A43FCC5-7080-4175-AAC3-E99CBE59DCAB}" srcOrd="0" destOrd="0" parTransId="{315581C9-0C15-45D5-9BF0-BC8A8B2129F0}" sibTransId="{EF7D4E3C-EF3F-4500-8290-317B754BEC8A}"/>
    <dgm:cxn modelId="{5D5FE8E9-6BB3-4E60-B841-68DEE937CCE4}" srcId="{2F593D20-53DE-4726-95F9-AC89AAEAE278}" destId="{35187ADD-3821-4B90-963F-15ED96A72598}" srcOrd="0" destOrd="0" parTransId="{6B5D4180-7020-46D5-8E13-357F9A8778DB}" sibTransId="{75D8EEE8-1E81-40D6-9C57-670199A36316}"/>
    <dgm:cxn modelId="{31DCA0EF-20FA-403A-AC50-8514BD024726}" type="presOf" srcId="{2842BC99-6E49-4C80-AABD-D7A9375AB5BB}" destId="{799CCEDB-CBF0-4F8F-90EB-9D5C13B3631C}" srcOrd="0" destOrd="0" presId="urn:microsoft.com/office/officeart/2008/layout/SquareAccentList"/>
    <dgm:cxn modelId="{2A09F5FE-AD30-4906-9B86-7232197CB5DB}" type="presOf" srcId="{7BD18CF8-3263-4217-B945-816F6CDB2BA3}" destId="{FAB93730-A53D-478A-9ECC-D65C60B47C94}" srcOrd="0" destOrd="0" presId="urn:microsoft.com/office/officeart/2008/layout/SquareAccentList"/>
    <dgm:cxn modelId="{0FBAE83F-A631-4E9D-8B11-8A51ACC43884}" type="presParOf" srcId="{4B7AD85F-8248-4046-BC7A-3313F2719BB4}" destId="{E92CB5C9-E7ED-49D4-8BD9-C455F3DA1CE7}" srcOrd="0" destOrd="0" presId="urn:microsoft.com/office/officeart/2008/layout/SquareAccentList"/>
    <dgm:cxn modelId="{6D8CFBE5-F8F8-4120-9473-E7D4B8ACF2BB}" type="presParOf" srcId="{E92CB5C9-E7ED-49D4-8BD9-C455F3DA1CE7}" destId="{BB7AA388-30E8-4E0D-BFB7-390AA7D3323A}" srcOrd="0" destOrd="0" presId="urn:microsoft.com/office/officeart/2008/layout/SquareAccentList"/>
    <dgm:cxn modelId="{8B5A122D-08FE-4E83-85FD-1BA21A26D269}" type="presParOf" srcId="{BB7AA388-30E8-4E0D-BFB7-390AA7D3323A}" destId="{212EED38-0572-4E75-B0DC-9EF83D30B3E5}" srcOrd="0" destOrd="0" presId="urn:microsoft.com/office/officeart/2008/layout/SquareAccentList"/>
    <dgm:cxn modelId="{3B5E7DE6-9820-484E-9FDE-D53DFB493312}" type="presParOf" srcId="{BB7AA388-30E8-4E0D-BFB7-390AA7D3323A}" destId="{6453889F-9829-4C33-964C-6B7183252C3F}" srcOrd="1" destOrd="0" presId="urn:microsoft.com/office/officeart/2008/layout/SquareAccentList"/>
    <dgm:cxn modelId="{EDC7524D-EB6D-4C6C-93FE-3800AEE59C21}" type="presParOf" srcId="{BB7AA388-30E8-4E0D-BFB7-390AA7D3323A}" destId="{A1713193-A598-4BD8-A013-6D88E36AE50C}" srcOrd="2" destOrd="0" presId="urn:microsoft.com/office/officeart/2008/layout/SquareAccentList"/>
    <dgm:cxn modelId="{3E68C43D-B308-47E0-80B2-F89DFB08987E}" type="presParOf" srcId="{E92CB5C9-E7ED-49D4-8BD9-C455F3DA1CE7}" destId="{41F12361-B052-42FE-80F0-B01359B96D20}" srcOrd="1" destOrd="0" presId="urn:microsoft.com/office/officeart/2008/layout/SquareAccentList"/>
    <dgm:cxn modelId="{1CD688A5-8885-4A4B-BB43-0F88B212B3AE}" type="presParOf" srcId="{41F12361-B052-42FE-80F0-B01359B96D20}" destId="{6B1D755D-A119-4157-8519-9FE58F9CB981}" srcOrd="0" destOrd="0" presId="urn:microsoft.com/office/officeart/2008/layout/SquareAccentList"/>
    <dgm:cxn modelId="{51BABFB0-AA09-47F1-BEDE-576381C97340}" type="presParOf" srcId="{6B1D755D-A119-4157-8519-9FE58F9CB981}" destId="{3B4E0E91-C74C-4AFF-A0AF-AFE8F9302C06}" srcOrd="0" destOrd="0" presId="urn:microsoft.com/office/officeart/2008/layout/SquareAccentList"/>
    <dgm:cxn modelId="{9F318C76-4F02-442D-880C-F67896A77273}" type="presParOf" srcId="{6B1D755D-A119-4157-8519-9FE58F9CB981}" destId="{FAB93730-A53D-478A-9ECC-D65C60B47C94}" srcOrd="1" destOrd="0" presId="urn:microsoft.com/office/officeart/2008/layout/SquareAccentList"/>
    <dgm:cxn modelId="{991C1EBA-3AD4-463D-B913-52B0423D89BA}" type="presParOf" srcId="{41F12361-B052-42FE-80F0-B01359B96D20}" destId="{D1280128-9B22-4349-B758-EA08A6C36627}" srcOrd="1" destOrd="0" presId="urn:microsoft.com/office/officeart/2008/layout/SquareAccentList"/>
    <dgm:cxn modelId="{8DFDF20A-6DD4-4FEB-8B48-5FD970F72EE6}" type="presParOf" srcId="{D1280128-9B22-4349-B758-EA08A6C36627}" destId="{B05B6A6C-72E2-48D9-B053-A59FCA3BEFEF}" srcOrd="0" destOrd="0" presId="urn:microsoft.com/office/officeart/2008/layout/SquareAccentList"/>
    <dgm:cxn modelId="{9B300C77-8A98-4C41-A761-A1B8401A0A00}" type="presParOf" srcId="{D1280128-9B22-4349-B758-EA08A6C36627}" destId="{A10A9E64-47CE-4E69-AC0F-B2A9CBB505DC}" srcOrd="1" destOrd="0" presId="urn:microsoft.com/office/officeart/2008/layout/SquareAccentList"/>
    <dgm:cxn modelId="{15077707-24C1-41F2-ACEC-223F52CDA473}" type="presParOf" srcId="{4B7AD85F-8248-4046-BC7A-3313F2719BB4}" destId="{ECA20391-58E1-467D-9548-79423E17953D}" srcOrd="1" destOrd="0" presId="urn:microsoft.com/office/officeart/2008/layout/SquareAccentList"/>
    <dgm:cxn modelId="{BCF74179-9BEF-4F53-8F76-DD4A18C0EFA7}" type="presParOf" srcId="{ECA20391-58E1-467D-9548-79423E17953D}" destId="{C7E94C19-3B77-4C23-A853-D99E2DDCFA5B}" srcOrd="0" destOrd="0" presId="urn:microsoft.com/office/officeart/2008/layout/SquareAccentList"/>
    <dgm:cxn modelId="{29A4ABA6-2DFF-4692-9D10-57315A55BC09}" type="presParOf" srcId="{C7E94C19-3B77-4C23-A853-D99E2DDCFA5B}" destId="{3FC0F008-962B-460B-9B96-CB4EFAEDB377}" srcOrd="0" destOrd="0" presId="urn:microsoft.com/office/officeart/2008/layout/SquareAccentList"/>
    <dgm:cxn modelId="{52BA099D-B60B-4FAB-A1A2-CECDA2A9566C}" type="presParOf" srcId="{C7E94C19-3B77-4C23-A853-D99E2DDCFA5B}" destId="{3BCED9D6-1D09-4F70-ABEB-B0E4FE2B0C90}" srcOrd="1" destOrd="0" presId="urn:microsoft.com/office/officeart/2008/layout/SquareAccentList"/>
    <dgm:cxn modelId="{CC597188-6F6D-43EB-B0F7-BBCC3DE56442}" type="presParOf" srcId="{C7E94C19-3B77-4C23-A853-D99E2DDCFA5B}" destId="{7AA6D5C5-0FDE-4642-94D6-93E2677AE6D1}" srcOrd="2" destOrd="0" presId="urn:microsoft.com/office/officeart/2008/layout/SquareAccentList"/>
    <dgm:cxn modelId="{D61083D4-AA38-492F-A58F-F62356BFA8E1}" type="presParOf" srcId="{ECA20391-58E1-467D-9548-79423E17953D}" destId="{8C65C4C2-2422-44F2-BB8F-E31A2D950F04}" srcOrd="1" destOrd="0" presId="urn:microsoft.com/office/officeart/2008/layout/SquareAccentList"/>
    <dgm:cxn modelId="{4D06F42D-969A-47F2-A5FF-A9500A9AEFC0}" type="presParOf" srcId="{8C65C4C2-2422-44F2-BB8F-E31A2D950F04}" destId="{A75AF7A6-62C9-4294-B952-6C1AD61195AE}" srcOrd="0" destOrd="0" presId="urn:microsoft.com/office/officeart/2008/layout/SquareAccentList"/>
    <dgm:cxn modelId="{3939776D-F064-4B8A-B944-0F5EF35ECDA1}" type="presParOf" srcId="{A75AF7A6-62C9-4294-B952-6C1AD61195AE}" destId="{C8783FA7-E32A-440E-ADF7-E0CEC338DE88}" srcOrd="0" destOrd="0" presId="urn:microsoft.com/office/officeart/2008/layout/SquareAccentList"/>
    <dgm:cxn modelId="{987B11CE-88F5-42C0-903F-97A0B70850F4}" type="presParOf" srcId="{A75AF7A6-62C9-4294-B952-6C1AD61195AE}" destId="{838A5FC0-4675-4F08-8CDE-EF996DB29170}" srcOrd="1" destOrd="0" presId="urn:microsoft.com/office/officeart/2008/layout/SquareAccentList"/>
    <dgm:cxn modelId="{F865B6DC-76DC-4E44-93DE-60D60D1EC4EE}" type="presParOf" srcId="{8C65C4C2-2422-44F2-BB8F-E31A2D950F04}" destId="{23B7CEB6-A9A6-477F-945D-A0E7917C7A80}" srcOrd="1" destOrd="0" presId="urn:microsoft.com/office/officeart/2008/layout/SquareAccentList"/>
    <dgm:cxn modelId="{9FD4AB4F-96D6-4B13-A5F8-D8CB0D9E831B}" type="presParOf" srcId="{23B7CEB6-A9A6-477F-945D-A0E7917C7A80}" destId="{3227EAAD-5263-4E9C-BC94-A1BB7C5A0D55}" srcOrd="0" destOrd="0" presId="urn:microsoft.com/office/officeart/2008/layout/SquareAccentList"/>
    <dgm:cxn modelId="{29BD71AD-7087-4E7A-BF95-CC49A580CB42}" type="presParOf" srcId="{23B7CEB6-A9A6-477F-945D-A0E7917C7A80}" destId="{4A46D205-5B7F-4DB1-8C0A-ED6C5DBB47DC}" srcOrd="1" destOrd="0" presId="urn:microsoft.com/office/officeart/2008/layout/SquareAccentList"/>
    <dgm:cxn modelId="{43FF8BE9-40F7-493E-AD58-C8CAA9E5D7D4}" type="presParOf" srcId="{8C65C4C2-2422-44F2-BB8F-E31A2D950F04}" destId="{23B32B4E-F2C1-4FAD-A0D9-7699A08A5DAE}" srcOrd="2" destOrd="0" presId="urn:microsoft.com/office/officeart/2008/layout/SquareAccentList"/>
    <dgm:cxn modelId="{38274C25-44CB-46E7-8E3C-1806149BCFE0}" type="presParOf" srcId="{23B32B4E-F2C1-4FAD-A0D9-7699A08A5DAE}" destId="{20F8FF05-50DD-4EB0-95CC-58E24384136D}" srcOrd="0" destOrd="0" presId="urn:microsoft.com/office/officeart/2008/layout/SquareAccentList"/>
    <dgm:cxn modelId="{73A43EE2-2A5F-4868-8216-F21CF6FD2FDD}" type="presParOf" srcId="{23B32B4E-F2C1-4FAD-A0D9-7699A08A5DAE}" destId="{799CCEDB-CBF0-4F8F-90EB-9D5C13B3631C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63157-88AF-472A-969A-CB5E6FA4D502}">
      <dsp:nvSpPr>
        <dsp:cNvPr id="0" name=""/>
        <dsp:cNvSpPr/>
      </dsp:nvSpPr>
      <dsp:spPr>
        <a:xfrm rot="5400000">
          <a:off x="1584099" y="59019"/>
          <a:ext cx="907340" cy="789386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审核</a:t>
          </a:r>
          <a:endParaRPr lang="en-US" altLang="zh-CN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通过</a:t>
          </a:r>
        </a:p>
      </dsp:txBody>
      <dsp:txXfrm rot="-5400000">
        <a:off x="1766089" y="141436"/>
        <a:ext cx="543360" cy="624552"/>
      </dsp:txXfrm>
    </dsp:sp>
    <dsp:sp modelId="{158211E3-DF08-441D-A75C-7F12166A6A4C}">
      <dsp:nvSpPr>
        <dsp:cNvPr id="0" name=""/>
        <dsp:cNvSpPr/>
      </dsp:nvSpPr>
      <dsp:spPr>
        <a:xfrm>
          <a:off x="2456416" y="181510"/>
          <a:ext cx="1012591" cy="544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EE3FC-171B-4835-8D09-5B3945A8BBDB}">
      <dsp:nvSpPr>
        <dsp:cNvPr id="0" name=""/>
        <dsp:cNvSpPr/>
      </dsp:nvSpPr>
      <dsp:spPr>
        <a:xfrm rot="5400000">
          <a:off x="731562" y="59019"/>
          <a:ext cx="907340" cy="789386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shade val="80000"/>
            <a:hueOff val="64256"/>
            <a:satOff val="-2582"/>
            <a:lumOff val="55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未审核</a:t>
          </a:r>
        </a:p>
      </dsp:txBody>
      <dsp:txXfrm rot="-5400000">
        <a:off x="913552" y="141436"/>
        <a:ext cx="543360" cy="624552"/>
      </dsp:txXfrm>
    </dsp:sp>
    <dsp:sp modelId="{7CBF1B7A-46FF-407D-B4A4-ACC0DFF399B5}">
      <dsp:nvSpPr>
        <dsp:cNvPr id="0" name=""/>
        <dsp:cNvSpPr/>
      </dsp:nvSpPr>
      <dsp:spPr>
        <a:xfrm rot="5400000">
          <a:off x="1156197" y="829170"/>
          <a:ext cx="907340" cy="789386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shade val="80000"/>
            <a:hueOff val="128512"/>
            <a:satOff val="-5164"/>
            <a:lumOff val="110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合约中</a:t>
          </a:r>
        </a:p>
      </dsp:txBody>
      <dsp:txXfrm rot="-5400000">
        <a:off x="1338187" y="911587"/>
        <a:ext cx="543360" cy="624552"/>
      </dsp:txXfrm>
    </dsp:sp>
    <dsp:sp modelId="{AA58C020-F624-4112-BA77-389CC8C59DC0}">
      <dsp:nvSpPr>
        <dsp:cNvPr id="0" name=""/>
        <dsp:cNvSpPr/>
      </dsp:nvSpPr>
      <dsp:spPr>
        <a:xfrm>
          <a:off x="202582" y="951661"/>
          <a:ext cx="979927" cy="544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275950-0ED1-4AC8-B878-AB89699655D7}">
      <dsp:nvSpPr>
        <dsp:cNvPr id="0" name=""/>
        <dsp:cNvSpPr/>
      </dsp:nvSpPr>
      <dsp:spPr>
        <a:xfrm rot="5400000">
          <a:off x="2008734" y="829170"/>
          <a:ext cx="907340" cy="789386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shade val="80000"/>
            <a:hueOff val="192768"/>
            <a:satOff val="-7745"/>
            <a:lumOff val="165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逾期</a:t>
          </a:r>
        </a:p>
      </dsp:txBody>
      <dsp:txXfrm rot="-5400000">
        <a:off x="2190724" y="911587"/>
        <a:ext cx="543360" cy="624552"/>
      </dsp:txXfrm>
    </dsp:sp>
    <dsp:sp modelId="{2329E76F-0654-41E7-9FBA-E0AC7AE3ACB7}">
      <dsp:nvSpPr>
        <dsp:cNvPr id="0" name=""/>
        <dsp:cNvSpPr/>
      </dsp:nvSpPr>
      <dsp:spPr>
        <a:xfrm rot="5400000">
          <a:off x="331098" y="809816"/>
          <a:ext cx="907340" cy="789386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shade val="80000"/>
            <a:hueOff val="257024"/>
            <a:satOff val="-10327"/>
            <a:lumOff val="221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审核未通过</a:t>
          </a:r>
        </a:p>
      </dsp:txBody>
      <dsp:txXfrm rot="-5400000">
        <a:off x="513088" y="892233"/>
        <a:ext cx="543360" cy="624552"/>
      </dsp:txXfrm>
    </dsp:sp>
    <dsp:sp modelId="{96335E4D-655D-41C3-A5B9-30E785CBBFD3}">
      <dsp:nvSpPr>
        <dsp:cNvPr id="0" name=""/>
        <dsp:cNvSpPr/>
      </dsp:nvSpPr>
      <dsp:spPr>
        <a:xfrm>
          <a:off x="2456416" y="1721811"/>
          <a:ext cx="1012591" cy="544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87174-7C59-4EE9-963F-110F1B6FB8D7}">
      <dsp:nvSpPr>
        <dsp:cNvPr id="0" name=""/>
        <dsp:cNvSpPr/>
      </dsp:nvSpPr>
      <dsp:spPr>
        <a:xfrm rot="5400000">
          <a:off x="731562" y="1599320"/>
          <a:ext cx="907340" cy="789386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弃用</a:t>
          </a:r>
        </a:p>
      </dsp:txBody>
      <dsp:txXfrm rot="-5400000">
        <a:off x="913552" y="1681737"/>
        <a:ext cx="543360" cy="6245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2EED38-0572-4E75-B0DC-9EF83D30B3E5}">
      <dsp:nvSpPr>
        <dsp:cNvPr id="0" name=""/>
        <dsp:cNvSpPr/>
      </dsp:nvSpPr>
      <dsp:spPr>
        <a:xfrm>
          <a:off x="932065" y="350618"/>
          <a:ext cx="2029088" cy="268936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3889F-9829-4C33-964C-6B7183252C3F}">
      <dsp:nvSpPr>
        <dsp:cNvPr id="0" name=""/>
        <dsp:cNvSpPr/>
      </dsp:nvSpPr>
      <dsp:spPr>
        <a:xfrm>
          <a:off x="937493" y="442664"/>
          <a:ext cx="167935" cy="1679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713193-A598-4BD8-A013-6D88E36AE50C}">
      <dsp:nvSpPr>
        <dsp:cNvPr id="0" name=""/>
        <dsp:cNvSpPr/>
      </dsp:nvSpPr>
      <dsp:spPr>
        <a:xfrm>
          <a:off x="1105901" y="399238"/>
          <a:ext cx="2285962" cy="200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</a:rPr>
            <a:t>内部接口</a:t>
          </a:r>
        </a:p>
      </dsp:txBody>
      <dsp:txXfrm>
        <a:off x="1105901" y="399238"/>
        <a:ext cx="2285962" cy="200201"/>
      </dsp:txXfrm>
    </dsp:sp>
    <dsp:sp modelId="{3B4E0E91-C74C-4AFF-A0AF-AFE8F9302C06}">
      <dsp:nvSpPr>
        <dsp:cNvPr id="0" name=""/>
        <dsp:cNvSpPr/>
      </dsp:nvSpPr>
      <dsp:spPr>
        <a:xfrm>
          <a:off x="937479" y="784981"/>
          <a:ext cx="167930" cy="1679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93730-A53D-478A-9ECC-D65C60B47C94}">
      <dsp:nvSpPr>
        <dsp:cNvPr id="0" name=""/>
        <dsp:cNvSpPr/>
      </dsp:nvSpPr>
      <dsp:spPr>
        <a:xfrm>
          <a:off x="1181547" y="714501"/>
          <a:ext cx="2125944" cy="293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查询</a:t>
          </a:r>
        </a:p>
      </dsp:txBody>
      <dsp:txXfrm>
        <a:off x="1181547" y="714501"/>
        <a:ext cx="2125944" cy="293178"/>
      </dsp:txXfrm>
    </dsp:sp>
    <dsp:sp modelId="{B05B6A6C-72E2-48D9-B053-A59FCA3BEFEF}">
      <dsp:nvSpPr>
        <dsp:cNvPr id="0" name=""/>
        <dsp:cNvSpPr/>
      </dsp:nvSpPr>
      <dsp:spPr>
        <a:xfrm>
          <a:off x="937479" y="1127294"/>
          <a:ext cx="167930" cy="1679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80320"/>
              <a:satOff val="-3227"/>
              <a:lumOff val="69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A9E64-47CE-4E69-AC0F-B2A9CBB505DC}">
      <dsp:nvSpPr>
        <dsp:cNvPr id="0" name=""/>
        <dsp:cNvSpPr/>
      </dsp:nvSpPr>
      <dsp:spPr>
        <a:xfrm>
          <a:off x="1181547" y="1045285"/>
          <a:ext cx="2125944" cy="391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状态变更</a:t>
          </a:r>
        </a:p>
      </dsp:txBody>
      <dsp:txXfrm>
        <a:off x="1181547" y="1045285"/>
        <a:ext cx="2125944" cy="391447"/>
      </dsp:txXfrm>
    </dsp:sp>
    <dsp:sp modelId="{3FC0F008-962B-460B-9B96-CB4EFAEDB377}">
      <dsp:nvSpPr>
        <dsp:cNvPr id="0" name=""/>
        <dsp:cNvSpPr/>
      </dsp:nvSpPr>
      <dsp:spPr>
        <a:xfrm>
          <a:off x="6087138" y="346814"/>
          <a:ext cx="2005268" cy="268936"/>
        </a:xfrm>
        <a:prstGeom prst="rect">
          <a:avLst/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ED9D6-1D09-4F70-ABEB-B0E4FE2B0C90}">
      <dsp:nvSpPr>
        <dsp:cNvPr id="0" name=""/>
        <dsp:cNvSpPr/>
      </dsp:nvSpPr>
      <dsp:spPr>
        <a:xfrm>
          <a:off x="6092345" y="447816"/>
          <a:ext cx="167935" cy="1679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6D5C5-0FDE-4642-94D6-93E2677AE6D1}">
      <dsp:nvSpPr>
        <dsp:cNvPr id="0" name=""/>
        <dsp:cNvSpPr/>
      </dsp:nvSpPr>
      <dsp:spPr>
        <a:xfrm>
          <a:off x="6258882" y="396209"/>
          <a:ext cx="1765425" cy="216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</a:rPr>
            <a:t>外部接口</a:t>
          </a:r>
        </a:p>
      </dsp:txBody>
      <dsp:txXfrm>
        <a:off x="6258882" y="396209"/>
        <a:ext cx="1765425" cy="216115"/>
      </dsp:txXfrm>
    </dsp:sp>
    <dsp:sp modelId="{C8783FA7-E32A-440E-ADF7-E0CEC338DE88}">
      <dsp:nvSpPr>
        <dsp:cNvPr id="0" name=""/>
        <dsp:cNvSpPr/>
      </dsp:nvSpPr>
      <dsp:spPr>
        <a:xfrm>
          <a:off x="6092332" y="839268"/>
          <a:ext cx="167930" cy="1679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160640"/>
              <a:satOff val="-6455"/>
              <a:lumOff val="138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A5FC0-4675-4F08-8CDE-EF996DB29170}">
      <dsp:nvSpPr>
        <dsp:cNvPr id="0" name=""/>
        <dsp:cNvSpPr/>
      </dsp:nvSpPr>
      <dsp:spPr>
        <a:xfrm>
          <a:off x="6252781" y="727511"/>
          <a:ext cx="2125944" cy="391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提交借款申请</a:t>
          </a:r>
        </a:p>
      </dsp:txBody>
      <dsp:txXfrm>
        <a:off x="6252781" y="727511"/>
        <a:ext cx="2125944" cy="391447"/>
      </dsp:txXfrm>
    </dsp:sp>
    <dsp:sp modelId="{3227EAAD-5263-4E9C-BC94-A1BB7C5A0D55}">
      <dsp:nvSpPr>
        <dsp:cNvPr id="0" name=""/>
        <dsp:cNvSpPr/>
      </dsp:nvSpPr>
      <dsp:spPr>
        <a:xfrm>
          <a:off x="6092332" y="1230715"/>
          <a:ext cx="167930" cy="1679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240960"/>
              <a:satOff val="-9682"/>
              <a:lumOff val="207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6D205-5B7F-4DB1-8C0A-ED6C5DBB47DC}">
      <dsp:nvSpPr>
        <dsp:cNvPr id="0" name=""/>
        <dsp:cNvSpPr/>
      </dsp:nvSpPr>
      <dsp:spPr>
        <a:xfrm>
          <a:off x="6252781" y="1118959"/>
          <a:ext cx="2125944" cy="391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展示</a:t>
          </a:r>
        </a:p>
      </dsp:txBody>
      <dsp:txXfrm>
        <a:off x="6252781" y="1118959"/>
        <a:ext cx="2125944" cy="391447"/>
      </dsp:txXfrm>
    </dsp:sp>
    <dsp:sp modelId="{20F8FF05-50DD-4EB0-95CC-58E24384136D}">
      <dsp:nvSpPr>
        <dsp:cNvPr id="0" name=""/>
        <dsp:cNvSpPr/>
      </dsp:nvSpPr>
      <dsp:spPr>
        <a:xfrm>
          <a:off x="6092332" y="1622162"/>
          <a:ext cx="167930" cy="1679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CCEDB-CBF0-4F8F-90EB-9D5C13B3631C}">
      <dsp:nvSpPr>
        <dsp:cNvPr id="0" name=""/>
        <dsp:cNvSpPr/>
      </dsp:nvSpPr>
      <dsp:spPr>
        <a:xfrm>
          <a:off x="6260264" y="1504961"/>
          <a:ext cx="2125944" cy="391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认购</a:t>
          </a:r>
        </a:p>
      </dsp:txBody>
      <dsp:txXfrm>
        <a:off x="6260264" y="1504961"/>
        <a:ext cx="2125944" cy="3914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B0D1F-C5E8-4A57-B85F-72082E629C0A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7754A-A393-4491-B7AB-1D755A689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04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7754A-A393-4491-B7AB-1D755A68958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584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7754A-A393-4491-B7AB-1D755A68958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966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7754A-A393-4491-B7AB-1D755A68958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449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7754A-A393-4491-B7AB-1D755A68958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7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4F67-3A4A-4C5D-BE74-7ED9910AFF22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8C9C-1EB2-44AA-95A0-01723B74F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689706"/>
      </p:ext>
    </p:extLst>
  </p:cSld>
  <p:clrMapOvr>
    <a:masterClrMapping/>
  </p:clrMapOvr>
  <p:transition spd="slow" advClick="0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4F67-3A4A-4C5D-BE74-7ED9910AFF22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8C9C-1EB2-44AA-95A0-01723B74F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23262"/>
      </p:ext>
    </p:extLst>
  </p:cSld>
  <p:clrMapOvr>
    <a:masterClrMapping/>
  </p:clrMapOvr>
  <p:transition spd="slow" advClick="0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4F67-3A4A-4C5D-BE74-7ED9910AFF22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8C9C-1EB2-44AA-95A0-01723B74F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886208"/>
      </p:ext>
    </p:extLst>
  </p:cSld>
  <p:clrMapOvr>
    <a:masterClrMapping/>
  </p:clrMapOvr>
  <p:transition spd="slow" advClick="0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4F67-3A4A-4C5D-BE74-7ED9910AFF22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8C9C-1EB2-44AA-95A0-01723B74F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281956"/>
      </p:ext>
    </p:extLst>
  </p:cSld>
  <p:clrMapOvr>
    <a:masterClrMapping/>
  </p:clrMapOvr>
  <p:transition spd="slow" advClick="0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4F67-3A4A-4C5D-BE74-7ED9910AFF22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8C9C-1EB2-44AA-95A0-01723B74F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17230"/>
      </p:ext>
    </p:extLst>
  </p:cSld>
  <p:clrMapOvr>
    <a:masterClrMapping/>
  </p:clrMapOvr>
  <p:transition spd="slow" advClick="0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4F67-3A4A-4C5D-BE74-7ED9910AFF22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8C9C-1EB2-44AA-95A0-01723B74F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710285"/>
      </p:ext>
    </p:extLst>
  </p:cSld>
  <p:clrMapOvr>
    <a:masterClrMapping/>
  </p:clrMapOvr>
  <p:transition spd="slow" advClick="0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4F67-3A4A-4C5D-BE74-7ED9910AFF22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8C9C-1EB2-44AA-95A0-01723B74F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395897"/>
      </p:ext>
    </p:extLst>
  </p:cSld>
  <p:clrMapOvr>
    <a:masterClrMapping/>
  </p:clrMapOvr>
  <p:transition spd="slow" advClick="0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4648539"/>
      </p:ext>
    </p:extLst>
  </p:cSld>
  <p:clrMapOvr>
    <a:masterClrMapping/>
  </p:clrMapOvr>
  <p:transition spd="slow" advClick="0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244444" cy="6065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5052059"/>
            <a:ext cx="9144000" cy="914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523500"/>
      </p:ext>
    </p:extLst>
  </p:cSld>
  <p:clrMapOvr>
    <a:masterClrMapping/>
  </p:clrMapOvr>
  <p:transition spd="slow" advClick="0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4F67-3A4A-4C5D-BE74-7ED9910AFF22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8C9C-1EB2-44AA-95A0-01723B74F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102530"/>
      </p:ext>
    </p:extLst>
  </p:cSld>
  <p:clrMapOvr>
    <a:masterClrMapping/>
  </p:clrMapOvr>
  <p:transition spd="slow" advClick="0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4F67-3A4A-4C5D-BE74-7ED9910AFF22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8C9C-1EB2-44AA-95A0-01723B74F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019016"/>
      </p:ext>
    </p:extLst>
  </p:cSld>
  <p:clrMapOvr>
    <a:masterClrMapping/>
  </p:clrMapOvr>
  <p:transition spd="slow" advClick="0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A4F67-3A4A-4C5D-BE74-7ED9910AFF22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98C9C-1EB2-44AA-95A0-01723B74F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30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Click="0">
    <p:comb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2590" y="78227"/>
            <a:ext cx="4305300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个人工作汇报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52589" y="872487"/>
            <a:ext cx="7072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产品子系统</a:t>
            </a:r>
          </a:p>
        </p:txBody>
      </p:sp>
      <p:cxnSp>
        <p:nvCxnSpPr>
          <p:cNvPr id="31" name="PA_直接连接符 30"/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449354" y="1364117"/>
            <a:ext cx="892323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775838" y="73952"/>
            <a:ext cx="111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陈振业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1527850" y="1664921"/>
            <a:ext cx="6080401" cy="663713"/>
            <a:chOff x="1239086" y="1733671"/>
            <a:chExt cx="6080401" cy="663713"/>
          </a:xfrm>
        </p:grpSpPr>
        <p:sp>
          <p:nvSpPr>
            <p:cNvPr id="3" name="矩形 2"/>
            <p:cNvSpPr/>
            <p:nvPr/>
          </p:nvSpPr>
          <p:spPr>
            <a:xfrm>
              <a:off x="1239086" y="1895432"/>
              <a:ext cx="800219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600" b="0" cap="none" spc="0" dirty="0">
                  <a:ln w="0"/>
                  <a:solidFill>
                    <a:schemeClr val="tx1"/>
                  </a:solidFill>
                </a:rPr>
                <a:t>借款人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862356" y="1889617"/>
              <a:ext cx="1005403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600" b="0" cap="none" spc="0" dirty="0">
                  <a:ln w="0"/>
                  <a:solidFill>
                    <a:schemeClr val="tx1"/>
                  </a:solidFill>
                </a:rPr>
                <a:t>借款申请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4793404" y="1889617"/>
              <a:ext cx="1005403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600" b="0" cap="none" spc="0" dirty="0">
                  <a:ln w="0"/>
                  <a:solidFill>
                    <a:schemeClr val="tx1"/>
                  </a:solidFill>
                </a:rPr>
                <a:t>投资市场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6724452" y="1889617"/>
              <a:ext cx="595035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600" b="0" cap="none" spc="0" dirty="0">
                  <a:ln w="0"/>
                  <a:solidFill>
                    <a:schemeClr val="tx1"/>
                  </a:solidFill>
                </a:rPr>
                <a:t>订单</a:t>
              </a:r>
            </a:p>
          </p:txBody>
        </p:sp>
        <p:cxnSp>
          <p:nvCxnSpPr>
            <p:cNvPr id="6" name="直接箭头连接符 5"/>
            <p:cNvCxnSpPr>
              <a:stCxn id="3" idx="3"/>
              <a:endCxn id="11" idx="1"/>
            </p:cNvCxnSpPr>
            <p:nvPr/>
          </p:nvCxnSpPr>
          <p:spPr>
            <a:xfrm flipV="1">
              <a:off x="2039305" y="2058894"/>
              <a:ext cx="823051" cy="58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1" idx="3"/>
              <a:endCxn id="13" idx="1"/>
            </p:cNvCxnSpPr>
            <p:nvPr/>
          </p:nvCxnSpPr>
          <p:spPr>
            <a:xfrm>
              <a:off x="3867759" y="2058894"/>
              <a:ext cx="92564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3" idx="3"/>
              <a:endCxn id="14" idx="1"/>
            </p:cNvCxnSpPr>
            <p:nvPr/>
          </p:nvCxnSpPr>
          <p:spPr>
            <a:xfrm>
              <a:off x="5798807" y="2058894"/>
              <a:ext cx="92564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2178960" y="2089574"/>
              <a:ext cx="543740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400" b="0" cap="none" spc="0" dirty="0">
                  <a:ln w="0"/>
                  <a:solidFill>
                    <a:schemeClr val="tx1"/>
                  </a:solidFill>
                </a:rPr>
                <a:t>提交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3896431" y="1733671"/>
              <a:ext cx="723275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400" b="0" cap="none" spc="0" dirty="0">
                  <a:ln w="0"/>
                  <a:solidFill>
                    <a:schemeClr val="tx1"/>
                  </a:solidFill>
                </a:rPr>
                <a:t>担保人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3986198" y="2089607"/>
              <a:ext cx="543739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400" b="0" cap="none" spc="0" dirty="0">
                  <a:ln w="0"/>
                  <a:solidFill>
                    <a:schemeClr val="tx1"/>
                  </a:solidFill>
                </a:rPr>
                <a:t>审核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5899992" y="1751117"/>
              <a:ext cx="723276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400" b="0" cap="none" spc="0" dirty="0">
                  <a:ln w="0"/>
                  <a:solidFill>
                    <a:schemeClr val="tx1"/>
                  </a:solidFill>
                </a:rPr>
                <a:t>投资人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5989760" y="2089573"/>
              <a:ext cx="543739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400" b="0" cap="none" spc="0" dirty="0">
                  <a:ln w="0"/>
                  <a:solidFill>
                    <a:schemeClr val="tx1"/>
                  </a:solidFill>
                </a:rPr>
                <a:t>认购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957623" y="2423355"/>
            <a:ext cx="3671591" cy="2449654"/>
            <a:chOff x="2039305" y="2572762"/>
            <a:chExt cx="3197307" cy="2133216"/>
          </a:xfrm>
        </p:grpSpPr>
        <p:graphicFrame>
          <p:nvGraphicFramePr>
            <p:cNvPr id="19" name="图示 18"/>
            <p:cNvGraphicFramePr/>
            <p:nvPr>
              <p:extLst>
                <p:ext uri="{D42A27DB-BD31-4B8C-83A1-F6EECF244321}">
                  <p14:modId xmlns:p14="http://schemas.microsoft.com/office/powerpoint/2010/main" val="503449509"/>
                </p:ext>
              </p:extLst>
            </p:nvPr>
          </p:nvGraphicFramePr>
          <p:xfrm>
            <a:off x="2039305" y="2572762"/>
            <a:ext cx="3197307" cy="21315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21" name="六边形 20"/>
            <p:cNvSpPr/>
            <p:nvPr/>
          </p:nvSpPr>
          <p:spPr>
            <a:xfrm rot="5400000">
              <a:off x="3421124" y="3972717"/>
              <a:ext cx="792451" cy="674072"/>
            </a:xfrm>
            <a:prstGeom prst="hexagon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565950" y="4202154"/>
              <a:ext cx="491331" cy="24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完成</a:t>
              </a:r>
            </a:p>
          </p:txBody>
        </p:sp>
      </p:grpSp>
      <p:graphicFrame>
        <p:nvGraphicFramePr>
          <p:cNvPr id="34" name="图示 33"/>
          <p:cNvGraphicFramePr/>
          <p:nvPr>
            <p:extLst>
              <p:ext uri="{D42A27DB-BD31-4B8C-83A1-F6EECF244321}">
                <p14:modId xmlns:p14="http://schemas.microsoft.com/office/powerpoint/2010/main" val="3945786873"/>
              </p:ext>
            </p:extLst>
          </p:nvPr>
        </p:nvGraphicFramePr>
        <p:xfrm>
          <a:off x="67729" y="2614359"/>
          <a:ext cx="8951916" cy="1906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787510565"/>
      </p:ext>
    </p:extLst>
  </p:cSld>
  <p:clrMapOvr>
    <a:masterClrMapping/>
  </p:clrMapOvr>
  <p:transition spd="slow" advClick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5" grpId="0"/>
      <p:bldGraphic spid="3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352590" y="78227"/>
            <a:ext cx="4305300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个人工作汇报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52589" y="872487"/>
            <a:ext cx="7072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子系统框架</a:t>
            </a:r>
          </a:p>
        </p:txBody>
      </p:sp>
      <p:cxnSp>
        <p:nvCxnSpPr>
          <p:cNvPr id="27" name="PA_直接连接符 30"/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449354" y="1364117"/>
            <a:ext cx="892323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775838" y="73952"/>
            <a:ext cx="111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陈振业</a:t>
            </a:r>
          </a:p>
        </p:txBody>
      </p:sp>
      <p:sp>
        <p:nvSpPr>
          <p:cNvPr id="2" name="矩形 1"/>
          <p:cNvSpPr/>
          <p:nvPr/>
        </p:nvSpPr>
        <p:spPr>
          <a:xfrm>
            <a:off x="6514749" y="2547255"/>
            <a:ext cx="2219670" cy="4468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LoanApplicationDao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514749" y="3510390"/>
            <a:ext cx="2219670" cy="4468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PurchaseDao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598833" y="2547255"/>
            <a:ext cx="2417905" cy="4468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LoanApplicationService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482051" y="3510390"/>
            <a:ext cx="2219670" cy="4468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PurchaseService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49354" y="2214958"/>
            <a:ext cx="2651469" cy="4468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LoanApplicationController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49354" y="3510392"/>
            <a:ext cx="2219670" cy="4468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PurchaseController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598833" y="1838529"/>
            <a:ext cx="2417905" cy="4468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ConfigService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514749" y="1835635"/>
            <a:ext cx="2219670" cy="4468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ConfigDao</a:t>
            </a:r>
            <a:endParaRPr lang="zh-CN" altLang="en-US" dirty="0"/>
          </a:p>
        </p:txBody>
      </p:sp>
      <p:cxnSp>
        <p:nvCxnSpPr>
          <p:cNvPr id="9" name="肘形连接符 8"/>
          <p:cNvCxnSpPr>
            <a:stCxn id="29" idx="3"/>
            <a:endCxn id="31" idx="1"/>
          </p:cNvCxnSpPr>
          <p:nvPr/>
        </p:nvCxnSpPr>
        <p:spPr>
          <a:xfrm flipV="1">
            <a:off x="3100823" y="2061973"/>
            <a:ext cx="498010" cy="376429"/>
          </a:xfrm>
          <a:prstGeom prst="bentConnector3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29" idx="3"/>
            <a:endCxn id="17" idx="1"/>
          </p:cNvCxnSpPr>
          <p:nvPr/>
        </p:nvCxnSpPr>
        <p:spPr>
          <a:xfrm>
            <a:off x="3100823" y="2438402"/>
            <a:ext cx="498010" cy="332297"/>
          </a:xfrm>
          <a:prstGeom prst="bentConnector3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31" idx="3"/>
            <a:endCxn id="32" idx="1"/>
          </p:cNvCxnSpPr>
          <p:nvPr/>
        </p:nvCxnSpPr>
        <p:spPr>
          <a:xfrm flipV="1">
            <a:off x="6016738" y="2059079"/>
            <a:ext cx="498011" cy="2894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7" idx="3"/>
            <a:endCxn id="2" idx="1"/>
          </p:cNvCxnSpPr>
          <p:nvPr/>
        </p:nvCxnSpPr>
        <p:spPr>
          <a:xfrm>
            <a:off x="6016738" y="2770699"/>
            <a:ext cx="498011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30" idx="3"/>
            <a:endCxn id="18" idx="1"/>
          </p:cNvCxnSpPr>
          <p:nvPr/>
        </p:nvCxnSpPr>
        <p:spPr>
          <a:xfrm flipV="1">
            <a:off x="2669024" y="3733834"/>
            <a:ext cx="813027" cy="2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8" idx="3"/>
            <a:endCxn id="16" idx="1"/>
          </p:cNvCxnSpPr>
          <p:nvPr/>
        </p:nvCxnSpPr>
        <p:spPr>
          <a:xfrm>
            <a:off x="5701721" y="3733834"/>
            <a:ext cx="813028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上下箭头 36"/>
          <p:cNvSpPr/>
          <p:nvPr/>
        </p:nvSpPr>
        <p:spPr>
          <a:xfrm>
            <a:off x="4394900" y="3025108"/>
            <a:ext cx="262989" cy="450327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319318"/>
      </p:ext>
    </p:extLst>
  </p:cSld>
  <p:clrMapOvr>
    <a:masterClrMapping/>
  </p:clrMapOvr>
  <p:transition spd="slow" advClick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647"/>
          <p:cNvSpPr/>
          <p:nvPr/>
        </p:nvSpPr>
        <p:spPr>
          <a:xfrm>
            <a:off x="7027205" y="3545742"/>
            <a:ext cx="45720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32" y="4909"/>
                  <a:pt x="1080" y="4030"/>
                  <a:pt x="1080" y="2945"/>
                </a:cubicBezTo>
                <a:cubicBezTo>
                  <a:pt x="1080" y="1861"/>
                  <a:pt x="5432" y="982"/>
                  <a:pt x="10800" y="982"/>
                </a:cubicBezTo>
                <a:cubicBezTo>
                  <a:pt x="16168" y="982"/>
                  <a:pt x="20520" y="1861"/>
                  <a:pt x="20520" y="2945"/>
                </a:cubicBezTo>
                <a:cubicBezTo>
                  <a:pt x="20520" y="4030"/>
                  <a:pt x="16168" y="4909"/>
                  <a:pt x="10800" y="4909"/>
                </a:cubicBezTo>
                <a:moveTo>
                  <a:pt x="16305" y="8659"/>
                </a:moveTo>
                <a:cubicBezTo>
                  <a:pt x="14130" y="10260"/>
                  <a:pt x="11880" y="11916"/>
                  <a:pt x="11880" y="14727"/>
                </a:cubicBezTo>
                <a:cubicBezTo>
                  <a:pt x="11880" y="17561"/>
                  <a:pt x="11880" y="19270"/>
                  <a:pt x="11642" y="20135"/>
                </a:cubicBezTo>
                <a:cubicBezTo>
                  <a:pt x="11522" y="20573"/>
                  <a:pt x="11509" y="20618"/>
                  <a:pt x="10800" y="20618"/>
                </a:cubicBezTo>
                <a:cubicBezTo>
                  <a:pt x="10091" y="20618"/>
                  <a:pt x="10078" y="20573"/>
                  <a:pt x="9957" y="20135"/>
                </a:cubicBezTo>
                <a:cubicBezTo>
                  <a:pt x="9818" y="19627"/>
                  <a:pt x="9761" y="18820"/>
                  <a:pt x="9738" y="17673"/>
                </a:cubicBezTo>
                <a:lnTo>
                  <a:pt x="10260" y="17673"/>
                </a:lnTo>
                <a:cubicBezTo>
                  <a:pt x="10558" y="17673"/>
                  <a:pt x="10800" y="17453"/>
                  <a:pt x="10800" y="17182"/>
                </a:cubicBezTo>
                <a:cubicBezTo>
                  <a:pt x="10800" y="16911"/>
                  <a:pt x="10558" y="16691"/>
                  <a:pt x="10260" y="16691"/>
                </a:cubicBezTo>
                <a:lnTo>
                  <a:pt x="9724" y="16691"/>
                </a:lnTo>
                <a:cubicBezTo>
                  <a:pt x="9722" y="16381"/>
                  <a:pt x="9721" y="16059"/>
                  <a:pt x="9721" y="15709"/>
                </a:cubicBezTo>
                <a:lnTo>
                  <a:pt x="10260" y="15709"/>
                </a:lnTo>
                <a:cubicBezTo>
                  <a:pt x="10558" y="15709"/>
                  <a:pt x="10800" y="15489"/>
                  <a:pt x="10800" y="15218"/>
                </a:cubicBezTo>
                <a:cubicBezTo>
                  <a:pt x="10800" y="14947"/>
                  <a:pt x="10558" y="14727"/>
                  <a:pt x="10260" y="14727"/>
                </a:cubicBezTo>
                <a:lnTo>
                  <a:pt x="9720" y="14727"/>
                </a:lnTo>
                <a:cubicBezTo>
                  <a:pt x="9720" y="11916"/>
                  <a:pt x="7470" y="10260"/>
                  <a:pt x="5295" y="8659"/>
                </a:cubicBezTo>
                <a:cubicBezTo>
                  <a:pt x="3543" y="7370"/>
                  <a:pt x="1872" y="6139"/>
                  <a:pt x="1294" y="4344"/>
                </a:cubicBezTo>
                <a:cubicBezTo>
                  <a:pt x="3119" y="5266"/>
                  <a:pt x="6691" y="5891"/>
                  <a:pt x="10800" y="5891"/>
                </a:cubicBezTo>
                <a:cubicBezTo>
                  <a:pt x="14905" y="5891"/>
                  <a:pt x="18475" y="5266"/>
                  <a:pt x="20302" y="4347"/>
                </a:cubicBezTo>
                <a:cubicBezTo>
                  <a:pt x="19721" y="6143"/>
                  <a:pt x="18053" y="7373"/>
                  <a:pt x="16305" y="8659"/>
                </a:cubicBezTo>
                <a:moveTo>
                  <a:pt x="10800" y="0"/>
                </a:moveTo>
                <a:cubicBezTo>
                  <a:pt x="4835" y="0"/>
                  <a:pt x="0" y="1319"/>
                  <a:pt x="0" y="2945"/>
                </a:cubicBezTo>
                <a:cubicBezTo>
                  <a:pt x="0" y="8836"/>
                  <a:pt x="8640" y="9818"/>
                  <a:pt x="8640" y="14727"/>
                </a:cubicBezTo>
                <a:lnTo>
                  <a:pt x="8640" y="15217"/>
                </a:lnTo>
                <a:lnTo>
                  <a:pt x="8640" y="15218"/>
                </a:lnTo>
                <a:lnTo>
                  <a:pt x="8640" y="15219"/>
                </a:lnTo>
                <a:cubicBezTo>
                  <a:pt x="8641" y="15938"/>
                  <a:pt x="8642" y="16572"/>
                  <a:pt x="8649" y="17142"/>
                </a:cubicBezTo>
                <a:cubicBezTo>
                  <a:pt x="8647" y="17155"/>
                  <a:pt x="8640" y="17168"/>
                  <a:pt x="8640" y="17182"/>
                </a:cubicBezTo>
                <a:cubicBezTo>
                  <a:pt x="8640" y="17199"/>
                  <a:pt x="8648" y="17212"/>
                  <a:pt x="8651" y="17230"/>
                </a:cubicBezTo>
                <a:cubicBezTo>
                  <a:pt x="8699" y="20896"/>
                  <a:pt x="8995" y="21600"/>
                  <a:pt x="10800" y="21600"/>
                </a:cubicBezTo>
                <a:cubicBezTo>
                  <a:pt x="12960" y="21600"/>
                  <a:pt x="12960" y="20618"/>
                  <a:pt x="12960" y="14727"/>
                </a:cubicBezTo>
                <a:cubicBezTo>
                  <a:pt x="12960" y="9818"/>
                  <a:pt x="21600" y="8836"/>
                  <a:pt x="21600" y="2945"/>
                </a:cubicBezTo>
                <a:cubicBezTo>
                  <a:pt x="21600" y="1319"/>
                  <a:pt x="16765" y="0"/>
                  <a:pt x="10800" y="0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Shape 3744"/>
          <p:cNvSpPr/>
          <p:nvPr/>
        </p:nvSpPr>
        <p:spPr>
          <a:xfrm>
            <a:off x="4364640" y="3545742"/>
            <a:ext cx="45720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0309"/>
                </a:moveTo>
                <a:cubicBezTo>
                  <a:pt x="2726" y="10309"/>
                  <a:pt x="2945" y="10090"/>
                  <a:pt x="2945" y="9818"/>
                </a:cubicBezTo>
                <a:cubicBezTo>
                  <a:pt x="2945" y="9548"/>
                  <a:pt x="2726" y="9327"/>
                  <a:pt x="2455" y="9327"/>
                </a:cubicBezTo>
                <a:cubicBezTo>
                  <a:pt x="2183" y="9327"/>
                  <a:pt x="1964" y="9548"/>
                  <a:pt x="1964" y="9818"/>
                </a:cubicBezTo>
                <a:cubicBezTo>
                  <a:pt x="1964" y="10090"/>
                  <a:pt x="2183" y="10309"/>
                  <a:pt x="2455" y="10309"/>
                </a:cubicBezTo>
                <a:moveTo>
                  <a:pt x="20618" y="11782"/>
                </a:moveTo>
                <a:lnTo>
                  <a:pt x="982" y="11782"/>
                </a:ln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1782"/>
                  <a:pt x="20618" y="11782"/>
                </a:cubicBezTo>
                <a:close/>
                <a:moveTo>
                  <a:pt x="2945" y="982"/>
                </a:moveTo>
                <a:lnTo>
                  <a:pt x="14727" y="982"/>
                </a:lnTo>
                <a:lnTo>
                  <a:pt x="14727" y="4418"/>
                </a:lnTo>
                <a:cubicBezTo>
                  <a:pt x="14727" y="4690"/>
                  <a:pt x="14947" y="4909"/>
                  <a:pt x="15218" y="4909"/>
                </a:cubicBezTo>
                <a:lnTo>
                  <a:pt x="18655" y="4909"/>
                </a:lnTo>
                <a:lnTo>
                  <a:pt x="18655" y="6873"/>
                </a:lnTo>
                <a:lnTo>
                  <a:pt x="2945" y="6873"/>
                </a:lnTo>
                <a:cubicBezTo>
                  <a:pt x="2945" y="6873"/>
                  <a:pt x="2945" y="982"/>
                  <a:pt x="2945" y="982"/>
                </a:cubicBezTo>
                <a:close/>
                <a:moveTo>
                  <a:pt x="15709" y="1473"/>
                </a:moveTo>
                <a:lnTo>
                  <a:pt x="18164" y="3927"/>
                </a:lnTo>
                <a:lnTo>
                  <a:pt x="15709" y="3927"/>
                </a:lnTo>
                <a:cubicBezTo>
                  <a:pt x="15709" y="3927"/>
                  <a:pt x="15709" y="1473"/>
                  <a:pt x="15709" y="1473"/>
                </a:cubicBezTo>
                <a:close/>
                <a:moveTo>
                  <a:pt x="20618" y="6873"/>
                </a:moveTo>
                <a:lnTo>
                  <a:pt x="19636" y="6873"/>
                </a:lnTo>
                <a:lnTo>
                  <a:pt x="19636" y="3927"/>
                </a:lnTo>
                <a:lnTo>
                  <a:pt x="15709" y="0"/>
                </a:lnTo>
                <a:lnTo>
                  <a:pt x="2945" y="0"/>
                </a:lnTo>
                <a:cubicBezTo>
                  <a:pt x="2403" y="0"/>
                  <a:pt x="1964" y="440"/>
                  <a:pt x="1964" y="982"/>
                </a:cubicBezTo>
                <a:lnTo>
                  <a:pt x="1964" y="6873"/>
                </a:lnTo>
                <a:lnTo>
                  <a:pt x="982" y="6873"/>
                </a:lnTo>
                <a:cubicBezTo>
                  <a:pt x="439" y="6873"/>
                  <a:pt x="0" y="7313"/>
                  <a:pt x="0" y="7855"/>
                </a:cubicBezTo>
                <a:lnTo>
                  <a:pt x="0" y="11782"/>
                </a:lnTo>
                <a:cubicBezTo>
                  <a:pt x="0" y="12324"/>
                  <a:pt x="439" y="12764"/>
                  <a:pt x="982" y="12764"/>
                </a:cubicBezTo>
                <a:lnTo>
                  <a:pt x="1964" y="12764"/>
                </a:lnTo>
                <a:lnTo>
                  <a:pt x="1964" y="21109"/>
                </a:lnTo>
                <a:cubicBezTo>
                  <a:pt x="1964" y="21380"/>
                  <a:pt x="2183" y="21600"/>
                  <a:pt x="2455" y="21600"/>
                </a:cubicBezTo>
                <a:cubicBezTo>
                  <a:pt x="2726" y="21600"/>
                  <a:pt x="2945" y="21380"/>
                  <a:pt x="2945" y="21109"/>
                </a:cubicBezTo>
                <a:lnTo>
                  <a:pt x="2945" y="12764"/>
                </a:lnTo>
                <a:lnTo>
                  <a:pt x="3927" y="12764"/>
                </a:ln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cubicBezTo>
                  <a:pt x="4690" y="18655"/>
                  <a:pt x="4909" y="18435"/>
                  <a:pt x="4909" y="18164"/>
                </a:cubicBezTo>
                <a:lnTo>
                  <a:pt x="4909" y="12764"/>
                </a:lnTo>
                <a:lnTo>
                  <a:pt x="5891" y="12764"/>
                </a:lnTo>
                <a:lnTo>
                  <a:pt x="5891" y="15218"/>
                </a:lnTo>
                <a:cubicBezTo>
                  <a:pt x="5891" y="15490"/>
                  <a:pt x="6110" y="15709"/>
                  <a:pt x="6382" y="15709"/>
                </a:cubicBezTo>
                <a:cubicBezTo>
                  <a:pt x="6653" y="15709"/>
                  <a:pt x="6873" y="15490"/>
                  <a:pt x="6873" y="15218"/>
                </a:cubicBezTo>
                <a:lnTo>
                  <a:pt x="6873" y="12764"/>
                </a:lnTo>
                <a:lnTo>
                  <a:pt x="7855" y="12764"/>
                </a:lnTo>
                <a:lnTo>
                  <a:pt x="7855" y="20127"/>
                </a:lnTo>
                <a:cubicBezTo>
                  <a:pt x="7855" y="20399"/>
                  <a:pt x="8074" y="20618"/>
                  <a:pt x="8345" y="20618"/>
                </a:cubicBezTo>
                <a:cubicBezTo>
                  <a:pt x="8617" y="20618"/>
                  <a:pt x="8836" y="20399"/>
                  <a:pt x="8836" y="20127"/>
                </a:cubicBezTo>
                <a:lnTo>
                  <a:pt x="8836" y="12764"/>
                </a:lnTo>
                <a:lnTo>
                  <a:pt x="10309" y="12764"/>
                </a:lnTo>
                <a:lnTo>
                  <a:pt x="10309" y="19145"/>
                </a:lnTo>
                <a:cubicBezTo>
                  <a:pt x="10309" y="19417"/>
                  <a:pt x="10529" y="19636"/>
                  <a:pt x="10800" y="19636"/>
                </a:cubicBezTo>
                <a:cubicBezTo>
                  <a:pt x="11071" y="19636"/>
                  <a:pt x="11291" y="19417"/>
                  <a:pt x="11291" y="19145"/>
                </a:cubicBezTo>
                <a:lnTo>
                  <a:pt x="11291" y="12764"/>
                </a:lnTo>
                <a:lnTo>
                  <a:pt x="12764" y="12764"/>
                </a:lnTo>
                <a:lnTo>
                  <a:pt x="12764" y="16200"/>
                </a:lnTo>
                <a:cubicBezTo>
                  <a:pt x="12764" y="16471"/>
                  <a:pt x="12983" y="16691"/>
                  <a:pt x="13255" y="16691"/>
                </a:cubicBezTo>
                <a:cubicBezTo>
                  <a:pt x="13526" y="16691"/>
                  <a:pt x="13745" y="16471"/>
                  <a:pt x="13745" y="16200"/>
                </a:cubicBezTo>
                <a:lnTo>
                  <a:pt x="13745" y="12764"/>
                </a:lnTo>
                <a:lnTo>
                  <a:pt x="14727" y="12764"/>
                </a:lnTo>
                <a:lnTo>
                  <a:pt x="14727" y="17182"/>
                </a:lnTo>
                <a:cubicBezTo>
                  <a:pt x="14727" y="17453"/>
                  <a:pt x="14947" y="17673"/>
                  <a:pt x="15218" y="17673"/>
                </a:cubicBezTo>
                <a:cubicBezTo>
                  <a:pt x="15490" y="17673"/>
                  <a:pt x="15709" y="17453"/>
                  <a:pt x="15709" y="17182"/>
                </a:cubicBezTo>
                <a:lnTo>
                  <a:pt x="15709" y="12764"/>
                </a:lnTo>
                <a:lnTo>
                  <a:pt x="16691" y="12764"/>
                </a:lnTo>
                <a:lnTo>
                  <a:pt x="16691" y="20127"/>
                </a:lnTo>
                <a:cubicBezTo>
                  <a:pt x="16691" y="20399"/>
                  <a:pt x="16910" y="20618"/>
                  <a:pt x="17182" y="20618"/>
                </a:cubicBezTo>
                <a:cubicBezTo>
                  <a:pt x="17453" y="20618"/>
                  <a:pt x="17673" y="20399"/>
                  <a:pt x="17673" y="20127"/>
                </a:cubicBezTo>
                <a:lnTo>
                  <a:pt x="17673" y="12764"/>
                </a:lnTo>
                <a:lnTo>
                  <a:pt x="18655" y="12764"/>
                </a:lnTo>
                <a:lnTo>
                  <a:pt x="18655" y="19145"/>
                </a:lnTo>
                <a:cubicBezTo>
                  <a:pt x="18655" y="19417"/>
                  <a:pt x="18874" y="19636"/>
                  <a:pt x="19145" y="19636"/>
                </a:cubicBezTo>
                <a:cubicBezTo>
                  <a:pt x="19417" y="19636"/>
                  <a:pt x="19636" y="19417"/>
                  <a:pt x="19636" y="19145"/>
                </a:cubicBezTo>
                <a:lnTo>
                  <a:pt x="19636" y="12764"/>
                </a:lnTo>
                <a:lnTo>
                  <a:pt x="20618" y="12764"/>
                </a:lnTo>
                <a:cubicBezTo>
                  <a:pt x="21160" y="12764"/>
                  <a:pt x="21600" y="12324"/>
                  <a:pt x="21600" y="11782"/>
                </a:cubicBezTo>
                <a:lnTo>
                  <a:pt x="21600" y="7855"/>
                </a:lnTo>
                <a:cubicBezTo>
                  <a:pt x="21600" y="7313"/>
                  <a:pt x="21160" y="6873"/>
                  <a:pt x="20618" y="6873"/>
                </a:cubicBezTo>
                <a:moveTo>
                  <a:pt x="4418" y="10309"/>
                </a:moveTo>
                <a:cubicBezTo>
                  <a:pt x="4690" y="10309"/>
                  <a:pt x="4909" y="10090"/>
                  <a:pt x="4909" y="9818"/>
                </a:cubicBezTo>
                <a:cubicBezTo>
                  <a:pt x="4909" y="9548"/>
                  <a:pt x="4690" y="9327"/>
                  <a:pt x="4418" y="9327"/>
                </a:cubicBezTo>
                <a:cubicBezTo>
                  <a:pt x="4147" y="9327"/>
                  <a:pt x="3927" y="9548"/>
                  <a:pt x="3927" y="9818"/>
                </a:cubicBezTo>
                <a:cubicBezTo>
                  <a:pt x="3927" y="10090"/>
                  <a:pt x="4147" y="10309"/>
                  <a:pt x="4418" y="10309"/>
                </a:cubicBezTo>
                <a:moveTo>
                  <a:pt x="12273" y="3927"/>
                </a:moveTo>
                <a:lnTo>
                  <a:pt x="5400" y="3927"/>
                </a:lnTo>
                <a:cubicBezTo>
                  <a:pt x="5129" y="3927"/>
                  <a:pt x="4909" y="4148"/>
                  <a:pt x="4909" y="4418"/>
                </a:cubicBezTo>
                <a:cubicBezTo>
                  <a:pt x="4909" y="4690"/>
                  <a:pt x="5129" y="4909"/>
                  <a:pt x="5400" y="4909"/>
                </a:cubicBezTo>
                <a:lnTo>
                  <a:pt x="12273" y="4909"/>
                </a:lnTo>
                <a:cubicBezTo>
                  <a:pt x="12544" y="4909"/>
                  <a:pt x="12764" y="4690"/>
                  <a:pt x="12764" y="4418"/>
                </a:cubicBezTo>
                <a:cubicBezTo>
                  <a:pt x="12764" y="4148"/>
                  <a:pt x="12544" y="3927"/>
                  <a:pt x="12273" y="3927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Shape 3767"/>
          <p:cNvSpPr/>
          <p:nvPr/>
        </p:nvSpPr>
        <p:spPr>
          <a:xfrm>
            <a:off x="7001805" y="1837359"/>
            <a:ext cx="45720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764" y="19636"/>
                </a:moveTo>
                <a:cubicBezTo>
                  <a:pt x="12764" y="20178"/>
                  <a:pt x="12324" y="20618"/>
                  <a:pt x="11782" y="20618"/>
                </a:cubicBezTo>
                <a:lnTo>
                  <a:pt x="9818" y="20618"/>
                </a:lnTo>
                <a:cubicBezTo>
                  <a:pt x="9276" y="20618"/>
                  <a:pt x="8836" y="20178"/>
                  <a:pt x="8836" y="19636"/>
                </a:cubicBezTo>
                <a:lnTo>
                  <a:pt x="8836" y="17673"/>
                </a:lnTo>
                <a:cubicBezTo>
                  <a:pt x="8836" y="1713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7131"/>
                  <a:pt x="12764" y="17673"/>
                </a:cubicBezTo>
                <a:cubicBezTo>
                  <a:pt x="12764" y="17673"/>
                  <a:pt x="12764" y="19636"/>
                  <a:pt x="12764" y="19636"/>
                </a:cubicBezTo>
                <a:close/>
                <a:moveTo>
                  <a:pt x="11782" y="15709"/>
                </a:moveTo>
                <a:lnTo>
                  <a:pt x="9818" y="15709"/>
                </a:lnTo>
                <a:cubicBezTo>
                  <a:pt x="8734" y="15709"/>
                  <a:pt x="7855" y="16588"/>
                  <a:pt x="7855" y="17673"/>
                </a:cubicBezTo>
                <a:lnTo>
                  <a:pt x="7855" y="19636"/>
                </a:lnTo>
                <a:cubicBezTo>
                  <a:pt x="7855" y="20721"/>
                  <a:pt x="8734" y="21600"/>
                  <a:pt x="9818" y="21600"/>
                </a:cubicBezTo>
                <a:lnTo>
                  <a:pt x="11782" y="21600"/>
                </a:lnTo>
                <a:cubicBezTo>
                  <a:pt x="12866" y="21600"/>
                  <a:pt x="13745" y="20721"/>
                  <a:pt x="13745" y="19636"/>
                </a:cubicBezTo>
                <a:lnTo>
                  <a:pt x="13745" y="17673"/>
                </a:lnTo>
                <a:cubicBezTo>
                  <a:pt x="13745" y="16588"/>
                  <a:pt x="12866" y="15709"/>
                  <a:pt x="11782" y="157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cubicBezTo>
                  <a:pt x="17131" y="20618"/>
                  <a:pt x="16691" y="20178"/>
                  <a:pt x="16691" y="19636"/>
                </a:cubicBezTo>
                <a:lnTo>
                  <a:pt x="16691" y="17673"/>
                </a:lnTo>
                <a:cubicBezTo>
                  <a:pt x="16691" y="17131"/>
                  <a:pt x="17131" y="16691"/>
                  <a:pt x="17673" y="16691"/>
                </a:cubicBezTo>
                <a:lnTo>
                  <a:pt x="19636" y="16691"/>
                </a:lnTo>
                <a:cubicBezTo>
                  <a:pt x="20178" y="16691"/>
                  <a:pt x="20618" y="17131"/>
                  <a:pt x="20618" y="17673"/>
                </a:cubicBez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19636" y="15709"/>
                </a:moveTo>
                <a:lnTo>
                  <a:pt x="17673" y="15709"/>
                </a:lnTo>
                <a:cubicBezTo>
                  <a:pt x="16588" y="15709"/>
                  <a:pt x="15709" y="16588"/>
                  <a:pt x="15709" y="17673"/>
                </a:cubicBezTo>
                <a:lnTo>
                  <a:pt x="15709" y="19636"/>
                </a:lnTo>
                <a:cubicBezTo>
                  <a:pt x="15709" y="20721"/>
                  <a:pt x="16588" y="21600"/>
                  <a:pt x="17673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7673"/>
                </a:lnTo>
                <a:cubicBezTo>
                  <a:pt x="21600" y="16588"/>
                  <a:pt x="20721" y="15709"/>
                  <a:pt x="19636" y="15709"/>
                </a:cubicBezTo>
                <a:moveTo>
                  <a:pt x="4909" y="19636"/>
                </a:moveTo>
                <a:cubicBezTo>
                  <a:pt x="4909" y="20178"/>
                  <a:pt x="4469" y="20618"/>
                  <a:pt x="3927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7673"/>
                </a:lnTo>
                <a:cubicBezTo>
                  <a:pt x="982" y="17131"/>
                  <a:pt x="1422" y="16691"/>
                  <a:pt x="1964" y="16691"/>
                </a:cubicBezTo>
                <a:lnTo>
                  <a:pt x="3927" y="16691"/>
                </a:lnTo>
                <a:cubicBezTo>
                  <a:pt x="4469" y="16691"/>
                  <a:pt x="4909" y="17131"/>
                  <a:pt x="4909" y="17673"/>
                </a:cubicBezTo>
                <a:cubicBezTo>
                  <a:pt x="4909" y="17673"/>
                  <a:pt x="4909" y="19636"/>
                  <a:pt x="4909" y="19636"/>
                </a:cubicBezTo>
                <a:close/>
                <a:moveTo>
                  <a:pt x="3927" y="15709"/>
                </a:moveTo>
                <a:lnTo>
                  <a:pt x="1964" y="15709"/>
                </a:lnTo>
                <a:cubicBezTo>
                  <a:pt x="879" y="15709"/>
                  <a:pt x="0" y="16588"/>
                  <a:pt x="0" y="17673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3927" y="21600"/>
                </a:lnTo>
                <a:cubicBezTo>
                  <a:pt x="5012" y="21600"/>
                  <a:pt x="5891" y="20721"/>
                  <a:pt x="5891" y="19636"/>
                </a:cubicBezTo>
                <a:lnTo>
                  <a:pt x="5891" y="17673"/>
                </a:lnTo>
                <a:cubicBezTo>
                  <a:pt x="5891" y="16588"/>
                  <a:pt x="5012" y="15709"/>
                  <a:pt x="3927" y="15709"/>
                </a:cubicBezTo>
                <a:moveTo>
                  <a:pt x="2945" y="14727"/>
                </a:moveTo>
                <a:cubicBezTo>
                  <a:pt x="3217" y="14727"/>
                  <a:pt x="3436" y="14508"/>
                  <a:pt x="3436" y="14236"/>
                </a:cubicBezTo>
                <a:lnTo>
                  <a:pt x="3436" y="10800"/>
                </a:lnTo>
                <a:lnTo>
                  <a:pt x="10309" y="10800"/>
                </a:lnTo>
                <a:lnTo>
                  <a:pt x="10309" y="14236"/>
                </a:lnTo>
                <a:cubicBezTo>
                  <a:pt x="10309" y="14508"/>
                  <a:pt x="10529" y="14727"/>
                  <a:pt x="10800" y="14727"/>
                </a:cubicBezTo>
                <a:cubicBezTo>
                  <a:pt x="11071" y="14727"/>
                  <a:pt x="11291" y="14508"/>
                  <a:pt x="11291" y="14236"/>
                </a:cubicBezTo>
                <a:lnTo>
                  <a:pt x="11291" y="10800"/>
                </a:lnTo>
                <a:lnTo>
                  <a:pt x="18164" y="10800"/>
                </a:lnTo>
                <a:lnTo>
                  <a:pt x="18164" y="14236"/>
                </a:lnTo>
                <a:cubicBezTo>
                  <a:pt x="18164" y="14508"/>
                  <a:pt x="18384" y="14727"/>
                  <a:pt x="18655" y="14727"/>
                </a:cubicBezTo>
                <a:cubicBezTo>
                  <a:pt x="18926" y="14727"/>
                  <a:pt x="19145" y="14508"/>
                  <a:pt x="19145" y="14236"/>
                </a:cubicBezTo>
                <a:lnTo>
                  <a:pt x="19145" y="10309"/>
                </a:lnTo>
                <a:cubicBezTo>
                  <a:pt x="19145" y="10038"/>
                  <a:pt x="18926" y="9818"/>
                  <a:pt x="18655" y="9818"/>
                </a:cubicBezTo>
                <a:lnTo>
                  <a:pt x="11291" y="9818"/>
                </a:lnTo>
                <a:lnTo>
                  <a:pt x="11291" y="7364"/>
                </a:lnTo>
                <a:cubicBezTo>
                  <a:pt x="11291" y="7093"/>
                  <a:pt x="11071" y="6873"/>
                  <a:pt x="10800" y="6873"/>
                </a:cubicBezTo>
                <a:cubicBezTo>
                  <a:pt x="10529" y="6873"/>
                  <a:pt x="10309" y="7093"/>
                  <a:pt x="10309" y="7364"/>
                </a:cubicBezTo>
                <a:lnTo>
                  <a:pt x="10309" y="9818"/>
                </a:lnTo>
                <a:lnTo>
                  <a:pt x="2945" y="9818"/>
                </a:lnTo>
                <a:cubicBezTo>
                  <a:pt x="2674" y="9818"/>
                  <a:pt x="2455" y="10038"/>
                  <a:pt x="2455" y="10309"/>
                </a:cubicBezTo>
                <a:lnTo>
                  <a:pt x="2455" y="14236"/>
                </a:lnTo>
                <a:cubicBezTo>
                  <a:pt x="2455" y="14508"/>
                  <a:pt x="2674" y="14727"/>
                  <a:pt x="2945" y="14727"/>
                </a:cubicBezTo>
                <a:moveTo>
                  <a:pt x="8836" y="1964"/>
                </a:moveTo>
                <a:cubicBezTo>
                  <a:pt x="8836" y="1422"/>
                  <a:pt x="9276" y="982"/>
                  <a:pt x="9818" y="982"/>
                </a:cubicBezTo>
                <a:lnTo>
                  <a:pt x="11782" y="982"/>
                </a:lnTo>
                <a:cubicBezTo>
                  <a:pt x="12324" y="982"/>
                  <a:pt x="12764" y="1422"/>
                  <a:pt x="12764" y="1964"/>
                </a:cubicBezTo>
                <a:lnTo>
                  <a:pt x="12764" y="3927"/>
                </a:lnTo>
                <a:cubicBezTo>
                  <a:pt x="12764" y="446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4469"/>
                  <a:pt x="8836" y="3927"/>
                </a:cubicBezTo>
                <a:cubicBezTo>
                  <a:pt x="8836" y="3927"/>
                  <a:pt x="8836" y="1964"/>
                  <a:pt x="8836" y="1964"/>
                </a:cubicBezTo>
                <a:close/>
                <a:moveTo>
                  <a:pt x="9818" y="5891"/>
                </a:moveTo>
                <a:lnTo>
                  <a:pt x="11782" y="5891"/>
                </a:lnTo>
                <a:cubicBezTo>
                  <a:pt x="12866" y="5891"/>
                  <a:pt x="13745" y="5012"/>
                  <a:pt x="13745" y="3927"/>
                </a:cubicBezTo>
                <a:lnTo>
                  <a:pt x="13745" y="1964"/>
                </a:lnTo>
                <a:cubicBezTo>
                  <a:pt x="13745" y="879"/>
                  <a:pt x="12866" y="0"/>
                  <a:pt x="11782" y="0"/>
                </a:cubicBezTo>
                <a:lnTo>
                  <a:pt x="9818" y="0"/>
                </a:lnTo>
                <a:cubicBezTo>
                  <a:pt x="8734" y="0"/>
                  <a:pt x="7855" y="879"/>
                  <a:pt x="7855" y="1964"/>
                </a:cubicBezTo>
                <a:lnTo>
                  <a:pt x="7855" y="3927"/>
                </a:lnTo>
                <a:cubicBezTo>
                  <a:pt x="7855" y="5012"/>
                  <a:pt x="8734" y="5891"/>
                  <a:pt x="9818" y="5891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Shape 3602"/>
          <p:cNvSpPr/>
          <p:nvPr/>
        </p:nvSpPr>
        <p:spPr>
          <a:xfrm>
            <a:off x="4412517" y="1837359"/>
            <a:ext cx="347023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75" y="15573"/>
                </a:moveTo>
                <a:lnTo>
                  <a:pt x="11475" y="16200"/>
                </a:lnTo>
                <a:cubicBezTo>
                  <a:pt x="11475" y="16471"/>
                  <a:pt x="11172" y="16691"/>
                  <a:pt x="10800" y="16691"/>
                </a:cubicBezTo>
                <a:cubicBezTo>
                  <a:pt x="10428" y="16691"/>
                  <a:pt x="10125" y="16471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5"/>
                  <a:pt x="10055" y="13745"/>
                  <a:pt x="10800" y="13745"/>
                </a:cubicBezTo>
                <a:cubicBezTo>
                  <a:pt x="11545" y="13745"/>
                  <a:pt x="12150" y="14185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6"/>
                  <a:pt x="8798" y="16034"/>
                </a:cubicBezTo>
                <a:cubicBezTo>
                  <a:pt x="8789" y="16089"/>
                  <a:pt x="8775" y="16143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3"/>
                  <a:pt x="12810" y="16089"/>
                  <a:pt x="12802" y="16034"/>
                </a:cubicBezTo>
                <a:cubicBezTo>
                  <a:pt x="13231" y="15687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9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cubicBezTo>
                  <a:pt x="2700" y="6162"/>
                  <a:pt x="3003" y="6382"/>
                  <a:pt x="3375" y="6382"/>
                </a:cubicBezTo>
                <a:cubicBezTo>
                  <a:pt x="3747" y="6382"/>
                  <a:pt x="4050" y="6162"/>
                  <a:pt x="4050" y="5891"/>
                </a:cubicBez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hape 3620"/>
          <p:cNvSpPr/>
          <p:nvPr/>
        </p:nvSpPr>
        <p:spPr>
          <a:xfrm>
            <a:off x="1829075" y="3545742"/>
            <a:ext cx="45720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PA_形状 3624"/>
          <p:cNvSpPr/>
          <p:nvPr>
            <p:custDataLst>
              <p:tags r:id="rId1"/>
            </p:custDataLst>
          </p:nvPr>
        </p:nvSpPr>
        <p:spPr>
          <a:xfrm>
            <a:off x="1829075" y="1838172"/>
            <a:ext cx="455574" cy="455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55447" y="2454510"/>
            <a:ext cx="2194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新建借款申请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/loan_application/new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542246" y="2454509"/>
            <a:ext cx="4059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借款申请详情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/detail/{application_id}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089336" y="2454509"/>
            <a:ext cx="2459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展示不同状态的借款申请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/user_applications/{status}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918017" y="4123042"/>
            <a:ext cx="2801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展示不同状态的订单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/user_purchases/{type}/{status}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257053" y="4123042"/>
            <a:ext cx="2801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订单详情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/detail/{purchase_id}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55447" y="4123042"/>
            <a:ext cx="2194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投资人认购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/purchase/subscribe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2590" y="78227"/>
            <a:ext cx="4305300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个人工作汇报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52589" y="872487"/>
            <a:ext cx="7072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主要外部接口</a:t>
            </a:r>
          </a:p>
        </p:txBody>
      </p:sp>
      <p:cxnSp>
        <p:nvCxnSpPr>
          <p:cNvPr id="32" name="PA_直接连接符 30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449354" y="1364117"/>
            <a:ext cx="892323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775838" y="73952"/>
            <a:ext cx="111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写名字</a:t>
            </a:r>
          </a:p>
        </p:txBody>
      </p:sp>
    </p:spTree>
    <p:extLst>
      <p:ext uri="{BB962C8B-B14F-4D97-AF65-F5344CB8AC3E}">
        <p14:creationId xmlns:p14="http://schemas.microsoft.com/office/powerpoint/2010/main" val="1833821909"/>
      </p:ext>
    </p:extLst>
  </p:cSld>
  <p:clrMapOvr>
    <a:masterClrMapping/>
  </p:clrMapOvr>
  <p:transition spd="slow" advClick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0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0" grpId="0" animBg="1"/>
      <p:bldP spid="23" grpId="0"/>
      <p:bldP spid="25" grpId="0"/>
      <p:bldP spid="26" grpId="0"/>
      <p:bldP spid="27" grpId="0"/>
      <p:bldP spid="28" grpId="0"/>
      <p:bldP spid="29" grpId="0"/>
      <p:bldP spid="24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52590" y="78227"/>
            <a:ext cx="4305300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个人工作汇报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52589" y="872487"/>
            <a:ext cx="7072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经验与心得</a:t>
            </a:r>
          </a:p>
        </p:txBody>
      </p:sp>
      <p:cxnSp>
        <p:nvCxnSpPr>
          <p:cNvPr id="18" name="PA_直接连接符 30"/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449354" y="1364117"/>
            <a:ext cx="892323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775838" y="73952"/>
            <a:ext cx="111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陈振业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3F58F11-D1E0-4DDC-9F8D-7AE2A66CD2F5}"/>
              </a:ext>
            </a:extLst>
          </p:cNvPr>
          <p:cNvGrpSpPr/>
          <p:nvPr/>
        </p:nvGrpSpPr>
        <p:grpSpPr>
          <a:xfrm>
            <a:off x="1222691" y="2278388"/>
            <a:ext cx="1122760" cy="744140"/>
            <a:chOff x="1285082" y="1637110"/>
            <a:chExt cx="1122760" cy="744140"/>
          </a:xfrm>
        </p:grpSpPr>
        <p:sp>
          <p:nvSpPr>
            <p:cNvPr id="34" name="MH_Other_1">
              <a:extLst>
                <a:ext uri="{FF2B5EF4-FFF2-40B4-BE49-F238E27FC236}">
                  <a16:creationId xmlns:a16="http://schemas.microsoft.com/office/drawing/2014/main" id="{5B3BE647-993B-4FF9-86B2-A4A8BD3C7B4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85082" y="1637110"/>
              <a:ext cx="1122760" cy="155972"/>
            </a:xfrm>
            <a:prstGeom prst="trapezoid">
              <a:avLst>
                <a:gd name="adj" fmla="val 6792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39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MH_SubTitle_1">
              <a:extLst>
                <a:ext uri="{FF2B5EF4-FFF2-40B4-BE49-F238E27FC236}">
                  <a16:creationId xmlns:a16="http://schemas.microsoft.com/office/drawing/2014/main" id="{E3495144-C9B3-4403-92F1-9190861819F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389857" y="1637110"/>
              <a:ext cx="913210" cy="744140"/>
            </a:xfrm>
            <a:custGeom>
              <a:avLst/>
              <a:gdLst>
                <a:gd name="connsiteX0" fmla="*/ 0 w 1217613"/>
                <a:gd name="connsiteY0" fmla="*/ 0 h 992188"/>
                <a:gd name="connsiteX1" fmla="*/ 1217613 w 1217613"/>
                <a:gd name="connsiteY1" fmla="*/ 0 h 992188"/>
                <a:gd name="connsiteX2" fmla="*/ 1217613 w 1217613"/>
                <a:gd name="connsiteY2" fmla="*/ 677466 h 992188"/>
                <a:gd name="connsiteX3" fmla="*/ 608806 w 1217613"/>
                <a:gd name="connsiteY3" fmla="*/ 992188 h 992188"/>
                <a:gd name="connsiteX4" fmla="*/ 0 w 1217613"/>
                <a:gd name="connsiteY4" fmla="*/ 677466 h 99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7613" h="992188">
                  <a:moveTo>
                    <a:pt x="0" y="0"/>
                  </a:moveTo>
                  <a:lnTo>
                    <a:pt x="1217613" y="0"/>
                  </a:lnTo>
                  <a:lnTo>
                    <a:pt x="1217613" y="677466"/>
                  </a:lnTo>
                  <a:lnTo>
                    <a:pt x="608806" y="992188"/>
                  </a:lnTo>
                  <a:lnTo>
                    <a:pt x="0" y="67746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89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FEFEFE"/>
                  </a:solidFill>
                  <a:latin typeface="+mn-ea"/>
                </a:rPr>
                <a:t>01</a:t>
              </a:r>
              <a:endParaRPr lang="zh-CN" altLang="en-US" sz="2000" dirty="0">
                <a:solidFill>
                  <a:srgbClr val="FEFEFE"/>
                </a:solidFill>
                <a:latin typeface="+mn-ea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6F5E058-0CD6-4538-8B22-3AB2B1CC4A83}"/>
              </a:ext>
            </a:extLst>
          </p:cNvPr>
          <p:cNvGrpSpPr/>
          <p:nvPr/>
        </p:nvGrpSpPr>
        <p:grpSpPr>
          <a:xfrm>
            <a:off x="3985601" y="2278388"/>
            <a:ext cx="1122760" cy="744140"/>
            <a:chOff x="1285082" y="1637110"/>
            <a:chExt cx="1122760" cy="744140"/>
          </a:xfrm>
        </p:grpSpPr>
        <p:sp>
          <p:nvSpPr>
            <p:cNvPr id="37" name="MH_Other_1">
              <a:extLst>
                <a:ext uri="{FF2B5EF4-FFF2-40B4-BE49-F238E27FC236}">
                  <a16:creationId xmlns:a16="http://schemas.microsoft.com/office/drawing/2014/main" id="{788EAEAF-A55D-4AA5-B76A-8D40E0A2767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285082" y="1637110"/>
              <a:ext cx="1122760" cy="155972"/>
            </a:xfrm>
            <a:prstGeom prst="trapezoid">
              <a:avLst>
                <a:gd name="adj" fmla="val 6792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39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MH_SubTitle_1">
              <a:extLst>
                <a:ext uri="{FF2B5EF4-FFF2-40B4-BE49-F238E27FC236}">
                  <a16:creationId xmlns:a16="http://schemas.microsoft.com/office/drawing/2014/main" id="{B89ACAC3-097A-4EC9-A0AF-51EDBF62840E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389857" y="1637110"/>
              <a:ext cx="913210" cy="744140"/>
            </a:xfrm>
            <a:custGeom>
              <a:avLst/>
              <a:gdLst>
                <a:gd name="connsiteX0" fmla="*/ 0 w 1217613"/>
                <a:gd name="connsiteY0" fmla="*/ 0 h 992188"/>
                <a:gd name="connsiteX1" fmla="*/ 1217613 w 1217613"/>
                <a:gd name="connsiteY1" fmla="*/ 0 h 992188"/>
                <a:gd name="connsiteX2" fmla="*/ 1217613 w 1217613"/>
                <a:gd name="connsiteY2" fmla="*/ 677466 h 992188"/>
                <a:gd name="connsiteX3" fmla="*/ 608806 w 1217613"/>
                <a:gd name="connsiteY3" fmla="*/ 992188 h 992188"/>
                <a:gd name="connsiteX4" fmla="*/ 0 w 1217613"/>
                <a:gd name="connsiteY4" fmla="*/ 677466 h 99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7613" h="992188">
                  <a:moveTo>
                    <a:pt x="0" y="0"/>
                  </a:moveTo>
                  <a:lnTo>
                    <a:pt x="1217613" y="0"/>
                  </a:lnTo>
                  <a:lnTo>
                    <a:pt x="1217613" y="677466"/>
                  </a:lnTo>
                  <a:lnTo>
                    <a:pt x="608806" y="992188"/>
                  </a:lnTo>
                  <a:lnTo>
                    <a:pt x="0" y="67746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89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FEFEFE"/>
                  </a:solidFill>
                  <a:latin typeface="+mn-ea"/>
                </a:rPr>
                <a:t>02</a:t>
              </a:r>
              <a:endParaRPr lang="zh-CN" altLang="en-US" sz="2000" dirty="0">
                <a:solidFill>
                  <a:srgbClr val="FEFEFE"/>
                </a:solidFill>
                <a:latin typeface="+mn-ea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B24A065-7CB6-46A9-AEAE-B42A431905E8}"/>
              </a:ext>
            </a:extLst>
          </p:cNvPr>
          <p:cNvGrpSpPr/>
          <p:nvPr/>
        </p:nvGrpSpPr>
        <p:grpSpPr>
          <a:xfrm>
            <a:off x="6725111" y="2277992"/>
            <a:ext cx="1122760" cy="744140"/>
            <a:chOff x="1285082" y="1637110"/>
            <a:chExt cx="1122760" cy="744140"/>
          </a:xfrm>
        </p:grpSpPr>
        <p:sp>
          <p:nvSpPr>
            <p:cNvPr id="40" name="MH_Other_1">
              <a:extLst>
                <a:ext uri="{FF2B5EF4-FFF2-40B4-BE49-F238E27FC236}">
                  <a16:creationId xmlns:a16="http://schemas.microsoft.com/office/drawing/2014/main" id="{58D13520-B411-4C12-8A0D-9998A389B8F3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285082" y="1637110"/>
              <a:ext cx="1122760" cy="155972"/>
            </a:xfrm>
            <a:prstGeom prst="trapezoid">
              <a:avLst>
                <a:gd name="adj" fmla="val 6792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39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MH_SubTitle_1">
              <a:extLst>
                <a:ext uri="{FF2B5EF4-FFF2-40B4-BE49-F238E27FC236}">
                  <a16:creationId xmlns:a16="http://schemas.microsoft.com/office/drawing/2014/main" id="{B0339155-6014-4D3F-9DCA-190D460964C3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389857" y="1637110"/>
              <a:ext cx="913210" cy="744140"/>
            </a:xfrm>
            <a:custGeom>
              <a:avLst/>
              <a:gdLst>
                <a:gd name="connsiteX0" fmla="*/ 0 w 1217613"/>
                <a:gd name="connsiteY0" fmla="*/ 0 h 992188"/>
                <a:gd name="connsiteX1" fmla="*/ 1217613 w 1217613"/>
                <a:gd name="connsiteY1" fmla="*/ 0 h 992188"/>
                <a:gd name="connsiteX2" fmla="*/ 1217613 w 1217613"/>
                <a:gd name="connsiteY2" fmla="*/ 677466 h 992188"/>
                <a:gd name="connsiteX3" fmla="*/ 608806 w 1217613"/>
                <a:gd name="connsiteY3" fmla="*/ 992188 h 992188"/>
                <a:gd name="connsiteX4" fmla="*/ 0 w 1217613"/>
                <a:gd name="connsiteY4" fmla="*/ 677466 h 99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7613" h="992188">
                  <a:moveTo>
                    <a:pt x="0" y="0"/>
                  </a:moveTo>
                  <a:lnTo>
                    <a:pt x="1217613" y="0"/>
                  </a:lnTo>
                  <a:lnTo>
                    <a:pt x="1217613" y="677466"/>
                  </a:lnTo>
                  <a:lnTo>
                    <a:pt x="608806" y="992188"/>
                  </a:lnTo>
                  <a:lnTo>
                    <a:pt x="0" y="67746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89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FEFEFE"/>
                  </a:solidFill>
                  <a:latin typeface="+mn-ea"/>
                </a:rPr>
                <a:t>03</a:t>
              </a:r>
              <a:endParaRPr lang="zh-CN" altLang="en-US" sz="2000" dirty="0">
                <a:solidFill>
                  <a:srgbClr val="FEFEFE"/>
                </a:solidFill>
                <a:latin typeface="+mn-ea"/>
              </a:endParaRPr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63871F76-2DB3-4B4F-B1B3-C209A2A959A4}"/>
              </a:ext>
            </a:extLst>
          </p:cNvPr>
          <p:cNvSpPr/>
          <p:nvPr/>
        </p:nvSpPr>
        <p:spPr>
          <a:xfrm>
            <a:off x="546535" y="3100207"/>
            <a:ext cx="2475072" cy="38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设计目光放长远</a:t>
            </a:r>
            <a:endParaRPr lang="zh-CN" altLang="en-US" sz="14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A74BA72-9127-49B5-A613-0C3F5274A1B8}"/>
              </a:ext>
            </a:extLst>
          </p:cNvPr>
          <p:cNvSpPr/>
          <p:nvPr/>
        </p:nvSpPr>
        <p:spPr>
          <a:xfrm>
            <a:off x="3309445" y="3100206"/>
            <a:ext cx="2475072" cy="38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接口文档规范化</a:t>
            </a:r>
            <a:endParaRPr lang="zh-CN" altLang="en-US" sz="1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60261E-BE6B-4148-AD16-8AF867BB21B8}"/>
              </a:ext>
            </a:extLst>
          </p:cNvPr>
          <p:cNvSpPr/>
          <p:nvPr/>
        </p:nvSpPr>
        <p:spPr>
          <a:xfrm>
            <a:off x="6048955" y="3100205"/>
            <a:ext cx="2475072" cy="38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总会有更好的方法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64583780"/>
      </p:ext>
    </p:extLst>
  </p:cSld>
  <p:clrMapOvr>
    <a:masterClrMapping/>
  </p:clrMapOvr>
  <p:transition spd="slow" advClick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42" grpId="0"/>
      <p:bldP spid="43" grpId="0"/>
      <p:bldP spid="4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22A18EBE-916F-4238-9AC2-E46FC2ABD31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E:\学习\包图网\视频"/>
  <p:tag name="ISPRING_PRESENTATION_TITLE" val="绿色清新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7170842"/>
  <p:tag name="MH_LIBRARY" val="GRAPHIC"/>
  <p:tag name="MH_TYPE" val="SubTitle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7170842"/>
  <p:tag name="MH_LIBRARY" val="GRAPHIC"/>
  <p:tag name="MH_TYPE" val="Other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7170842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7170842"/>
  <p:tag name="MH_LIBRARY" val="GRAPHIC"/>
  <p:tag name="MH_TYPE" val="Other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7170842"/>
  <p:tag name="MH_LIBRARY" val="GRAPHIC"/>
  <p:tag name="MH_TYPE" val="SubTitle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7170842"/>
  <p:tag name="MH_LIBRARY" val="GRAPHIC"/>
  <p:tag name="MH_TYPE" val="Other"/>
  <p:tag name="MH_ORDER" val="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1007</TotalTime>
  <Words>156</Words>
  <Application>Microsoft Office PowerPoint</Application>
  <PresentationFormat>全屏显示(16:9)</PresentationFormat>
  <Paragraphs>66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Manager>Janice</Manager>
  <Company>Janice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绿色清新</dc:title>
  <dc:subject>绿色</dc:subject>
  <dc:creator>Janice</dc:creator>
  <cp:keywords>绿色小清新通用PPT模板</cp:keywords>
  <dc:description>Janice作品</dc:description>
  <cp:lastModifiedBy>陈 振业</cp:lastModifiedBy>
  <cp:revision>474</cp:revision>
  <dcterms:created xsi:type="dcterms:W3CDTF">2017-03-24T02:48:06Z</dcterms:created>
  <dcterms:modified xsi:type="dcterms:W3CDTF">2019-07-10T11:12:58Z</dcterms:modified>
  <cp:category>通用</cp:category>
</cp:coreProperties>
</file>