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3" r:id="rId3"/>
    <p:sldId id="259" r:id="rId4"/>
    <p:sldId id="260" r:id="rId5"/>
    <p:sldId id="261" r:id="rId6"/>
    <p:sldId id="284" r:id="rId7"/>
    <p:sldId id="263" r:id="rId8"/>
    <p:sldId id="264" r:id="rId9"/>
    <p:sldId id="266" r:id="rId10"/>
    <p:sldId id="285" r:id="rId11"/>
    <p:sldId id="269" r:id="rId12"/>
    <p:sldId id="270" r:id="rId13"/>
    <p:sldId id="272" r:id="rId14"/>
    <p:sldId id="271" r:id="rId15"/>
    <p:sldId id="286" r:id="rId16"/>
    <p:sldId id="275" r:id="rId17"/>
    <p:sldId id="274" r:id="rId18"/>
    <p:sldId id="276" r:id="rId19"/>
    <p:sldId id="277" r:id="rId20"/>
    <p:sldId id="282" r:id="rId21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5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orient="horz" pos="1121" userDrawn="1">
          <p15:clr>
            <a:srgbClr val="A4A3A4"/>
          </p15:clr>
        </p15:guide>
        <p15:guide id="4" orient="horz" pos="1393" userDrawn="1">
          <p15:clr>
            <a:srgbClr val="A4A3A4"/>
          </p15:clr>
        </p15:guide>
        <p15:guide id="5" pos="19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96" y="56"/>
      </p:cViewPr>
      <p:guideLst>
        <p:guide orient="horz" pos="985"/>
        <p:guide pos="272"/>
        <p:guide orient="horz" pos="1121"/>
        <p:guide orient="horz" pos="1393"/>
        <p:guide pos="19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 cmpd="sng" algn="ctr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5400" cap="rnd" cmpd="sng" algn="ctr">
                <a:solidFill>
                  <a:schemeClr val="accent6">
                    <a:lumMod val="50000"/>
                  </a:schemeClr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C3-4DE5-8425-2BE3E7D91770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5400" cap="rnd" cmpd="sng" algn="ctr">
                <a:solidFill>
                  <a:schemeClr val="accent6">
                    <a:lumMod val="50000"/>
                  </a:schemeClr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C3-4DE5-8425-2BE3E7D91770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5400" cap="rnd" cmpd="sng" algn="ctr">
                <a:solidFill>
                  <a:schemeClr val="accent6">
                    <a:lumMod val="50000"/>
                  </a:schemeClr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BC3-4DE5-8425-2BE3E7D91770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5400" cap="rnd" cmpd="sng" algn="ctr">
                <a:solidFill>
                  <a:schemeClr val="accent6">
                    <a:lumMod val="50000"/>
                  </a:schemeClr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BC3-4DE5-8425-2BE3E7D91770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5400" cap="rnd" cmpd="sng" algn="ctr">
                <a:solidFill>
                  <a:schemeClr val="accent6">
                    <a:lumMod val="50000"/>
                  </a:schemeClr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C3-4DE5-8425-2BE3E7D91770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5400" cap="rnd" cmpd="sng" algn="ctr">
                <a:solidFill>
                  <a:schemeClr val="accent6">
                    <a:lumMod val="50000"/>
                  </a:schemeClr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C3-4DE5-8425-2BE3E7D91770}"/>
              </c:ext>
            </c:extLst>
          </c:dPt>
          <c:cat>
            <c:numRef>
              <c:f>Sheet1!$A$2:$A$7</c:f>
              <c:numCache>
                <c:formatCode>m/d/yy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74-4AD5-B501-B7E76DCA07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m/d/yy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74-4AD5-B501-B7E76DCA0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1889440"/>
        <c:axId val="-2131895456"/>
      </c:radarChart>
      <c:catAx>
        <c:axId val="-213188944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1895456"/>
        <c:crosses val="autoZero"/>
        <c:auto val="1"/>
        <c:lblAlgn val="ctr"/>
        <c:lblOffset val="100"/>
        <c:noMultiLvlLbl val="0"/>
      </c:catAx>
      <c:valAx>
        <c:axId val="-2131895456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tx1">
                  <a:alpha val="10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3188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50000"/>
                  </a:schemeClr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tillium" charset="0"/>
                    <a:ea typeface="Titillium" charset="0"/>
                    <a:cs typeface="Titillium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0.22</c:v>
                </c:pt>
                <c:pt idx="4">
                  <c:v>0.3</c:v>
                </c:pt>
                <c:pt idx="5">
                  <c:v>0.28000000000000003</c:v>
                </c:pt>
                <c:pt idx="6">
                  <c:v>0.22</c:v>
                </c:pt>
                <c:pt idx="7">
                  <c:v>0.32000000000000101</c:v>
                </c:pt>
                <c:pt idx="8">
                  <c:v>0.45</c:v>
                </c:pt>
                <c:pt idx="9">
                  <c:v>0.60000000000000098</c:v>
                </c:pt>
                <c:pt idx="10">
                  <c:v>0.65000000000000202</c:v>
                </c:pt>
                <c:pt idx="11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40-4971-93CA-BA07DAFF57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tillium" charset="0"/>
                    <a:ea typeface="Titillium" charset="0"/>
                    <a:cs typeface="Titillium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0.28000000000000003</c:v>
                </c:pt>
                <c:pt idx="1">
                  <c:v>0.380000000000001</c:v>
                </c:pt>
                <c:pt idx="2">
                  <c:v>0.4</c:v>
                </c:pt>
                <c:pt idx="3">
                  <c:v>0.48</c:v>
                </c:pt>
                <c:pt idx="4">
                  <c:v>0.65000000000000202</c:v>
                </c:pt>
                <c:pt idx="5">
                  <c:v>0.65000000000000202</c:v>
                </c:pt>
                <c:pt idx="6">
                  <c:v>0.78</c:v>
                </c:pt>
                <c:pt idx="7">
                  <c:v>0.85000000000000098</c:v>
                </c:pt>
                <c:pt idx="8">
                  <c:v>0.86000000000000099</c:v>
                </c:pt>
                <c:pt idx="9">
                  <c:v>0.85000000000000098</c:v>
                </c:pt>
                <c:pt idx="10">
                  <c:v>0.9</c:v>
                </c:pt>
                <c:pt idx="11">
                  <c:v>0.85000000000000098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40-4971-93CA-BA07DAFF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400240"/>
        <c:axId val="-2122392384"/>
      </c:lineChart>
      <c:catAx>
        <c:axId val="-212240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pPr>
            <a:endParaRPr lang="zh-CN"/>
          </a:p>
        </c:txPr>
        <c:crossAx val="-2122392384"/>
        <c:crosses val="autoZero"/>
        <c:auto val="1"/>
        <c:lblAlgn val="ctr"/>
        <c:lblOffset val="100"/>
        <c:noMultiLvlLbl val="0"/>
      </c:catAx>
      <c:valAx>
        <c:axId val="-212239238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pPr>
            <a:endParaRPr lang="zh-CN"/>
          </a:p>
        </c:txPr>
        <c:crossAx val="-2122400240"/>
        <c:crosses val="autoZero"/>
        <c:crossBetween val="between"/>
      </c:valAx>
      <c:spPr>
        <a:noFill/>
        <a:ln w="6350"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36918100806263"/>
          <c:y val="0.89295940277886798"/>
          <c:w val="0.33913602715828201"/>
          <c:h val="9.55874859879752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tillium" charset="0"/>
              <a:ea typeface="Titillium" charset="0"/>
              <a:cs typeface="Titillium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000" b="0" i="0">
          <a:solidFill>
            <a:schemeClr val="tx1"/>
          </a:solidFill>
          <a:latin typeface="Titillium" charset="0"/>
          <a:ea typeface="Titillium" charset="0"/>
          <a:cs typeface="Titillium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B0D1F-C5E8-4A57-B85F-72082E629C0A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54A-A393-4491-B7AB-1D755A689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4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10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47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5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1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81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09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38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22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84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7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8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13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4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4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1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7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4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4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7754A-A393-4491-B7AB-1D755A6895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8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89706"/>
      </p:ext>
    </p:extLst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3262"/>
      </p:ext>
    </p:extLst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86208"/>
      </p:ext>
    </p:extLst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81956"/>
      </p:ext>
    </p:extLst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7230"/>
      </p:ext>
    </p:extLst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10285"/>
      </p:ext>
    </p:extLst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95897"/>
      </p:ext>
    </p:extLst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648539"/>
      </p:ext>
    </p:extLst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244444" cy="606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5052059"/>
            <a:ext cx="9144000" cy="91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23500"/>
      </p:ext>
    </p:extLst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02530"/>
      </p:ext>
    </p:extLst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4F67-3A4A-4C5D-BE74-7ED9910AFF22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19016"/>
      </p:ext>
    </p:extLst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4F67-3A4A-4C5D-BE74-7ED9910AFF22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8C9C-1EB2-44AA-95A0-01723B74F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0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0">
    <p:comb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tags" Target="../tags/tag4.xml"/><Relationship Id="rId7" Type="http://schemas.openxmlformats.org/officeDocument/2006/relationships/image" Target="../media/image4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0199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05740" y="0"/>
            <a:ext cx="9425939" cy="14173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2888" y="196409"/>
            <a:ext cx="8610600" cy="10917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57356" y="419101"/>
            <a:ext cx="554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r>
              <a:rPr lang="en-US" altLang="zh-CN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-PPT</a:t>
            </a: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6663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4" grpId="1" animBg="1"/>
      <p:bldP spid="4" grpId="2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6943" y="1589166"/>
            <a:ext cx="5767057" cy="1965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589166"/>
            <a:ext cx="1013988" cy="1965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82491" y="1652013"/>
            <a:ext cx="349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点击此处添加标题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76943" y="1411169"/>
            <a:ext cx="20055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The third part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22900" y="2334498"/>
            <a:ext cx="287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7C7E5F-B85B-4E79-A82F-27F672B76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2" t="-31690" r="28743" b="-589"/>
          <a:stretch/>
        </p:blipFill>
        <p:spPr>
          <a:xfrm>
            <a:off x="1244000" y="139528"/>
            <a:ext cx="1749032" cy="39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24322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75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 tmFilter="0,0; .5, 1; 1, 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 tmFilter="0,0; .5, 1; 1, 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25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 tmFilter="0,0; .5, 1; 1, 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/>
      <p:bldP spid="8" grpId="0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3" name="PA_直接连接符 6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4572000" y="1452632"/>
            <a:ext cx="0" cy="43104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0"/>
          <p:cNvSpPr txBox="1"/>
          <p:nvPr/>
        </p:nvSpPr>
        <p:spPr>
          <a:xfrm>
            <a:off x="3972933" y="2323789"/>
            <a:ext cx="121414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itillium" charset="0"/>
                <a:ea typeface="Titillium" charset="0"/>
                <a:cs typeface="Titillium" charset="0"/>
              </a:rPr>
              <a:t>2014</a:t>
            </a:r>
          </a:p>
        </p:txBody>
      </p:sp>
      <p:sp>
        <p:nvSpPr>
          <p:cNvPr id="7" name="TextBox 21"/>
          <p:cNvSpPr txBox="1"/>
          <p:nvPr/>
        </p:nvSpPr>
        <p:spPr>
          <a:xfrm>
            <a:off x="3972933" y="847582"/>
            <a:ext cx="121414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itillium" charset="0"/>
                <a:ea typeface="Titillium" charset="0"/>
                <a:cs typeface="Titillium" charset="0"/>
              </a:rPr>
              <a:t>2013</a:t>
            </a:r>
          </a:p>
        </p:txBody>
      </p:sp>
      <p:sp>
        <p:nvSpPr>
          <p:cNvPr id="8" name="TextBox 22"/>
          <p:cNvSpPr txBox="1"/>
          <p:nvPr/>
        </p:nvSpPr>
        <p:spPr>
          <a:xfrm>
            <a:off x="3972933" y="3774330"/>
            <a:ext cx="121414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itillium" charset="0"/>
                <a:ea typeface="Titillium" charset="0"/>
                <a:cs typeface="Titillium" charset="0"/>
              </a:rPr>
              <a:t>2015</a:t>
            </a:r>
          </a:p>
        </p:txBody>
      </p:sp>
      <p:sp>
        <p:nvSpPr>
          <p:cNvPr id="20" name="矩形 19"/>
          <p:cNvSpPr/>
          <p:nvPr/>
        </p:nvSpPr>
        <p:spPr>
          <a:xfrm>
            <a:off x="5187082" y="680771"/>
            <a:ext cx="2699852" cy="9873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1491382" y="2213304"/>
            <a:ext cx="2699852" cy="9873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5187082" y="3596650"/>
            <a:ext cx="2699852" cy="9873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cxnSp>
        <p:nvCxnSpPr>
          <p:cNvPr id="32" name="PA_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580007" y="2892812"/>
            <a:ext cx="0" cy="43104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A_直接连接符 6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4580007" y="4298219"/>
            <a:ext cx="0" cy="9214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79579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20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30" name="PA_直接连接符 6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4572000" y="1452632"/>
            <a:ext cx="0" cy="43104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3972933" y="2323789"/>
            <a:ext cx="121414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itillium" charset="0"/>
                <a:ea typeface="Titillium" charset="0"/>
                <a:cs typeface="Titillium" charset="0"/>
              </a:rPr>
              <a:t>2017</a:t>
            </a:r>
          </a:p>
        </p:txBody>
      </p:sp>
      <p:sp>
        <p:nvSpPr>
          <p:cNvPr id="32" name="TextBox 21"/>
          <p:cNvSpPr txBox="1"/>
          <p:nvPr/>
        </p:nvSpPr>
        <p:spPr>
          <a:xfrm>
            <a:off x="3972933" y="847582"/>
            <a:ext cx="121414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itillium" charset="0"/>
                <a:ea typeface="Titillium" charset="0"/>
                <a:cs typeface="Titillium" charset="0"/>
              </a:rPr>
              <a:t>2016</a:t>
            </a:r>
          </a:p>
        </p:txBody>
      </p:sp>
      <p:sp>
        <p:nvSpPr>
          <p:cNvPr id="33" name="TextBox 22"/>
          <p:cNvSpPr txBox="1"/>
          <p:nvPr/>
        </p:nvSpPr>
        <p:spPr>
          <a:xfrm>
            <a:off x="3972933" y="3774330"/>
            <a:ext cx="121414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itillium" charset="0"/>
                <a:ea typeface="Titillium" charset="0"/>
                <a:cs typeface="Titillium" charset="0"/>
              </a:rPr>
              <a:t>2018</a:t>
            </a:r>
          </a:p>
        </p:txBody>
      </p:sp>
      <p:sp>
        <p:nvSpPr>
          <p:cNvPr id="34" name="矩形 33"/>
          <p:cNvSpPr/>
          <p:nvPr/>
        </p:nvSpPr>
        <p:spPr>
          <a:xfrm>
            <a:off x="5187082" y="680771"/>
            <a:ext cx="2699852" cy="9873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1491382" y="2213304"/>
            <a:ext cx="2699852" cy="9873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187082" y="3596650"/>
            <a:ext cx="2699852" cy="9873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cxnSp>
        <p:nvCxnSpPr>
          <p:cNvPr id="37" name="PA_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580007" y="2892812"/>
            <a:ext cx="0" cy="43104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A_直接连接符 6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4572000" y="-247650"/>
            <a:ext cx="0" cy="70142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365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00129" y="1172087"/>
            <a:ext cx="2006778" cy="2006778"/>
            <a:chOff x="1224671" y="1232525"/>
            <a:chExt cx="2006778" cy="2006778"/>
          </a:xfrm>
        </p:grpSpPr>
        <p:sp>
          <p:nvSpPr>
            <p:cNvPr id="5" name="Oval 15"/>
            <p:cNvSpPr/>
            <p:nvPr/>
          </p:nvSpPr>
          <p:spPr bwMode="auto">
            <a:xfrm>
              <a:off x="1286567" y="1279802"/>
              <a:ext cx="1882986" cy="1882985"/>
            </a:xfrm>
            <a:prstGeom prst="ellipse">
              <a:avLst/>
            </a:prstGeom>
            <a:solidFill>
              <a:schemeClr val="accent6">
                <a:alpha val="1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6" name="Pie 14"/>
            <p:cNvSpPr/>
            <p:nvPr/>
          </p:nvSpPr>
          <p:spPr bwMode="auto">
            <a:xfrm>
              <a:off x="1348463" y="1333513"/>
              <a:ext cx="1759195" cy="1759194"/>
            </a:xfrm>
            <a:prstGeom prst="pie">
              <a:avLst>
                <a:gd name="adj1" fmla="val 1746355"/>
                <a:gd name="adj2" fmla="val 162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3"/>
            <p:cNvSpPr/>
            <p:nvPr/>
          </p:nvSpPr>
          <p:spPr bwMode="auto">
            <a:xfrm>
              <a:off x="1224671" y="1232525"/>
              <a:ext cx="2006778" cy="2006778"/>
            </a:xfrm>
            <a:custGeom>
              <a:avLst/>
              <a:gdLst>
                <a:gd name="connsiteX0" fmla="*/ 1211856 w 2423711"/>
                <a:gd name="connsiteY0" fmla="*/ 361574 h 2423711"/>
                <a:gd name="connsiteX1" fmla="*/ 1387247 w 2423711"/>
                <a:gd name="connsiteY1" fmla="*/ 403466 h 2423711"/>
                <a:gd name="connsiteX2" fmla="*/ 1822050 w 2423711"/>
                <a:gd name="connsiteY2" fmla="*/ 655298 h 2423711"/>
                <a:gd name="connsiteX3" fmla="*/ 1997514 w 2423711"/>
                <a:gd name="connsiteY3" fmla="*/ 959545 h 2423711"/>
                <a:gd name="connsiteX4" fmla="*/ 1997514 w 2423711"/>
                <a:gd name="connsiteY4" fmla="*/ 1464170 h 2423711"/>
                <a:gd name="connsiteX5" fmla="*/ 1822050 w 2423711"/>
                <a:gd name="connsiteY5" fmla="*/ 1768418 h 2423711"/>
                <a:gd name="connsiteX6" fmla="*/ 1387247 w 2423711"/>
                <a:gd name="connsiteY6" fmla="*/ 2020250 h 2423711"/>
                <a:gd name="connsiteX7" fmla="*/ 1036465 w 2423711"/>
                <a:gd name="connsiteY7" fmla="*/ 2020250 h 2423711"/>
                <a:gd name="connsiteX8" fmla="*/ 601662 w 2423711"/>
                <a:gd name="connsiteY8" fmla="*/ 1768418 h 2423711"/>
                <a:gd name="connsiteX9" fmla="*/ 426199 w 2423711"/>
                <a:gd name="connsiteY9" fmla="*/ 1464170 h 2423711"/>
                <a:gd name="connsiteX10" fmla="*/ 426199 w 2423711"/>
                <a:gd name="connsiteY10" fmla="*/ 959545 h 2423711"/>
                <a:gd name="connsiteX11" fmla="*/ 601662 w 2423711"/>
                <a:gd name="connsiteY11" fmla="*/ 655298 h 2423711"/>
                <a:gd name="connsiteX12" fmla="*/ 1036465 w 2423711"/>
                <a:gd name="connsiteY12" fmla="*/ 403466 h 2423711"/>
                <a:gd name="connsiteX13" fmla="*/ 1211856 w 2423711"/>
                <a:gd name="connsiteY13" fmla="*/ 361574 h 2423711"/>
                <a:gd name="connsiteX14" fmla="*/ 1211856 w 2423711"/>
                <a:gd name="connsiteY14" fmla="*/ 310775 h 2423711"/>
                <a:gd name="connsiteX15" fmla="*/ 1025988 w 2423711"/>
                <a:gd name="connsiteY15" fmla="*/ 355170 h 2423711"/>
                <a:gd name="connsiteX16" fmla="*/ 565209 w 2423711"/>
                <a:gd name="connsiteY16" fmla="*/ 622047 h 2423711"/>
                <a:gd name="connsiteX17" fmla="*/ 379263 w 2423711"/>
                <a:gd name="connsiteY17" fmla="*/ 944470 h 2423711"/>
                <a:gd name="connsiteX18" fmla="*/ 379263 w 2423711"/>
                <a:gd name="connsiteY18" fmla="*/ 1479241 h 2423711"/>
                <a:gd name="connsiteX19" fmla="*/ 565209 w 2423711"/>
                <a:gd name="connsiteY19" fmla="*/ 1801664 h 2423711"/>
                <a:gd name="connsiteX20" fmla="*/ 1025988 w 2423711"/>
                <a:gd name="connsiteY20" fmla="*/ 2068541 h 2423711"/>
                <a:gd name="connsiteX21" fmla="*/ 1397725 w 2423711"/>
                <a:gd name="connsiteY21" fmla="*/ 2068541 h 2423711"/>
                <a:gd name="connsiteX22" fmla="*/ 1858503 w 2423711"/>
                <a:gd name="connsiteY22" fmla="*/ 1801664 h 2423711"/>
                <a:gd name="connsiteX23" fmla="*/ 2044449 w 2423711"/>
                <a:gd name="connsiteY23" fmla="*/ 1479241 h 2423711"/>
                <a:gd name="connsiteX24" fmla="*/ 2044449 w 2423711"/>
                <a:gd name="connsiteY24" fmla="*/ 944470 h 2423711"/>
                <a:gd name="connsiteX25" fmla="*/ 1858503 w 2423711"/>
                <a:gd name="connsiteY25" fmla="*/ 622047 h 2423711"/>
                <a:gd name="connsiteX26" fmla="*/ 1397725 w 2423711"/>
                <a:gd name="connsiteY26" fmla="*/ 355170 h 2423711"/>
                <a:gd name="connsiteX27" fmla="*/ 1211856 w 2423711"/>
                <a:gd name="connsiteY27" fmla="*/ 310775 h 2423711"/>
                <a:gd name="connsiteX28" fmla="*/ 0 w 2423711"/>
                <a:gd name="connsiteY28" fmla="*/ 0 h 2423711"/>
                <a:gd name="connsiteX29" fmla="*/ 2423711 w 2423711"/>
                <a:gd name="connsiteY29" fmla="*/ 0 h 2423711"/>
                <a:gd name="connsiteX30" fmla="*/ 2423711 w 2423711"/>
                <a:gd name="connsiteY30" fmla="*/ 2423711 h 2423711"/>
                <a:gd name="connsiteX31" fmla="*/ 0 w 2423711"/>
                <a:gd name="connsiteY31" fmla="*/ 2423711 h 24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23711" h="2423711">
                  <a:moveTo>
                    <a:pt x="1211856" y="361574"/>
                  </a:moveTo>
                  <a:cubicBezTo>
                    <a:pt x="1275436" y="361574"/>
                    <a:pt x="1339017" y="375538"/>
                    <a:pt x="1387247" y="403466"/>
                  </a:cubicBezTo>
                  <a:lnTo>
                    <a:pt x="1822050" y="655298"/>
                  </a:lnTo>
                  <a:cubicBezTo>
                    <a:pt x="1918584" y="711154"/>
                    <a:pt x="1997514" y="848073"/>
                    <a:pt x="1997514" y="959545"/>
                  </a:cubicBezTo>
                  <a:lnTo>
                    <a:pt x="1997514" y="1464170"/>
                  </a:lnTo>
                  <a:cubicBezTo>
                    <a:pt x="1997514" y="1575642"/>
                    <a:pt x="1918584" y="1712561"/>
                    <a:pt x="1822050" y="1768418"/>
                  </a:cubicBezTo>
                  <a:lnTo>
                    <a:pt x="1387247" y="2020250"/>
                  </a:lnTo>
                  <a:cubicBezTo>
                    <a:pt x="1290786" y="2076106"/>
                    <a:pt x="1132927" y="2076106"/>
                    <a:pt x="1036465" y="2020250"/>
                  </a:cubicBezTo>
                  <a:lnTo>
                    <a:pt x="601662" y="1768418"/>
                  </a:lnTo>
                  <a:cubicBezTo>
                    <a:pt x="505128" y="1712561"/>
                    <a:pt x="426199" y="1575642"/>
                    <a:pt x="426199" y="1464170"/>
                  </a:cubicBezTo>
                  <a:lnTo>
                    <a:pt x="426199" y="959545"/>
                  </a:lnTo>
                  <a:cubicBezTo>
                    <a:pt x="426199" y="848073"/>
                    <a:pt x="505128" y="711154"/>
                    <a:pt x="601662" y="655298"/>
                  </a:cubicBezTo>
                  <a:lnTo>
                    <a:pt x="1036465" y="403466"/>
                  </a:lnTo>
                  <a:cubicBezTo>
                    <a:pt x="1084696" y="375538"/>
                    <a:pt x="1148276" y="361574"/>
                    <a:pt x="1211856" y="361574"/>
                  </a:cubicBezTo>
                  <a:close/>
                  <a:moveTo>
                    <a:pt x="1211856" y="310775"/>
                  </a:moveTo>
                  <a:cubicBezTo>
                    <a:pt x="1144478" y="310775"/>
                    <a:pt x="1077100" y="325574"/>
                    <a:pt x="1025988" y="355170"/>
                  </a:cubicBezTo>
                  <a:lnTo>
                    <a:pt x="565209" y="622047"/>
                  </a:lnTo>
                  <a:cubicBezTo>
                    <a:pt x="462908" y="681240"/>
                    <a:pt x="379263" y="826339"/>
                    <a:pt x="379263" y="944470"/>
                  </a:cubicBezTo>
                  <a:lnTo>
                    <a:pt x="379263" y="1479241"/>
                  </a:lnTo>
                  <a:cubicBezTo>
                    <a:pt x="379263" y="1597372"/>
                    <a:pt x="462908" y="1742471"/>
                    <a:pt x="565209" y="1801664"/>
                  </a:cubicBezTo>
                  <a:lnTo>
                    <a:pt x="1025988" y="2068541"/>
                  </a:lnTo>
                  <a:cubicBezTo>
                    <a:pt x="1128211" y="2127734"/>
                    <a:pt x="1295501" y="2127734"/>
                    <a:pt x="1397725" y="2068541"/>
                  </a:cubicBezTo>
                  <a:lnTo>
                    <a:pt x="1858503" y="1801664"/>
                  </a:lnTo>
                  <a:cubicBezTo>
                    <a:pt x="1960804" y="1742471"/>
                    <a:pt x="2044449" y="1597372"/>
                    <a:pt x="2044449" y="1479241"/>
                  </a:cubicBezTo>
                  <a:lnTo>
                    <a:pt x="2044449" y="944470"/>
                  </a:lnTo>
                  <a:cubicBezTo>
                    <a:pt x="2044449" y="826339"/>
                    <a:pt x="1960804" y="681240"/>
                    <a:pt x="1858503" y="622047"/>
                  </a:cubicBezTo>
                  <a:lnTo>
                    <a:pt x="1397725" y="355170"/>
                  </a:lnTo>
                  <a:cubicBezTo>
                    <a:pt x="1346613" y="325574"/>
                    <a:pt x="1279235" y="310775"/>
                    <a:pt x="1211856" y="310775"/>
                  </a:cubicBezTo>
                  <a:close/>
                  <a:moveTo>
                    <a:pt x="0" y="0"/>
                  </a:moveTo>
                  <a:lnTo>
                    <a:pt x="2423711" y="0"/>
                  </a:lnTo>
                  <a:lnTo>
                    <a:pt x="2423711" y="2423711"/>
                  </a:lnTo>
                  <a:lnTo>
                    <a:pt x="0" y="24237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620076" y="1172087"/>
            <a:ext cx="2006778" cy="2006778"/>
            <a:chOff x="1224671" y="1232525"/>
            <a:chExt cx="2006778" cy="2006778"/>
          </a:xfrm>
        </p:grpSpPr>
        <p:sp>
          <p:nvSpPr>
            <p:cNvPr id="40" name="Oval 15"/>
            <p:cNvSpPr/>
            <p:nvPr/>
          </p:nvSpPr>
          <p:spPr bwMode="auto">
            <a:xfrm>
              <a:off x="1286567" y="1279802"/>
              <a:ext cx="1882986" cy="1882985"/>
            </a:xfrm>
            <a:prstGeom prst="ellipse">
              <a:avLst/>
            </a:prstGeom>
            <a:solidFill>
              <a:schemeClr val="accent6">
                <a:alpha val="1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1" name="Pie 14"/>
            <p:cNvSpPr/>
            <p:nvPr/>
          </p:nvSpPr>
          <p:spPr bwMode="auto">
            <a:xfrm>
              <a:off x="1348463" y="1333513"/>
              <a:ext cx="1759195" cy="1759194"/>
            </a:xfrm>
            <a:prstGeom prst="pie">
              <a:avLst>
                <a:gd name="adj1" fmla="val 5199359"/>
                <a:gd name="adj2" fmla="val 13198794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1224671" y="1232525"/>
              <a:ext cx="2006778" cy="2006778"/>
            </a:xfrm>
            <a:custGeom>
              <a:avLst/>
              <a:gdLst>
                <a:gd name="connsiteX0" fmla="*/ 1211856 w 2423711"/>
                <a:gd name="connsiteY0" fmla="*/ 361574 h 2423711"/>
                <a:gd name="connsiteX1" fmla="*/ 1387247 w 2423711"/>
                <a:gd name="connsiteY1" fmla="*/ 403466 h 2423711"/>
                <a:gd name="connsiteX2" fmla="*/ 1822050 w 2423711"/>
                <a:gd name="connsiteY2" fmla="*/ 655298 h 2423711"/>
                <a:gd name="connsiteX3" fmla="*/ 1997514 w 2423711"/>
                <a:gd name="connsiteY3" fmla="*/ 959545 h 2423711"/>
                <a:gd name="connsiteX4" fmla="*/ 1997514 w 2423711"/>
                <a:gd name="connsiteY4" fmla="*/ 1464170 h 2423711"/>
                <a:gd name="connsiteX5" fmla="*/ 1822050 w 2423711"/>
                <a:gd name="connsiteY5" fmla="*/ 1768418 h 2423711"/>
                <a:gd name="connsiteX6" fmla="*/ 1387247 w 2423711"/>
                <a:gd name="connsiteY6" fmla="*/ 2020250 h 2423711"/>
                <a:gd name="connsiteX7" fmla="*/ 1036465 w 2423711"/>
                <a:gd name="connsiteY7" fmla="*/ 2020250 h 2423711"/>
                <a:gd name="connsiteX8" fmla="*/ 601662 w 2423711"/>
                <a:gd name="connsiteY8" fmla="*/ 1768418 h 2423711"/>
                <a:gd name="connsiteX9" fmla="*/ 426199 w 2423711"/>
                <a:gd name="connsiteY9" fmla="*/ 1464170 h 2423711"/>
                <a:gd name="connsiteX10" fmla="*/ 426199 w 2423711"/>
                <a:gd name="connsiteY10" fmla="*/ 959545 h 2423711"/>
                <a:gd name="connsiteX11" fmla="*/ 601662 w 2423711"/>
                <a:gd name="connsiteY11" fmla="*/ 655298 h 2423711"/>
                <a:gd name="connsiteX12" fmla="*/ 1036465 w 2423711"/>
                <a:gd name="connsiteY12" fmla="*/ 403466 h 2423711"/>
                <a:gd name="connsiteX13" fmla="*/ 1211856 w 2423711"/>
                <a:gd name="connsiteY13" fmla="*/ 361574 h 2423711"/>
                <a:gd name="connsiteX14" fmla="*/ 1211856 w 2423711"/>
                <a:gd name="connsiteY14" fmla="*/ 310775 h 2423711"/>
                <a:gd name="connsiteX15" fmla="*/ 1025988 w 2423711"/>
                <a:gd name="connsiteY15" fmla="*/ 355170 h 2423711"/>
                <a:gd name="connsiteX16" fmla="*/ 565209 w 2423711"/>
                <a:gd name="connsiteY16" fmla="*/ 622047 h 2423711"/>
                <a:gd name="connsiteX17" fmla="*/ 379263 w 2423711"/>
                <a:gd name="connsiteY17" fmla="*/ 944470 h 2423711"/>
                <a:gd name="connsiteX18" fmla="*/ 379263 w 2423711"/>
                <a:gd name="connsiteY18" fmla="*/ 1479241 h 2423711"/>
                <a:gd name="connsiteX19" fmla="*/ 565209 w 2423711"/>
                <a:gd name="connsiteY19" fmla="*/ 1801664 h 2423711"/>
                <a:gd name="connsiteX20" fmla="*/ 1025988 w 2423711"/>
                <a:gd name="connsiteY20" fmla="*/ 2068541 h 2423711"/>
                <a:gd name="connsiteX21" fmla="*/ 1397725 w 2423711"/>
                <a:gd name="connsiteY21" fmla="*/ 2068541 h 2423711"/>
                <a:gd name="connsiteX22" fmla="*/ 1858503 w 2423711"/>
                <a:gd name="connsiteY22" fmla="*/ 1801664 h 2423711"/>
                <a:gd name="connsiteX23" fmla="*/ 2044449 w 2423711"/>
                <a:gd name="connsiteY23" fmla="*/ 1479241 h 2423711"/>
                <a:gd name="connsiteX24" fmla="*/ 2044449 w 2423711"/>
                <a:gd name="connsiteY24" fmla="*/ 944470 h 2423711"/>
                <a:gd name="connsiteX25" fmla="*/ 1858503 w 2423711"/>
                <a:gd name="connsiteY25" fmla="*/ 622047 h 2423711"/>
                <a:gd name="connsiteX26" fmla="*/ 1397725 w 2423711"/>
                <a:gd name="connsiteY26" fmla="*/ 355170 h 2423711"/>
                <a:gd name="connsiteX27" fmla="*/ 1211856 w 2423711"/>
                <a:gd name="connsiteY27" fmla="*/ 310775 h 2423711"/>
                <a:gd name="connsiteX28" fmla="*/ 0 w 2423711"/>
                <a:gd name="connsiteY28" fmla="*/ 0 h 2423711"/>
                <a:gd name="connsiteX29" fmla="*/ 2423711 w 2423711"/>
                <a:gd name="connsiteY29" fmla="*/ 0 h 2423711"/>
                <a:gd name="connsiteX30" fmla="*/ 2423711 w 2423711"/>
                <a:gd name="connsiteY30" fmla="*/ 2423711 h 2423711"/>
                <a:gd name="connsiteX31" fmla="*/ 0 w 2423711"/>
                <a:gd name="connsiteY31" fmla="*/ 2423711 h 24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23711" h="2423711">
                  <a:moveTo>
                    <a:pt x="1211856" y="361574"/>
                  </a:moveTo>
                  <a:cubicBezTo>
                    <a:pt x="1275436" y="361574"/>
                    <a:pt x="1339017" y="375538"/>
                    <a:pt x="1387247" y="403466"/>
                  </a:cubicBezTo>
                  <a:lnTo>
                    <a:pt x="1822050" y="655298"/>
                  </a:lnTo>
                  <a:cubicBezTo>
                    <a:pt x="1918584" y="711154"/>
                    <a:pt x="1997514" y="848073"/>
                    <a:pt x="1997514" y="959545"/>
                  </a:cubicBezTo>
                  <a:lnTo>
                    <a:pt x="1997514" y="1464170"/>
                  </a:lnTo>
                  <a:cubicBezTo>
                    <a:pt x="1997514" y="1575642"/>
                    <a:pt x="1918584" y="1712561"/>
                    <a:pt x="1822050" y="1768418"/>
                  </a:cubicBezTo>
                  <a:lnTo>
                    <a:pt x="1387247" y="2020250"/>
                  </a:lnTo>
                  <a:cubicBezTo>
                    <a:pt x="1290786" y="2076106"/>
                    <a:pt x="1132927" y="2076106"/>
                    <a:pt x="1036465" y="2020250"/>
                  </a:cubicBezTo>
                  <a:lnTo>
                    <a:pt x="601662" y="1768418"/>
                  </a:lnTo>
                  <a:cubicBezTo>
                    <a:pt x="505128" y="1712561"/>
                    <a:pt x="426199" y="1575642"/>
                    <a:pt x="426199" y="1464170"/>
                  </a:cubicBezTo>
                  <a:lnTo>
                    <a:pt x="426199" y="959545"/>
                  </a:lnTo>
                  <a:cubicBezTo>
                    <a:pt x="426199" y="848073"/>
                    <a:pt x="505128" y="711154"/>
                    <a:pt x="601662" y="655298"/>
                  </a:cubicBezTo>
                  <a:lnTo>
                    <a:pt x="1036465" y="403466"/>
                  </a:lnTo>
                  <a:cubicBezTo>
                    <a:pt x="1084696" y="375538"/>
                    <a:pt x="1148276" y="361574"/>
                    <a:pt x="1211856" y="361574"/>
                  </a:cubicBezTo>
                  <a:close/>
                  <a:moveTo>
                    <a:pt x="1211856" y="310775"/>
                  </a:moveTo>
                  <a:cubicBezTo>
                    <a:pt x="1144478" y="310775"/>
                    <a:pt x="1077100" y="325574"/>
                    <a:pt x="1025988" y="355170"/>
                  </a:cubicBezTo>
                  <a:lnTo>
                    <a:pt x="565209" y="622047"/>
                  </a:lnTo>
                  <a:cubicBezTo>
                    <a:pt x="462908" y="681240"/>
                    <a:pt x="379263" y="826339"/>
                    <a:pt x="379263" y="944470"/>
                  </a:cubicBezTo>
                  <a:lnTo>
                    <a:pt x="379263" y="1479241"/>
                  </a:lnTo>
                  <a:cubicBezTo>
                    <a:pt x="379263" y="1597372"/>
                    <a:pt x="462908" y="1742471"/>
                    <a:pt x="565209" y="1801664"/>
                  </a:cubicBezTo>
                  <a:lnTo>
                    <a:pt x="1025988" y="2068541"/>
                  </a:lnTo>
                  <a:cubicBezTo>
                    <a:pt x="1128211" y="2127734"/>
                    <a:pt x="1295501" y="2127734"/>
                    <a:pt x="1397725" y="2068541"/>
                  </a:cubicBezTo>
                  <a:lnTo>
                    <a:pt x="1858503" y="1801664"/>
                  </a:lnTo>
                  <a:cubicBezTo>
                    <a:pt x="1960804" y="1742471"/>
                    <a:pt x="2044449" y="1597372"/>
                    <a:pt x="2044449" y="1479241"/>
                  </a:cubicBezTo>
                  <a:lnTo>
                    <a:pt x="2044449" y="944470"/>
                  </a:lnTo>
                  <a:cubicBezTo>
                    <a:pt x="2044449" y="826339"/>
                    <a:pt x="1960804" y="681240"/>
                    <a:pt x="1858503" y="622047"/>
                  </a:cubicBezTo>
                  <a:lnTo>
                    <a:pt x="1397725" y="355170"/>
                  </a:lnTo>
                  <a:cubicBezTo>
                    <a:pt x="1346613" y="325574"/>
                    <a:pt x="1279235" y="310775"/>
                    <a:pt x="1211856" y="310775"/>
                  </a:cubicBezTo>
                  <a:close/>
                  <a:moveTo>
                    <a:pt x="0" y="0"/>
                  </a:moveTo>
                  <a:lnTo>
                    <a:pt x="2423711" y="0"/>
                  </a:lnTo>
                  <a:lnTo>
                    <a:pt x="2423711" y="2423711"/>
                  </a:lnTo>
                  <a:lnTo>
                    <a:pt x="0" y="24237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23477" y="1172087"/>
            <a:ext cx="2006778" cy="2006778"/>
            <a:chOff x="1224671" y="1232525"/>
            <a:chExt cx="2006778" cy="2006778"/>
          </a:xfrm>
        </p:grpSpPr>
        <p:sp>
          <p:nvSpPr>
            <p:cNvPr id="47" name="Oval 15"/>
            <p:cNvSpPr/>
            <p:nvPr/>
          </p:nvSpPr>
          <p:spPr bwMode="auto">
            <a:xfrm>
              <a:off x="1286567" y="1279802"/>
              <a:ext cx="1882986" cy="1882985"/>
            </a:xfrm>
            <a:prstGeom prst="ellipse">
              <a:avLst/>
            </a:prstGeom>
            <a:solidFill>
              <a:schemeClr val="accent6">
                <a:alpha val="1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14"/>
            <p:cNvSpPr/>
            <p:nvPr/>
          </p:nvSpPr>
          <p:spPr bwMode="auto">
            <a:xfrm>
              <a:off x="1348463" y="1333513"/>
              <a:ext cx="1759195" cy="1759194"/>
            </a:xfrm>
            <a:prstGeom prst="pie">
              <a:avLst>
                <a:gd name="adj1" fmla="val 8248703"/>
                <a:gd name="adj2" fmla="val 1236894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1224671" y="1232525"/>
              <a:ext cx="2006778" cy="2006778"/>
            </a:xfrm>
            <a:custGeom>
              <a:avLst/>
              <a:gdLst>
                <a:gd name="connsiteX0" fmla="*/ 1211856 w 2423711"/>
                <a:gd name="connsiteY0" fmla="*/ 361574 h 2423711"/>
                <a:gd name="connsiteX1" fmla="*/ 1387247 w 2423711"/>
                <a:gd name="connsiteY1" fmla="*/ 403466 h 2423711"/>
                <a:gd name="connsiteX2" fmla="*/ 1822050 w 2423711"/>
                <a:gd name="connsiteY2" fmla="*/ 655298 h 2423711"/>
                <a:gd name="connsiteX3" fmla="*/ 1997514 w 2423711"/>
                <a:gd name="connsiteY3" fmla="*/ 959545 h 2423711"/>
                <a:gd name="connsiteX4" fmla="*/ 1997514 w 2423711"/>
                <a:gd name="connsiteY4" fmla="*/ 1464170 h 2423711"/>
                <a:gd name="connsiteX5" fmla="*/ 1822050 w 2423711"/>
                <a:gd name="connsiteY5" fmla="*/ 1768418 h 2423711"/>
                <a:gd name="connsiteX6" fmla="*/ 1387247 w 2423711"/>
                <a:gd name="connsiteY6" fmla="*/ 2020250 h 2423711"/>
                <a:gd name="connsiteX7" fmla="*/ 1036465 w 2423711"/>
                <a:gd name="connsiteY7" fmla="*/ 2020250 h 2423711"/>
                <a:gd name="connsiteX8" fmla="*/ 601662 w 2423711"/>
                <a:gd name="connsiteY8" fmla="*/ 1768418 h 2423711"/>
                <a:gd name="connsiteX9" fmla="*/ 426199 w 2423711"/>
                <a:gd name="connsiteY9" fmla="*/ 1464170 h 2423711"/>
                <a:gd name="connsiteX10" fmla="*/ 426199 w 2423711"/>
                <a:gd name="connsiteY10" fmla="*/ 959545 h 2423711"/>
                <a:gd name="connsiteX11" fmla="*/ 601662 w 2423711"/>
                <a:gd name="connsiteY11" fmla="*/ 655298 h 2423711"/>
                <a:gd name="connsiteX12" fmla="*/ 1036465 w 2423711"/>
                <a:gd name="connsiteY12" fmla="*/ 403466 h 2423711"/>
                <a:gd name="connsiteX13" fmla="*/ 1211856 w 2423711"/>
                <a:gd name="connsiteY13" fmla="*/ 361574 h 2423711"/>
                <a:gd name="connsiteX14" fmla="*/ 1211856 w 2423711"/>
                <a:gd name="connsiteY14" fmla="*/ 310775 h 2423711"/>
                <a:gd name="connsiteX15" fmla="*/ 1025988 w 2423711"/>
                <a:gd name="connsiteY15" fmla="*/ 355170 h 2423711"/>
                <a:gd name="connsiteX16" fmla="*/ 565209 w 2423711"/>
                <a:gd name="connsiteY16" fmla="*/ 622047 h 2423711"/>
                <a:gd name="connsiteX17" fmla="*/ 379263 w 2423711"/>
                <a:gd name="connsiteY17" fmla="*/ 944470 h 2423711"/>
                <a:gd name="connsiteX18" fmla="*/ 379263 w 2423711"/>
                <a:gd name="connsiteY18" fmla="*/ 1479241 h 2423711"/>
                <a:gd name="connsiteX19" fmla="*/ 565209 w 2423711"/>
                <a:gd name="connsiteY19" fmla="*/ 1801664 h 2423711"/>
                <a:gd name="connsiteX20" fmla="*/ 1025988 w 2423711"/>
                <a:gd name="connsiteY20" fmla="*/ 2068541 h 2423711"/>
                <a:gd name="connsiteX21" fmla="*/ 1397725 w 2423711"/>
                <a:gd name="connsiteY21" fmla="*/ 2068541 h 2423711"/>
                <a:gd name="connsiteX22" fmla="*/ 1858503 w 2423711"/>
                <a:gd name="connsiteY22" fmla="*/ 1801664 h 2423711"/>
                <a:gd name="connsiteX23" fmla="*/ 2044449 w 2423711"/>
                <a:gd name="connsiteY23" fmla="*/ 1479241 h 2423711"/>
                <a:gd name="connsiteX24" fmla="*/ 2044449 w 2423711"/>
                <a:gd name="connsiteY24" fmla="*/ 944470 h 2423711"/>
                <a:gd name="connsiteX25" fmla="*/ 1858503 w 2423711"/>
                <a:gd name="connsiteY25" fmla="*/ 622047 h 2423711"/>
                <a:gd name="connsiteX26" fmla="*/ 1397725 w 2423711"/>
                <a:gd name="connsiteY26" fmla="*/ 355170 h 2423711"/>
                <a:gd name="connsiteX27" fmla="*/ 1211856 w 2423711"/>
                <a:gd name="connsiteY27" fmla="*/ 310775 h 2423711"/>
                <a:gd name="connsiteX28" fmla="*/ 0 w 2423711"/>
                <a:gd name="connsiteY28" fmla="*/ 0 h 2423711"/>
                <a:gd name="connsiteX29" fmla="*/ 2423711 w 2423711"/>
                <a:gd name="connsiteY29" fmla="*/ 0 h 2423711"/>
                <a:gd name="connsiteX30" fmla="*/ 2423711 w 2423711"/>
                <a:gd name="connsiteY30" fmla="*/ 2423711 h 2423711"/>
                <a:gd name="connsiteX31" fmla="*/ 0 w 2423711"/>
                <a:gd name="connsiteY31" fmla="*/ 2423711 h 24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23711" h="2423711">
                  <a:moveTo>
                    <a:pt x="1211856" y="361574"/>
                  </a:moveTo>
                  <a:cubicBezTo>
                    <a:pt x="1275436" y="361574"/>
                    <a:pt x="1339017" y="375538"/>
                    <a:pt x="1387247" y="403466"/>
                  </a:cubicBezTo>
                  <a:lnTo>
                    <a:pt x="1822050" y="655298"/>
                  </a:lnTo>
                  <a:cubicBezTo>
                    <a:pt x="1918584" y="711154"/>
                    <a:pt x="1997514" y="848073"/>
                    <a:pt x="1997514" y="959545"/>
                  </a:cubicBezTo>
                  <a:lnTo>
                    <a:pt x="1997514" y="1464170"/>
                  </a:lnTo>
                  <a:cubicBezTo>
                    <a:pt x="1997514" y="1575642"/>
                    <a:pt x="1918584" y="1712561"/>
                    <a:pt x="1822050" y="1768418"/>
                  </a:cubicBezTo>
                  <a:lnTo>
                    <a:pt x="1387247" y="2020250"/>
                  </a:lnTo>
                  <a:cubicBezTo>
                    <a:pt x="1290786" y="2076106"/>
                    <a:pt x="1132927" y="2076106"/>
                    <a:pt x="1036465" y="2020250"/>
                  </a:cubicBezTo>
                  <a:lnTo>
                    <a:pt x="601662" y="1768418"/>
                  </a:lnTo>
                  <a:cubicBezTo>
                    <a:pt x="505128" y="1712561"/>
                    <a:pt x="426199" y="1575642"/>
                    <a:pt x="426199" y="1464170"/>
                  </a:cubicBezTo>
                  <a:lnTo>
                    <a:pt x="426199" y="959545"/>
                  </a:lnTo>
                  <a:cubicBezTo>
                    <a:pt x="426199" y="848073"/>
                    <a:pt x="505128" y="711154"/>
                    <a:pt x="601662" y="655298"/>
                  </a:cubicBezTo>
                  <a:lnTo>
                    <a:pt x="1036465" y="403466"/>
                  </a:lnTo>
                  <a:cubicBezTo>
                    <a:pt x="1084696" y="375538"/>
                    <a:pt x="1148276" y="361574"/>
                    <a:pt x="1211856" y="361574"/>
                  </a:cubicBezTo>
                  <a:close/>
                  <a:moveTo>
                    <a:pt x="1211856" y="310775"/>
                  </a:moveTo>
                  <a:cubicBezTo>
                    <a:pt x="1144478" y="310775"/>
                    <a:pt x="1077100" y="325574"/>
                    <a:pt x="1025988" y="355170"/>
                  </a:cubicBezTo>
                  <a:lnTo>
                    <a:pt x="565209" y="622047"/>
                  </a:lnTo>
                  <a:cubicBezTo>
                    <a:pt x="462908" y="681240"/>
                    <a:pt x="379263" y="826339"/>
                    <a:pt x="379263" y="944470"/>
                  </a:cubicBezTo>
                  <a:lnTo>
                    <a:pt x="379263" y="1479241"/>
                  </a:lnTo>
                  <a:cubicBezTo>
                    <a:pt x="379263" y="1597372"/>
                    <a:pt x="462908" y="1742471"/>
                    <a:pt x="565209" y="1801664"/>
                  </a:cubicBezTo>
                  <a:lnTo>
                    <a:pt x="1025988" y="2068541"/>
                  </a:lnTo>
                  <a:cubicBezTo>
                    <a:pt x="1128211" y="2127734"/>
                    <a:pt x="1295501" y="2127734"/>
                    <a:pt x="1397725" y="2068541"/>
                  </a:cubicBezTo>
                  <a:lnTo>
                    <a:pt x="1858503" y="1801664"/>
                  </a:lnTo>
                  <a:cubicBezTo>
                    <a:pt x="1960804" y="1742471"/>
                    <a:pt x="2044449" y="1597372"/>
                    <a:pt x="2044449" y="1479241"/>
                  </a:cubicBezTo>
                  <a:lnTo>
                    <a:pt x="2044449" y="944470"/>
                  </a:lnTo>
                  <a:cubicBezTo>
                    <a:pt x="2044449" y="826339"/>
                    <a:pt x="1960804" y="681240"/>
                    <a:pt x="1858503" y="622047"/>
                  </a:cubicBezTo>
                  <a:lnTo>
                    <a:pt x="1397725" y="355170"/>
                  </a:lnTo>
                  <a:cubicBezTo>
                    <a:pt x="1346613" y="325574"/>
                    <a:pt x="1279235" y="310775"/>
                    <a:pt x="1211856" y="310775"/>
                  </a:cubicBezTo>
                  <a:close/>
                  <a:moveTo>
                    <a:pt x="0" y="0"/>
                  </a:moveTo>
                  <a:lnTo>
                    <a:pt x="2423711" y="0"/>
                  </a:lnTo>
                  <a:lnTo>
                    <a:pt x="2423711" y="2423711"/>
                  </a:lnTo>
                  <a:lnTo>
                    <a:pt x="0" y="24237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8" name="TextBox 16"/>
          <p:cNvSpPr txBox="1"/>
          <p:nvPr/>
        </p:nvSpPr>
        <p:spPr>
          <a:xfrm>
            <a:off x="1241011" y="1962088"/>
            <a:ext cx="1125013" cy="397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latin typeface="Titillium" charset="0"/>
                <a:ea typeface="Titillium" charset="0"/>
                <a:cs typeface="Titillium" charset="0"/>
              </a:rPr>
              <a:t>70%</a:t>
            </a:r>
          </a:p>
        </p:txBody>
      </p:sp>
      <p:sp>
        <p:nvSpPr>
          <p:cNvPr id="36" name="矩形 35"/>
          <p:cNvSpPr/>
          <p:nvPr/>
        </p:nvSpPr>
        <p:spPr>
          <a:xfrm>
            <a:off x="497133" y="2983774"/>
            <a:ext cx="2518210" cy="465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3671" y="3458961"/>
            <a:ext cx="19518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400" dirty="0"/>
          </a:p>
        </p:txBody>
      </p:sp>
      <p:sp>
        <p:nvSpPr>
          <p:cNvPr id="43" name="TextBox 16"/>
          <p:cNvSpPr txBox="1"/>
          <p:nvPr/>
        </p:nvSpPr>
        <p:spPr>
          <a:xfrm>
            <a:off x="4060958" y="1962088"/>
            <a:ext cx="112501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latin typeface="Titillium" charset="0"/>
                <a:ea typeface="Titillium" charset="0"/>
                <a:cs typeface="Titillium" charset="0"/>
              </a:rPr>
              <a:t>50%</a:t>
            </a:r>
          </a:p>
        </p:txBody>
      </p:sp>
      <p:sp>
        <p:nvSpPr>
          <p:cNvPr id="44" name="矩形 43"/>
          <p:cNvSpPr/>
          <p:nvPr/>
        </p:nvSpPr>
        <p:spPr>
          <a:xfrm>
            <a:off x="3364359" y="2983774"/>
            <a:ext cx="2518210" cy="465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63618" y="3458961"/>
            <a:ext cx="19518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400" dirty="0"/>
          </a:p>
        </p:txBody>
      </p:sp>
      <p:sp>
        <p:nvSpPr>
          <p:cNvPr id="50" name="TextBox 16"/>
          <p:cNvSpPr txBox="1"/>
          <p:nvPr/>
        </p:nvSpPr>
        <p:spPr>
          <a:xfrm>
            <a:off x="6964359" y="1962088"/>
            <a:ext cx="112501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latin typeface="Titillium" charset="0"/>
                <a:ea typeface="Titillium" charset="0"/>
                <a:cs typeface="Titillium" charset="0"/>
              </a:rPr>
              <a:t>30%</a:t>
            </a:r>
          </a:p>
        </p:txBody>
      </p:sp>
      <p:sp>
        <p:nvSpPr>
          <p:cNvPr id="51" name="矩形 50"/>
          <p:cNvSpPr/>
          <p:nvPr/>
        </p:nvSpPr>
        <p:spPr>
          <a:xfrm>
            <a:off x="6312741" y="2967755"/>
            <a:ext cx="2518210" cy="465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95941" y="3458961"/>
            <a:ext cx="19518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7602091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37" grpId="0"/>
      <p:bldP spid="43" grpId="0"/>
      <p:bldP spid="44" grpId="0"/>
      <p:bldP spid="45" grpId="0"/>
      <p:bldP spid="50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graphicFrame>
        <p:nvGraphicFramePr>
          <p:cNvPr id="7" name="Chart 2"/>
          <p:cNvGraphicFramePr/>
          <p:nvPr>
            <p:extLst>
              <p:ext uri="{D42A27DB-BD31-4B8C-83A1-F6EECF244321}">
                <p14:modId xmlns:p14="http://schemas.microsoft.com/office/powerpoint/2010/main" val="1664199898"/>
              </p:ext>
            </p:extLst>
          </p:nvPr>
        </p:nvGraphicFramePr>
        <p:xfrm>
          <a:off x="3826139" y="941677"/>
          <a:ext cx="5812970" cy="3875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24"/>
          <p:cNvSpPr txBox="1"/>
          <p:nvPr/>
        </p:nvSpPr>
        <p:spPr>
          <a:xfrm>
            <a:off x="365340" y="1095097"/>
            <a:ext cx="300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点击此处添加小标题</a:t>
            </a:r>
          </a:p>
        </p:txBody>
      </p:sp>
      <p:sp>
        <p:nvSpPr>
          <p:cNvPr id="13" name="文本框 25"/>
          <p:cNvSpPr txBox="1"/>
          <p:nvPr/>
        </p:nvSpPr>
        <p:spPr>
          <a:xfrm>
            <a:off x="365340" y="1990978"/>
            <a:ext cx="383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点击此处添加文字描述，文字颜色、大小、字体，图形颜色、大小、样式可根据需求进行更改。点击此处添加文字描述，文字颜色、大小、字体，图形颜色、大小、样式可根据需求进行更改。</a:t>
            </a:r>
          </a:p>
        </p:txBody>
      </p:sp>
      <p:cxnSp>
        <p:nvCxnSpPr>
          <p:cNvPr id="14" name="PA_直接连接符 30"/>
          <p:cNvCxnSpPr>
            <a:cxnSpLocks/>
          </p:cNvCxnSpPr>
          <p:nvPr/>
        </p:nvCxnSpPr>
        <p:spPr>
          <a:xfrm>
            <a:off x="449404" y="1700454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263515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6943" y="1589166"/>
            <a:ext cx="5767057" cy="1965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589166"/>
            <a:ext cx="1013988" cy="1965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82491" y="1652013"/>
            <a:ext cx="349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点击此处添加标题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76943" y="1411169"/>
            <a:ext cx="20055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The fourth part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22900" y="2334498"/>
            <a:ext cx="287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6D29A4-DA35-4D81-9D7F-3ECD85A856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" r="3996" b="6372"/>
          <a:stretch/>
        </p:blipFill>
        <p:spPr>
          <a:xfrm>
            <a:off x="1100486" y="1381293"/>
            <a:ext cx="2186154" cy="23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45679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75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 tmFilter="0,0; .5, 1; 1, 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 tmFilter="0,0; .5, 1; 1, 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25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 tmFilter="0,0; .5, 1; 1, 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/>
      <p:bldP spid="8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4" name="文本框 24"/>
          <p:cNvSpPr txBox="1"/>
          <p:nvPr/>
        </p:nvSpPr>
        <p:spPr>
          <a:xfrm>
            <a:off x="365340" y="1095097"/>
            <a:ext cx="300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点击此处添加小标题</a:t>
            </a:r>
          </a:p>
        </p:txBody>
      </p:sp>
      <p:sp>
        <p:nvSpPr>
          <p:cNvPr id="15" name="文本框 25"/>
          <p:cNvSpPr txBox="1"/>
          <p:nvPr/>
        </p:nvSpPr>
        <p:spPr>
          <a:xfrm>
            <a:off x="365340" y="1990978"/>
            <a:ext cx="383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点击此处添加文字描述，文字颜色、大小、字体，图形颜色、大小、样式可根据需求进行更改。点击此处添加文字描述，文字颜色、大小、字体，图形颜色、大小、样式可根据需求进行更改。</a:t>
            </a:r>
          </a:p>
        </p:txBody>
      </p:sp>
      <p:cxnSp>
        <p:nvCxnSpPr>
          <p:cNvPr id="16" name="PA_直接连接符 30"/>
          <p:cNvCxnSpPr>
            <a:cxnSpLocks/>
          </p:cNvCxnSpPr>
          <p:nvPr/>
        </p:nvCxnSpPr>
        <p:spPr>
          <a:xfrm>
            <a:off x="449404" y="1700454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EA28059-3437-4C87-A2BA-2C679BEFB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57" y="2790204"/>
            <a:ext cx="2475976" cy="1409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3E34A1-8CC8-4221-8DE1-C2BD63DC2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56" y="1457358"/>
            <a:ext cx="1518265" cy="951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02A673-EE03-40BA-A98B-456A58305B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" b="10704"/>
          <a:stretch/>
        </p:blipFill>
        <p:spPr>
          <a:xfrm>
            <a:off x="4635940" y="1822485"/>
            <a:ext cx="2187242" cy="1330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2427616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835488764"/>
              </p:ext>
            </p:extLst>
          </p:nvPr>
        </p:nvGraphicFramePr>
        <p:xfrm>
          <a:off x="4357064" y="1325206"/>
          <a:ext cx="4481123" cy="352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24"/>
          <p:cNvSpPr txBox="1"/>
          <p:nvPr/>
        </p:nvSpPr>
        <p:spPr>
          <a:xfrm>
            <a:off x="365340" y="1095097"/>
            <a:ext cx="300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点击此处添加小标题</a:t>
            </a:r>
          </a:p>
        </p:txBody>
      </p:sp>
      <p:sp>
        <p:nvSpPr>
          <p:cNvPr id="9" name="文本框 25"/>
          <p:cNvSpPr txBox="1"/>
          <p:nvPr/>
        </p:nvSpPr>
        <p:spPr>
          <a:xfrm>
            <a:off x="365340" y="1990978"/>
            <a:ext cx="383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点击此处添加文字描述，文字颜色、大小、字体，图形颜色、大小、样式可根据需求进行更改。点击此处添加文字描述，文字颜色、大小、字体，图形颜色、大小、样式可根据需求进行更改。</a:t>
            </a:r>
          </a:p>
        </p:txBody>
      </p:sp>
      <p:cxnSp>
        <p:nvCxnSpPr>
          <p:cNvPr id="10" name="PA_直接连接符 30"/>
          <p:cNvCxnSpPr>
            <a:cxnSpLocks/>
          </p:cNvCxnSpPr>
          <p:nvPr/>
        </p:nvCxnSpPr>
        <p:spPr>
          <a:xfrm>
            <a:off x="449404" y="1700454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0448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6037982" y="1173598"/>
            <a:ext cx="2699852" cy="9873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6037982" y="2354698"/>
            <a:ext cx="2699852" cy="9873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037982" y="3535798"/>
            <a:ext cx="2699852" cy="9873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sp>
        <p:nvSpPr>
          <p:cNvPr id="7" name="AutoShape 2"/>
          <p:cNvSpPr>
            <a:spLocks/>
          </p:cNvSpPr>
          <p:nvPr/>
        </p:nvSpPr>
        <p:spPr bwMode="auto">
          <a:xfrm>
            <a:off x="5107406" y="1277075"/>
            <a:ext cx="801980" cy="867948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ea"/>
                <a:cs typeface="Titillium" charset="0"/>
              </a:rPr>
              <a:t>01</a:t>
            </a:r>
          </a:p>
        </p:txBody>
      </p:sp>
      <p:sp>
        <p:nvSpPr>
          <p:cNvPr id="23" name="AutoShape 2"/>
          <p:cNvSpPr>
            <a:spLocks/>
          </p:cNvSpPr>
          <p:nvPr/>
        </p:nvSpPr>
        <p:spPr bwMode="auto">
          <a:xfrm>
            <a:off x="5107406" y="2458175"/>
            <a:ext cx="801980" cy="867948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ea"/>
                <a:cs typeface="Titillium" charset="0"/>
              </a:rPr>
              <a:t>02</a:t>
            </a:r>
          </a:p>
        </p:txBody>
      </p:sp>
      <p:sp>
        <p:nvSpPr>
          <p:cNvPr id="25" name="AutoShape 2"/>
          <p:cNvSpPr>
            <a:spLocks/>
          </p:cNvSpPr>
          <p:nvPr/>
        </p:nvSpPr>
        <p:spPr bwMode="auto">
          <a:xfrm>
            <a:off x="5107406" y="3639275"/>
            <a:ext cx="801980" cy="867948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ea"/>
                <a:cs typeface="Titillium" charset="0"/>
              </a:rPr>
              <a:t>03</a:t>
            </a:r>
          </a:p>
        </p:txBody>
      </p:sp>
      <p:sp>
        <p:nvSpPr>
          <p:cNvPr id="27" name="文本框 24"/>
          <p:cNvSpPr txBox="1"/>
          <p:nvPr/>
        </p:nvSpPr>
        <p:spPr>
          <a:xfrm>
            <a:off x="365340" y="1095097"/>
            <a:ext cx="300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点击此处添加小标题</a:t>
            </a:r>
          </a:p>
        </p:txBody>
      </p:sp>
      <p:sp>
        <p:nvSpPr>
          <p:cNvPr id="28" name="文本框 25"/>
          <p:cNvSpPr txBox="1"/>
          <p:nvPr/>
        </p:nvSpPr>
        <p:spPr>
          <a:xfrm>
            <a:off x="365340" y="1990978"/>
            <a:ext cx="383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点击此处添加文字描述，文字颜色、大小、字体，图形颜色、大小、样式可根据需求进行更改。点击此处添加文字描述，文字颜色、大小、字体，图形颜色、大小、样式可根据需求进行更改。</a:t>
            </a:r>
          </a:p>
        </p:txBody>
      </p:sp>
      <p:cxnSp>
        <p:nvCxnSpPr>
          <p:cNvPr id="29" name="PA_直接连接符 30"/>
          <p:cNvCxnSpPr>
            <a:cxnSpLocks/>
          </p:cNvCxnSpPr>
          <p:nvPr/>
        </p:nvCxnSpPr>
        <p:spPr>
          <a:xfrm>
            <a:off x="449404" y="1700454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48862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/>
      <p:bldP spid="24" grpId="0"/>
      <p:bldP spid="26" grpId="0"/>
      <p:bldP spid="7" grpId="0" animBg="1"/>
      <p:bldP spid="23" grpId="0" animBg="1"/>
      <p:bldP spid="25" grpId="0" animBg="1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3" name="Shape 3767"/>
          <p:cNvSpPr/>
          <p:nvPr/>
        </p:nvSpPr>
        <p:spPr>
          <a:xfrm>
            <a:off x="6936323" y="2347454"/>
            <a:ext cx="376908" cy="37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8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8"/>
                  <a:pt x="10529" y="14727"/>
                  <a:pt x="10800" y="14727"/>
                </a:cubicBezTo>
                <a:cubicBezTo>
                  <a:pt x="11071" y="14727"/>
                  <a:pt x="11291" y="14508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8"/>
                  <a:pt x="18384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8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hape 3602"/>
          <p:cNvSpPr/>
          <p:nvPr/>
        </p:nvSpPr>
        <p:spPr>
          <a:xfrm>
            <a:off x="4366556" y="2335373"/>
            <a:ext cx="274114" cy="37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hape 3624"/>
          <p:cNvSpPr/>
          <p:nvPr/>
        </p:nvSpPr>
        <p:spPr>
          <a:xfrm>
            <a:off x="1428454" y="2352505"/>
            <a:ext cx="342644" cy="342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文本框 24"/>
          <p:cNvSpPr txBox="1"/>
          <p:nvPr/>
        </p:nvSpPr>
        <p:spPr>
          <a:xfrm>
            <a:off x="345549" y="1128913"/>
            <a:ext cx="300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点击此处添加小标题</a:t>
            </a:r>
          </a:p>
        </p:txBody>
      </p:sp>
      <p:cxnSp>
        <p:nvCxnSpPr>
          <p:cNvPr id="15" name="PA_直接连接符 30"/>
          <p:cNvCxnSpPr>
            <a:cxnSpLocks/>
          </p:cNvCxnSpPr>
          <p:nvPr/>
        </p:nvCxnSpPr>
        <p:spPr>
          <a:xfrm>
            <a:off x="429613" y="1734270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49" y="2914568"/>
            <a:ext cx="2518210" cy="4240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2813" y="3382156"/>
            <a:ext cx="189068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3132138" y="2907329"/>
            <a:ext cx="2518210" cy="4240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9402" y="3374917"/>
            <a:ext cx="189068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5918727" y="2876468"/>
            <a:ext cx="2518210" cy="4240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85991" y="3344056"/>
            <a:ext cx="189068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192227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3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1" r="28833" b="668"/>
          <a:stretch/>
        </p:blipFill>
        <p:spPr>
          <a:xfrm flipH="1">
            <a:off x="1318260" y="1054099"/>
            <a:ext cx="1791814" cy="30149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76943" y="1589166"/>
            <a:ext cx="5767057" cy="1965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589166"/>
            <a:ext cx="1013988" cy="1965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82491" y="1652013"/>
            <a:ext cx="349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点击此处添加标题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76943" y="1411169"/>
            <a:ext cx="20055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The first part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22900" y="2334498"/>
            <a:ext cx="287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2416187437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25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875"/>
                            </p:stCondLst>
                            <p:childTnLst>
                              <p:par>
                                <p:cTn id="5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/>
      <p:bldP spid="8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" t="-1559" r="1415" b="9853"/>
          <a:stretch/>
        </p:blipFill>
        <p:spPr>
          <a:xfrm>
            <a:off x="0" y="1033099"/>
            <a:ext cx="9144000" cy="35793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44776" y="224241"/>
            <a:ext cx="6007100" cy="11237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81261" y="343166"/>
            <a:ext cx="5734130" cy="83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zh-CN" altLang="en-US" sz="4000" dirty="0"/>
              <a:t>谢 谢 聆 听</a:t>
            </a:r>
          </a:p>
        </p:txBody>
      </p:sp>
      <p:pic>
        <p:nvPicPr>
          <p:cNvPr id="16" name="PA_Graphic 15" descr="电话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1899" y="4635876"/>
            <a:ext cx="500543" cy="500543"/>
          </a:xfrm>
          <a:prstGeom prst="rect">
            <a:avLst/>
          </a:prstGeom>
        </p:spPr>
      </p:pic>
      <p:pic>
        <p:nvPicPr>
          <p:cNvPr id="18" name="图形 17" descr="信封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8326" y="4646698"/>
            <a:ext cx="447343" cy="447343"/>
          </a:xfrm>
          <a:prstGeom prst="rect">
            <a:avLst/>
          </a:prstGeom>
        </p:spPr>
      </p:pic>
      <p:pic>
        <p:nvPicPr>
          <p:cNvPr id="20" name="图形 19" descr="带标记的地图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1553" y="4665969"/>
            <a:ext cx="408800" cy="4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55999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590" y="78227"/>
            <a:ext cx="43053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2" name="PA_矩形 21"/>
          <p:cNvSpPr/>
          <p:nvPr>
            <p:custDataLst>
              <p:tags r:id="rId1"/>
            </p:custDataLst>
          </p:nvPr>
        </p:nvSpPr>
        <p:spPr>
          <a:xfrm rot="13490285">
            <a:off x="5033744" y="2078693"/>
            <a:ext cx="1325222" cy="1325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05053" y="270040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点击此处添加文本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52590" y="1133745"/>
            <a:ext cx="310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点击此处添加小标题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52590" y="1996584"/>
            <a:ext cx="3959453" cy="190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点击此处添加文字描述，文字颜色、大小、字体，图形颜色、大小、样式可根据需求进行更改。点击此处添加文字描述，文字颜色、大小、字体，图形颜色、大小、样式可根据需求进行更改。</a:t>
            </a:r>
          </a:p>
        </p:txBody>
      </p:sp>
      <p:cxnSp>
        <p:nvCxnSpPr>
          <p:cNvPr id="31" name="PA_直接连接符 30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49354" y="1701002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KSO_Shape"/>
          <p:cNvSpPr>
            <a:spLocks/>
          </p:cNvSpPr>
          <p:nvPr/>
        </p:nvSpPr>
        <p:spPr bwMode="auto">
          <a:xfrm>
            <a:off x="5481653" y="2377401"/>
            <a:ext cx="429404" cy="264791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PA_矩形 21"/>
          <p:cNvSpPr/>
          <p:nvPr>
            <p:custDataLst>
              <p:tags r:id="rId3"/>
            </p:custDataLst>
          </p:nvPr>
        </p:nvSpPr>
        <p:spPr>
          <a:xfrm rot="13490285" flipV="1">
            <a:off x="6630931" y="401247"/>
            <a:ext cx="296516" cy="296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3E9C69-684F-4A32-937A-40D1FA5054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r="14765"/>
          <a:stretch/>
        </p:blipFill>
        <p:spPr>
          <a:xfrm>
            <a:off x="5866593" y="772893"/>
            <a:ext cx="1825195" cy="1825200"/>
          </a:xfrm>
          <a:prstGeom prst="diamond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6BA02F-8640-483E-A7F4-F5948261C26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-1317" r="47007" b="9788"/>
          <a:stretch/>
        </p:blipFill>
        <p:spPr>
          <a:xfrm>
            <a:off x="6929528" y="1853174"/>
            <a:ext cx="1825200" cy="1825200"/>
          </a:xfrm>
          <a:prstGeom prst="diamond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EEFB00-F0FA-4870-A140-BF85D6CF52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4" t="1829" r="6289" b="-1829"/>
          <a:stretch/>
        </p:blipFill>
        <p:spPr>
          <a:xfrm>
            <a:off x="5866593" y="2947175"/>
            <a:ext cx="1825200" cy="1825200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2002161999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31771 -0.2956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-147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-0.29568 L -0.20035 -0.5126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10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35 -0.51265 L -0.32448 -0.7432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5" y="-115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48 -0.74321 L -0.43837 -0.5126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1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1"/>
      <p:bldP spid="29" grpId="0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椭圆 23"/>
          <p:cNvSpPr/>
          <p:nvPr>
            <p:custDataLst>
              <p:tags r:id="rId1"/>
            </p:custDataLst>
          </p:nvPr>
        </p:nvSpPr>
        <p:spPr>
          <a:xfrm>
            <a:off x="7746274" y="577601"/>
            <a:ext cx="4738982" cy="473898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846021" y="887829"/>
            <a:ext cx="853479" cy="853479"/>
            <a:chOff x="7846021" y="887829"/>
            <a:chExt cx="853479" cy="853479"/>
          </a:xfrm>
        </p:grpSpPr>
        <p:sp>
          <p:nvSpPr>
            <p:cNvPr id="2" name="Oval 12"/>
            <p:cNvSpPr/>
            <p:nvPr/>
          </p:nvSpPr>
          <p:spPr bwMode="auto">
            <a:xfrm>
              <a:off x="7846021" y="887829"/>
              <a:ext cx="853479" cy="8534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Shape 3602"/>
            <p:cNvSpPr/>
            <p:nvPr/>
          </p:nvSpPr>
          <p:spPr>
            <a:xfrm>
              <a:off x="8133332" y="1122855"/>
              <a:ext cx="278856" cy="383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15573"/>
                  </a:moveTo>
                  <a:lnTo>
                    <a:pt x="11475" y="16200"/>
                  </a:lnTo>
                  <a:cubicBezTo>
                    <a:pt x="11475" y="16471"/>
                    <a:pt x="11172" y="16691"/>
                    <a:pt x="10800" y="16691"/>
                  </a:cubicBezTo>
                  <a:cubicBezTo>
                    <a:pt x="10428" y="16691"/>
                    <a:pt x="10125" y="16471"/>
                    <a:pt x="10125" y="16200"/>
                  </a:cubicBezTo>
                  <a:lnTo>
                    <a:pt x="10125" y="15573"/>
                  </a:lnTo>
                  <a:cubicBezTo>
                    <a:pt x="9723" y="15403"/>
                    <a:pt x="9450" y="15090"/>
                    <a:pt x="9450" y="14727"/>
                  </a:cubicBezTo>
                  <a:cubicBezTo>
                    <a:pt x="9450" y="14185"/>
                    <a:pt x="10055" y="13745"/>
                    <a:pt x="10800" y="13745"/>
                  </a:cubicBezTo>
                  <a:cubicBezTo>
                    <a:pt x="11545" y="13745"/>
                    <a:pt x="12150" y="14185"/>
                    <a:pt x="12150" y="14727"/>
                  </a:cubicBezTo>
                  <a:cubicBezTo>
                    <a:pt x="12150" y="15090"/>
                    <a:pt x="11876" y="15403"/>
                    <a:pt x="11475" y="15573"/>
                  </a:cubicBezTo>
                  <a:moveTo>
                    <a:pt x="10800" y="12764"/>
                  </a:moveTo>
                  <a:cubicBezTo>
                    <a:pt x="9309" y="12764"/>
                    <a:pt x="8100" y="13643"/>
                    <a:pt x="8100" y="14727"/>
                  </a:cubicBezTo>
                  <a:cubicBezTo>
                    <a:pt x="8100" y="15232"/>
                    <a:pt x="8369" y="15686"/>
                    <a:pt x="8798" y="16034"/>
                  </a:cubicBezTo>
                  <a:cubicBezTo>
                    <a:pt x="8789" y="16089"/>
                    <a:pt x="8775" y="16143"/>
                    <a:pt x="8775" y="16200"/>
                  </a:cubicBezTo>
                  <a:cubicBezTo>
                    <a:pt x="8775" y="17014"/>
                    <a:pt x="9681" y="17673"/>
                    <a:pt x="10800" y="17673"/>
                  </a:cubicBezTo>
                  <a:cubicBezTo>
                    <a:pt x="11919" y="17673"/>
                    <a:pt x="12825" y="17014"/>
                    <a:pt x="12825" y="16200"/>
                  </a:cubicBezTo>
                  <a:cubicBezTo>
                    <a:pt x="12825" y="16143"/>
                    <a:pt x="12810" y="16089"/>
                    <a:pt x="12802" y="16034"/>
                  </a:cubicBezTo>
                  <a:cubicBezTo>
                    <a:pt x="13231" y="15687"/>
                    <a:pt x="13500" y="15232"/>
                    <a:pt x="13500" y="14727"/>
                  </a:cubicBezTo>
                  <a:cubicBezTo>
                    <a:pt x="13500" y="13643"/>
                    <a:pt x="12291" y="12764"/>
                    <a:pt x="10800" y="12764"/>
                  </a:cubicBezTo>
                  <a:moveTo>
                    <a:pt x="20250" y="19636"/>
                  </a:moveTo>
                  <a:cubicBezTo>
                    <a:pt x="20250" y="20179"/>
                    <a:pt x="19645" y="20618"/>
                    <a:pt x="18900" y="20618"/>
                  </a:cubicBezTo>
                  <a:lnTo>
                    <a:pt x="2700" y="20618"/>
                  </a:lnTo>
                  <a:cubicBezTo>
                    <a:pt x="1955" y="20618"/>
                    <a:pt x="1350" y="20179"/>
                    <a:pt x="1350" y="19636"/>
                  </a:cubicBezTo>
                  <a:lnTo>
                    <a:pt x="1350" y="10800"/>
                  </a:lnTo>
                  <a:cubicBezTo>
                    <a:pt x="1350" y="10258"/>
                    <a:pt x="1955" y="9818"/>
                    <a:pt x="2700" y="9818"/>
                  </a:cubicBezTo>
                  <a:lnTo>
                    <a:pt x="18900" y="9818"/>
                  </a:lnTo>
                  <a:cubicBezTo>
                    <a:pt x="19645" y="9818"/>
                    <a:pt x="20250" y="10258"/>
                    <a:pt x="20250" y="10800"/>
                  </a:cubicBezTo>
                  <a:cubicBezTo>
                    <a:pt x="20250" y="10800"/>
                    <a:pt x="20250" y="19636"/>
                    <a:pt x="20250" y="19636"/>
                  </a:cubicBezTo>
                  <a:close/>
                  <a:moveTo>
                    <a:pt x="18900" y="8836"/>
                  </a:moveTo>
                  <a:lnTo>
                    <a:pt x="18900" y="5891"/>
                  </a:lnTo>
                  <a:cubicBezTo>
                    <a:pt x="18900" y="2638"/>
                    <a:pt x="15273" y="0"/>
                    <a:pt x="10800" y="0"/>
                  </a:cubicBezTo>
                  <a:cubicBezTo>
                    <a:pt x="6327" y="0"/>
                    <a:pt x="2700" y="2638"/>
                    <a:pt x="2700" y="5891"/>
                  </a:cubicBezTo>
                  <a:cubicBezTo>
                    <a:pt x="2700" y="6162"/>
                    <a:pt x="3003" y="6382"/>
                    <a:pt x="3375" y="6382"/>
                  </a:cubicBezTo>
                  <a:cubicBezTo>
                    <a:pt x="3747" y="6382"/>
                    <a:pt x="4050" y="6162"/>
                    <a:pt x="4050" y="5891"/>
                  </a:cubicBezTo>
                  <a:cubicBezTo>
                    <a:pt x="4050" y="3180"/>
                    <a:pt x="7072" y="982"/>
                    <a:pt x="10800" y="982"/>
                  </a:cubicBezTo>
                  <a:cubicBezTo>
                    <a:pt x="14528" y="982"/>
                    <a:pt x="17550" y="3180"/>
                    <a:pt x="17550" y="5891"/>
                  </a:cubicBezTo>
                  <a:lnTo>
                    <a:pt x="17550" y="8836"/>
                  </a:lnTo>
                  <a:lnTo>
                    <a:pt x="2700" y="8836"/>
                  </a:lnTo>
                  <a:cubicBezTo>
                    <a:pt x="1209" y="8836"/>
                    <a:pt x="0" y="9716"/>
                    <a:pt x="0" y="10800"/>
                  </a:cubicBezTo>
                  <a:lnTo>
                    <a:pt x="0" y="19636"/>
                  </a:lnTo>
                  <a:cubicBezTo>
                    <a:pt x="0" y="20721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20721"/>
                    <a:pt x="21600" y="19636"/>
                  </a:cubicBezTo>
                  <a:lnTo>
                    <a:pt x="21600" y="10800"/>
                  </a:lnTo>
                  <a:cubicBezTo>
                    <a:pt x="21600" y="9716"/>
                    <a:pt x="20391" y="8836"/>
                    <a:pt x="18900" y="883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46021" y="3811501"/>
            <a:ext cx="853479" cy="853479"/>
            <a:chOff x="7846021" y="3811501"/>
            <a:chExt cx="853479" cy="853479"/>
          </a:xfrm>
        </p:grpSpPr>
        <p:sp>
          <p:nvSpPr>
            <p:cNvPr id="4" name="Oval 14"/>
            <p:cNvSpPr/>
            <p:nvPr/>
          </p:nvSpPr>
          <p:spPr bwMode="auto">
            <a:xfrm>
              <a:off x="7846021" y="3811501"/>
              <a:ext cx="853479" cy="8534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Shape 3647"/>
            <p:cNvSpPr/>
            <p:nvPr/>
          </p:nvSpPr>
          <p:spPr>
            <a:xfrm>
              <a:off x="8081045" y="4069711"/>
              <a:ext cx="383428" cy="383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4909"/>
                  </a:moveTo>
                  <a:cubicBezTo>
                    <a:pt x="5432" y="4909"/>
                    <a:pt x="1080" y="4030"/>
                    <a:pt x="1080" y="2945"/>
                  </a:cubicBezTo>
                  <a:cubicBezTo>
                    <a:pt x="1080" y="1861"/>
                    <a:pt x="5432" y="982"/>
                    <a:pt x="10800" y="982"/>
                  </a:cubicBezTo>
                  <a:cubicBezTo>
                    <a:pt x="16168" y="982"/>
                    <a:pt x="20520" y="1861"/>
                    <a:pt x="20520" y="2945"/>
                  </a:cubicBezTo>
                  <a:cubicBezTo>
                    <a:pt x="20520" y="4030"/>
                    <a:pt x="16168" y="4909"/>
                    <a:pt x="10800" y="4909"/>
                  </a:cubicBezTo>
                  <a:moveTo>
                    <a:pt x="16305" y="8659"/>
                  </a:moveTo>
                  <a:cubicBezTo>
                    <a:pt x="14130" y="10260"/>
                    <a:pt x="11880" y="11916"/>
                    <a:pt x="11880" y="14727"/>
                  </a:cubicBezTo>
                  <a:cubicBezTo>
                    <a:pt x="11880" y="17561"/>
                    <a:pt x="11880" y="19270"/>
                    <a:pt x="11642" y="20135"/>
                  </a:cubicBezTo>
                  <a:cubicBezTo>
                    <a:pt x="11522" y="20573"/>
                    <a:pt x="11509" y="20618"/>
                    <a:pt x="10800" y="20618"/>
                  </a:cubicBezTo>
                  <a:cubicBezTo>
                    <a:pt x="10091" y="20618"/>
                    <a:pt x="10078" y="20573"/>
                    <a:pt x="9957" y="20135"/>
                  </a:cubicBezTo>
                  <a:cubicBezTo>
                    <a:pt x="9818" y="19627"/>
                    <a:pt x="9761" y="18820"/>
                    <a:pt x="9738" y="17673"/>
                  </a:cubicBezTo>
                  <a:lnTo>
                    <a:pt x="10260" y="17673"/>
                  </a:lnTo>
                  <a:cubicBezTo>
                    <a:pt x="10558" y="17673"/>
                    <a:pt x="10800" y="17453"/>
                    <a:pt x="10800" y="17182"/>
                  </a:cubicBezTo>
                  <a:cubicBezTo>
                    <a:pt x="10800" y="16911"/>
                    <a:pt x="10558" y="16691"/>
                    <a:pt x="10260" y="16691"/>
                  </a:cubicBezTo>
                  <a:lnTo>
                    <a:pt x="9724" y="16691"/>
                  </a:lnTo>
                  <a:cubicBezTo>
                    <a:pt x="9722" y="16381"/>
                    <a:pt x="9721" y="16059"/>
                    <a:pt x="9721" y="15709"/>
                  </a:cubicBezTo>
                  <a:lnTo>
                    <a:pt x="10260" y="15709"/>
                  </a:lnTo>
                  <a:cubicBezTo>
                    <a:pt x="10558" y="15709"/>
                    <a:pt x="10800" y="15489"/>
                    <a:pt x="10800" y="15218"/>
                  </a:cubicBezTo>
                  <a:cubicBezTo>
                    <a:pt x="10800" y="14947"/>
                    <a:pt x="10558" y="14727"/>
                    <a:pt x="10260" y="14727"/>
                  </a:cubicBezTo>
                  <a:lnTo>
                    <a:pt x="9720" y="14727"/>
                  </a:lnTo>
                  <a:cubicBezTo>
                    <a:pt x="9720" y="11916"/>
                    <a:pt x="7470" y="10260"/>
                    <a:pt x="5295" y="8659"/>
                  </a:cubicBezTo>
                  <a:cubicBezTo>
                    <a:pt x="3543" y="7370"/>
                    <a:pt x="1872" y="6139"/>
                    <a:pt x="1294" y="4344"/>
                  </a:cubicBezTo>
                  <a:cubicBezTo>
                    <a:pt x="3119" y="5266"/>
                    <a:pt x="6691" y="5891"/>
                    <a:pt x="10800" y="5891"/>
                  </a:cubicBezTo>
                  <a:cubicBezTo>
                    <a:pt x="14905" y="5891"/>
                    <a:pt x="18475" y="5266"/>
                    <a:pt x="20302" y="4347"/>
                  </a:cubicBezTo>
                  <a:cubicBezTo>
                    <a:pt x="19721" y="6143"/>
                    <a:pt x="18053" y="7373"/>
                    <a:pt x="16305" y="8659"/>
                  </a:cubicBezTo>
                  <a:moveTo>
                    <a:pt x="10800" y="0"/>
                  </a:moveTo>
                  <a:cubicBezTo>
                    <a:pt x="4835" y="0"/>
                    <a:pt x="0" y="1319"/>
                    <a:pt x="0" y="2945"/>
                  </a:cubicBezTo>
                  <a:cubicBezTo>
                    <a:pt x="0" y="8836"/>
                    <a:pt x="8640" y="9818"/>
                    <a:pt x="8640" y="14727"/>
                  </a:cubicBezTo>
                  <a:lnTo>
                    <a:pt x="8640" y="15217"/>
                  </a:lnTo>
                  <a:lnTo>
                    <a:pt x="8640" y="15218"/>
                  </a:lnTo>
                  <a:lnTo>
                    <a:pt x="8640" y="15219"/>
                  </a:lnTo>
                  <a:cubicBezTo>
                    <a:pt x="8641" y="15938"/>
                    <a:pt x="8642" y="16572"/>
                    <a:pt x="8649" y="17142"/>
                  </a:cubicBezTo>
                  <a:cubicBezTo>
                    <a:pt x="8647" y="17155"/>
                    <a:pt x="8640" y="17168"/>
                    <a:pt x="8640" y="17182"/>
                  </a:cubicBezTo>
                  <a:cubicBezTo>
                    <a:pt x="8640" y="17199"/>
                    <a:pt x="8648" y="17212"/>
                    <a:pt x="8651" y="17230"/>
                  </a:cubicBezTo>
                  <a:cubicBezTo>
                    <a:pt x="8699" y="20896"/>
                    <a:pt x="8995" y="21600"/>
                    <a:pt x="10800" y="21600"/>
                  </a:cubicBezTo>
                  <a:cubicBezTo>
                    <a:pt x="12960" y="21600"/>
                    <a:pt x="12960" y="20618"/>
                    <a:pt x="12960" y="14727"/>
                  </a:cubicBezTo>
                  <a:cubicBezTo>
                    <a:pt x="12960" y="9818"/>
                    <a:pt x="21600" y="8836"/>
                    <a:pt x="21600" y="2945"/>
                  </a:cubicBezTo>
                  <a:cubicBezTo>
                    <a:pt x="21600" y="1319"/>
                    <a:pt x="16765" y="0"/>
                    <a:pt x="10800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19281" y="2349665"/>
            <a:ext cx="853479" cy="853479"/>
            <a:chOff x="7419281" y="2349665"/>
            <a:chExt cx="853479" cy="853479"/>
          </a:xfrm>
        </p:grpSpPr>
        <p:sp>
          <p:nvSpPr>
            <p:cNvPr id="3" name="Oval 13"/>
            <p:cNvSpPr/>
            <p:nvPr/>
          </p:nvSpPr>
          <p:spPr bwMode="auto">
            <a:xfrm>
              <a:off x="7419281" y="2349665"/>
              <a:ext cx="853479" cy="8534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" name="Shape 3624"/>
            <p:cNvSpPr/>
            <p:nvPr/>
          </p:nvSpPr>
          <p:spPr>
            <a:xfrm>
              <a:off x="7654306" y="2556821"/>
              <a:ext cx="383428" cy="383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31864" y="1127091"/>
            <a:ext cx="300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点击此处添加小标题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31864" y="1970753"/>
            <a:ext cx="3749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点击此处添加文字描述，文字颜色、大小、字体，图形颜色、大小、样式可根据需求进行更改。点击此处添加文字描述，文字颜色、大小、字体，图形颜色、大小、样式可根据需求进行更改。</a:t>
            </a:r>
          </a:p>
        </p:txBody>
      </p:sp>
      <p:cxnSp>
        <p:nvCxnSpPr>
          <p:cNvPr id="27" name="PA_直接连接符 30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44288" y="1721156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96296" y="1083736"/>
            <a:ext cx="2699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4719053" y="2566730"/>
            <a:ext cx="2536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5096296" y="4049724"/>
            <a:ext cx="2699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733648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" y="2367394"/>
            <a:ext cx="3049390" cy="216894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32506" y="1121437"/>
            <a:ext cx="312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点击此处添加小标题</a:t>
            </a:r>
          </a:p>
        </p:txBody>
      </p:sp>
      <p:cxnSp>
        <p:nvCxnSpPr>
          <p:cNvPr id="21" name="PA_直接连接符 30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429270" y="1726794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PA_直接连接符 21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3971110" y="1909315"/>
            <a:ext cx="0" cy="30981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180554" y="1909315"/>
            <a:ext cx="46891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    字颜色、大小、字体可根据需求进行更改。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180554" y="3050269"/>
            <a:ext cx="46891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    字颜色、大小、字体可根据需求进行更改。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180554" y="4224181"/>
            <a:ext cx="46891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    字颜色、大小、字体可根据需求进行更改。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9428084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3" t="-1" r="26801" b="13"/>
          <a:stretch/>
        </p:blipFill>
        <p:spPr>
          <a:xfrm flipH="1">
            <a:off x="1225332" y="1043516"/>
            <a:ext cx="2005548" cy="30560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76943" y="1589166"/>
            <a:ext cx="5767057" cy="1965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589166"/>
            <a:ext cx="1013988" cy="1965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82491" y="1652013"/>
            <a:ext cx="349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点击此处添加标题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76943" y="1411169"/>
            <a:ext cx="20055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02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The second part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22900" y="2334498"/>
            <a:ext cx="287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点击添加文本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793775101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25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 tmFilter="0,0; .5, 1; 1, 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 tmFilter="0,0; .5, 1; 1, 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875"/>
                            </p:stCondLst>
                            <p:childTnLst>
                              <p:par>
                                <p:cTn id="5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 tmFilter="0,0; .5, 1; 1, 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/>
      <p:bldP spid="8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A_Graphic 25" descr="云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5072" y="953866"/>
            <a:ext cx="1745323" cy="1639832"/>
          </a:xfrm>
          <a:prstGeom prst="rect">
            <a:avLst/>
          </a:prstGeom>
        </p:spPr>
      </p:pic>
      <p:pic>
        <p:nvPicPr>
          <p:cNvPr id="35" name="PA_Graphic 25" descr="云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6106" y="947812"/>
            <a:ext cx="1745323" cy="1639832"/>
          </a:xfrm>
          <a:prstGeom prst="rect">
            <a:avLst/>
          </a:prstGeom>
        </p:spPr>
      </p:pic>
      <p:pic>
        <p:nvPicPr>
          <p:cNvPr id="26" name="PA_Graphic 25" descr="云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831" y="947812"/>
            <a:ext cx="1745323" cy="16398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5404" y="2300871"/>
            <a:ext cx="2590494" cy="2297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1017196" y="1689558"/>
            <a:ext cx="1521990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tillium Light" charset="0"/>
              </a:rPr>
              <a:t>89</a:t>
            </a:r>
            <a:r>
              <a:rPr lang="en-US" altLang="zh-CN" sz="36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tillium Light" charset="0"/>
              </a:rPr>
              <a:t>%</a:t>
            </a:r>
            <a:endParaRPr lang="en-US" sz="3600" spc="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tillium Light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3" name="文本框 25"/>
          <p:cNvSpPr txBox="1"/>
          <p:nvPr/>
        </p:nvSpPr>
        <p:spPr>
          <a:xfrm>
            <a:off x="714200" y="2333644"/>
            <a:ext cx="2238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825238" y="3033200"/>
            <a:ext cx="2126968" cy="102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    字颜色、大小、字体可根据需求进行更改。</a:t>
            </a:r>
            <a:endParaRPr lang="zh-CN" altLang="en-US" sz="1400" dirty="0"/>
          </a:p>
        </p:txBody>
      </p:sp>
      <p:cxnSp>
        <p:nvCxnSpPr>
          <p:cNvPr id="5" name="PA_直接连接符 4"/>
          <p:cNvCxnSpPr/>
          <p:nvPr>
            <p:custDataLst>
              <p:tags r:id="rId4"/>
            </p:custDataLst>
          </p:nvPr>
        </p:nvCxnSpPr>
        <p:spPr>
          <a:xfrm>
            <a:off x="714200" y="2948936"/>
            <a:ext cx="211390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299212" y="2300871"/>
            <a:ext cx="2590494" cy="2297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25"/>
          <p:cNvSpPr txBox="1"/>
          <p:nvPr/>
        </p:nvSpPr>
        <p:spPr>
          <a:xfrm>
            <a:off x="3508008" y="2333644"/>
            <a:ext cx="2238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3602821" y="3033200"/>
            <a:ext cx="2126968" cy="102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    字颜色、大小、字体可根据需求进行更改。</a:t>
            </a:r>
            <a:endParaRPr lang="zh-CN" altLang="en-US" sz="1400" dirty="0"/>
          </a:p>
        </p:txBody>
      </p:sp>
      <p:cxnSp>
        <p:nvCxnSpPr>
          <p:cNvPr id="17" name="PA_直接连接符 4"/>
          <p:cNvCxnSpPr/>
          <p:nvPr>
            <p:custDataLst>
              <p:tags r:id="rId5"/>
            </p:custDataLst>
          </p:nvPr>
        </p:nvCxnSpPr>
        <p:spPr>
          <a:xfrm>
            <a:off x="3508008" y="2948936"/>
            <a:ext cx="211390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3020" y="2300871"/>
            <a:ext cx="2590494" cy="2297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文本框 25"/>
          <p:cNvSpPr txBox="1"/>
          <p:nvPr/>
        </p:nvSpPr>
        <p:spPr>
          <a:xfrm>
            <a:off x="6301816" y="2333644"/>
            <a:ext cx="2238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6401425" y="3033200"/>
            <a:ext cx="2126968" cy="10288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    字颜色、大小、字体可根据需求进行更改。</a:t>
            </a:r>
            <a:endParaRPr lang="zh-CN" altLang="en-US" sz="1400" dirty="0"/>
          </a:p>
        </p:txBody>
      </p:sp>
      <p:cxnSp>
        <p:nvCxnSpPr>
          <p:cNvPr id="27" name="PA_直接连接符 4"/>
          <p:cNvCxnSpPr/>
          <p:nvPr/>
        </p:nvCxnSpPr>
        <p:spPr>
          <a:xfrm>
            <a:off x="6301816" y="2948936"/>
            <a:ext cx="211390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5"/>
          <p:cNvSpPr txBox="1"/>
          <p:nvPr/>
        </p:nvSpPr>
        <p:spPr>
          <a:xfrm>
            <a:off x="3923301" y="1681594"/>
            <a:ext cx="1521990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tillium Light" charset="0"/>
              </a:rPr>
              <a:t>56</a:t>
            </a:r>
            <a:r>
              <a:rPr lang="en-US" altLang="zh-CN" sz="36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tillium Light" charset="0"/>
              </a:rPr>
              <a:t>%</a:t>
            </a:r>
            <a:endParaRPr lang="en-US" sz="3600" spc="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tillium Light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6627272" y="1705704"/>
            <a:ext cx="1521990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tillium Light" charset="0"/>
              </a:rPr>
              <a:t>48</a:t>
            </a:r>
            <a:r>
              <a:rPr lang="en-US" altLang="zh-CN" sz="36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tillium Light" charset="0"/>
              </a:rPr>
              <a:t>%</a:t>
            </a:r>
            <a:endParaRPr lang="en-US" sz="3600" spc="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tilliu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78787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23" grpId="0"/>
      <p:bldP spid="25" grpId="0"/>
      <p:bldP spid="13" grpId="0" animBg="1"/>
      <p:bldP spid="15" grpId="0"/>
      <p:bldP spid="16" grpId="0"/>
      <p:bldP spid="19" grpId="0" animBg="1"/>
      <p:bldP spid="22" grpId="0"/>
      <p:bldP spid="24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647"/>
          <p:cNvSpPr/>
          <p:nvPr/>
        </p:nvSpPr>
        <p:spPr>
          <a:xfrm>
            <a:off x="7027205" y="3714338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Shape 3744"/>
          <p:cNvSpPr/>
          <p:nvPr/>
        </p:nvSpPr>
        <p:spPr>
          <a:xfrm>
            <a:off x="4364640" y="3714338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8"/>
                  <a:pt x="2726" y="9327"/>
                  <a:pt x="2455" y="9327"/>
                </a:cubicBezTo>
                <a:cubicBezTo>
                  <a:pt x="2183" y="9327"/>
                  <a:pt x="1964" y="9548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0"/>
                  <a:pt x="2183" y="21600"/>
                  <a:pt x="2455" y="21600"/>
                </a:cubicBezTo>
                <a:cubicBezTo>
                  <a:pt x="2726" y="21600"/>
                  <a:pt x="2945" y="21380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1"/>
                  <a:pt x="12983" y="16691"/>
                  <a:pt x="13255" y="16691"/>
                </a:cubicBezTo>
                <a:cubicBezTo>
                  <a:pt x="13526" y="16691"/>
                  <a:pt x="13745" y="16471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8"/>
                  <a:pt x="4690" y="9327"/>
                  <a:pt x="4418" y="9327"/>
                </a:cubicBezTo>
                <a:cubicBezTo>
                  <a:pt x="4147" y="9327"/>
                  <a:pt x="3927" y="9548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8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8"/>
                  <a:pt x="12544" y="3927"/>
                  <a:pt x="12273" y="3927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hape 3767"/>
          <p:cNvSpPr/>
          <p:nvPr/>
        </p:nvSpPr>
        <p:spPr>
          <a:xfrm>
            <a:off x="7001805" y="2005955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8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8"/>
                  <a:pt x="10529" y="14727"/>
                  <a:pt x="10800" y="14727"/>
                </a:cubicBezTo>
                <a:cubicBezTo>
                  <a:pt x="11071" y="14727"/>
                  <a:pt x="11291" y="14508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8"/>
                  <a:pt x="18384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8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hape 3602"/>
          <p:cNvSpPr/>
          <p:nvPr/>
        </p:nvSpPr>
        <p:spPr>
          <a:xfrm>
            <a:off x="4412517" y="2005955"/>
            <a:ext cx="347023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hape 3620"/>
          <p:cNvSpPr/>
          <p:nvPr/>
        </p:nvSpPr>
        <p:spPr>
          <a:xfrm>
            <a:off x="1829075" y="3714338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PA_形状 3624"/>
          <p:cNvSpPr/>
          <p:nvPr>
            <p:custDataLst>
              <p:tags r:id="rId1"/>
            </p:custDataLst>
          </p:nvPr>
        </p:nvSpPr>
        <p:spPr>
          <a:xfrm>
            <a:off x="1829075" y="2006768"/>
            <a:ext cx="455574" cy="455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55447" y="2623106"/>
            <a:ext cx="2194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520387" y="2623106"/>
            <a:ext cx="218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166806" y="2623106"/>
            <a:ext cx="2265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217606" y="4291638"/>
            <a:ext cx="220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07687" y="4291638"/>
            <a:ext cx="2194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05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55447" y="4291638"/>
            <a:ext cx="2194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点击此处添加文本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8443" y="1099446"/>
            <a:ext cx="309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点击此处添加小标题</a:t>
            </a:r>
          </a:p>
        </p:txBody>
      </p:sp>
      <p:cxnSp>
        <p:nvCxnSpPr>
          <p:cNvPr id="31" name="PA_直接连接符 30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32507" y="1704803"/>
            <a:ext cx="892323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21909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0" grpId="0" animBg="1"/>
      <p:bldP spid="2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40" y="54381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47710" y="2842742"/>
            <a:ext cx="1122760" cy="744140"/>
            <a:chOff x="1285082" y="1637110"/>
            <a:chExt cx="1122760" cy="744140"/>
          </a:xfrm>
        </p:grpSpPr>
        <p:sp>
          <p:nvSpPr>
            <p:cNvPr id="14" name="MH_Other_1"/>
            <p:cNvSpPr/>
            <p:nvPr>
              <p:custDataLst>
                <p:tags r:id="rId5"/>
              </p:custDataLst>
            </p:nvPr>
          </p:nvSpPr>
          <p:spPr>
            <a:xfrm>
              <a:off x="1285082" y="1637110"/>
              <a:ext cx="1122760" cy="155972"/>
            </a:xfrm>
            <a:prstGeom prst="trapezoid">
              <a:avLst>
                <a:gd name="adj" fmla="val 6792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39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MH_SubTitle_1"/>
            <p:cNvSpPr/>
            <p:nvPr>
              <p:custDataLst>
                <p:tags r:id="rId6"/>
              </p:custDataLst>
            </p:nvPr>
          </p:nvSpPr>
          <p:spPr>
            <a:xfrm>
              <a:off x="1389857" y="1637110"/>
              <a:ext cx="913210" cy="744140"/>
            </a:xfrm>
            <a:custGeom>
              <a:avLst/>
              <a:gdLst>
                <a:gd name="connsiteX0" fmla="*/ 0 w 1217613"/>
                <a:gd name="connsiteY0" fmla="*/ 0 h 992188"/>
                <a:gd name="connsiteX1" fmla="*/ 1217613 w 1217613"/>
                <a:gd name="connsiteY1" fmla="*/ 0 h 992188"/>
                <a:gd name="connsiteX2" fmla="*/ 1217613 w 1217613"/>
                <a:gd name="connsiteY2" fmla="*/ 677466 h 992188"/>
                <a:gd name="connsiteX3" fmla="*/ 608806 w 1217613"/>
                <a:gd name="connsiteY3" fmla="*/ 992188 h 992188"/>
                <a:gd name="connsiteX4" fmla="*/ 0 w 1217613"/>
                <a:gd name="connsiteY4" fmla="*/ 677466 h 99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613" h="992188">
                  <a:moveTo>
                    <a:pt x="0" y="0"/>
                  </a:moveTo>
                  <a:lnTo>
                    <a:pt x="1217613" y="0"/>
                  </a:lnTo>
                  <a:lnTo>
                    <a:pt x="1217613" y="677466"/>
                  </a:lnTo>
                  <a:lnTo>
                    <a:pt x="608806" y="992188"/>
                  </a:lnTo>
                  <a:lnTo>
                    <a:pt x="0" y="677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9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EFEFE"/>
                  </a:solidFill>
                  <a:latin typeface="+mn-ea"/>
                </a:rPr>
                <a:t>01</a:t>
              </a:r>
              <a:endParaRPr lang="zh-CN" altLang="en-US" sz="2000" dirty="0">
                <a:solidFill>
                  <a:srgbClr val="FEFEFE"/>
                </a:solidFill>
                <a:latin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10620" y="2842742"/>
            <a:ext cx="1122760" cy="744140"/>
            <a:chOff x="1285082" y="1637110"/>
            <a:chExt cx="1122760" cy="744140"/>
          </a:xfrm>
        </p:grpSpPr>
        <p:sp>
          <p:nvSpPr>
            <p:cNvPr id="17" name="MH_Other_1"/>
            <p:cNvSpPr/>
            <p:nvPr>
              <p:custDataLst>
                <p:tags r:id="rId3"/>
              </p:custDataLst>
            </p:nvPr>
          </p:nvSpPr>
          <p:spPr>
            <a:xfrm>
              <a:off x="1285082" y="1637110"/>
              <a:ext cx="1122760" cy="155972"/>
            </a:xfrm>
            <a:prstGeom prst="trapezoid">
              <a:avLst>
                <a:gd name="adj" fmla="val 6792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39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MH_SubTitle_1"/>
            <p:cNvSpPr/>
            <p:nvPr>
              <p:custDataLst>
                <p:tags r:id="rId4"/>
              </p:custDataLst>
            </p:nvPr>
          </p:nvSpPr>
          <p:spPr>
            <a:xfrm>
              <a:off x="1389857" y="1637110"/>
              <a:ext cx="913210" cy="744140"/>
            </a:xfrm>
            <a:custGeom>
              <a:avLst/>
              <a:gdLst>
                <a:gd name="connsiteX0" fmla="*/ 0 w 1217613"/>
                <a:gd name="connsiteY0" fmla="*/ 0 h 992188"/>
                <a:gd name="connsiteX1" fmla="*/ 1217613 w 1217613"/>
                <a:gd name="connsiteY1" fmla="*/ 0 h 992188"/>
                <a:gd name="connsiteX2" fmla="*/ 1217613 w 1217613"/>
                <a:gd name="connsiteY2" fmla="*/ 677466 h 992188"/>
                <a:gd name="connsiteX3" fmla="*/ 608806 w 1217613"/>
                <a:gd name="connsiteY3" fmla="*/ 992188 h 992188"/>
                <a:gd name="connsiteX4" fmla="*/ 0 w 1217613"/>
                <a:gd name="connsiteY4" fmla="*/ 677466 h 99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613" h="992188">
                  <a:moveTo>
                    <a:pt x="0" y="0"/>
                  </a:moveTo>
                  <a:lnTo>
                    <a:pt x="1217613" y="0"/>
                  </a:lnTo>
                  <a:lnTo>
                    <a:pt x="1217613" y="677466"/>
                  </a:lnTo>
                  <a:lnTo>
                    <a:pt x="608806" y="992188"/>
                  </a:lnTo>
                  <a:lnTo>
                    <a:pt x="0" y="677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9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EFEFE"/>
                  </a:solidFill>
                  <a:latin typeface="+mn-ea"/>
                </a:rPr>
                <a:t>02</a:t>
              </a:r>
              <a:endParaRPr lang="zh-CN" altLang="en-US" sz="2000" dirty="0">
                <a:solidFill>
                  <a:srgbClr val="FEFEFE"/>
                </a:solidFill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50130" y="2842346"/>
            <a:ext cx="1122760" cy="744140"/>
            <a:chOff x="1285082" y="1637110"/>
            <a:chExt cx="1122760" cy="744140"/>
          </a:xfrm>
        </p:grpSpPr>
        <p:sp>
          <p:nvSpPr>
            <p:cNvPr id="20" name="MH_Other_1"/>
            <p:cNvSpPr/>
            <p:nvPr>
              <p:custDataLst>
                <p:tags r:id="rId1"/>
              </p:custDataLst>
            </p:nvPr>
          </p:nvSpPr>
          <p:spPr>
            <a:xfrm>
              <a:off x="1285082" y="1637110"/>
              <a:ext cx="1122760" cy="155972"/>
            </a:xfrm>
            <a:prstGeom prst="trapezoid">
              <a:avLst>
                <a:gd name="adj" fmla="val 6792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39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MH_SubTitle_1"/>
            <p:cNvSpPr/>
            <p:nvPr>
              <p:custDataLst>
                <p:tags r:id="rId2"/>
              </p:custDataLst>
            </p:nvPr>
          </p:nvSpPr>
          <p:spPr>
            <a:xfrm>
              <a:off x="1389857" y="1637110"/>
              <a:ext cx="913210" cy="744140"/>
            </a:xfrm>
            <a:custGeom>
              <a:avLst/>
              <a:gdLst>
                <a:gd name="connsiteX0" fmla="*/ 0 w 1217613"/>
                <a:gd name="connsiteY0" fmla="*/ 0 h 992188"/>
                <a:gd name="connsiteX1" fmla="*/ 1217613 w 1217613"/>
                <a:gd name="connsiteY1" fmla="*/ 0 h 992188"/>
                <a:gd name="connsiteX2" fmla="*/ 1217613 w 1217613"/>
                <a:gd name="connsiteY2" fmla="*/ 677466 h 992188"/>
                <a:gd name="connsiteX3" fmla="*/ 608806 w 1217613"/>
                <a:gd name="connsiteY3" fmla="*/ 992188 h 992188"/>
                <a:gd name="connsiteX4" fmla="*/ 0 w 1217613"/>
                <a:gd name="connsiteY4" fmla="*/ 677466 h 99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613" h="992188">
                  <a:moveTo>
                    <a:pt x="0" y="0"/>
                  </a:moveTo>
                  <a:lnTo>
                    <a:pt x="1217613" y="0"/>
                  </a:lnTo>
                  <a:lnTo>
                    <a:pt x="1217613" y="677466"/>
                  </a:lnTo>
                  <a:lnTo>
                    <a:pt x="608806" y="992188"/>
                  </a:lnTo>
                  <a:lnTo>
                    <a:pt x="0" y="677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9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EFEFE"/>
                  </a:solidFill>
                  <a:latin typeface="+mn-ea"/>
                </a:rPr>
                <a:t>03</a:t>
              </a:r>
              <a:endParaRPr lang="zh-CN" altLang="en-US" sz="2000" dirty="0">
                <a:solidFill>
                  <a:srgbClr val="FEFEFE"/>
                </a:solidFill>
                <a:latin typeface="+mn-ea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50728" y="3589995"/>
            <a:ext cx="24750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359483" y="3589995"/>
            <a:ext cx="24750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6166183" y="3586882"/>
            <a:ext cx="24750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点击此处添加文字描述，文字颜色、大小、字体可根据需求进行更改。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CA3990-8E12-4AA5-8384-708A51E0DC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2" b="40524"/>
          <a:stretch/>
        </p:blipFill>
        <p:spPr>
          <a:xfrm>
            <a:off x="0" y="676414"/>
            <a:ext cx="9144000" cy="20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7502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2A18EBE-916F-4238-9AC2-E46FC2ABD31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E:\学习\包图网\视频"/>
  <p:tag name="ISPRING_PRESENTATION_TITLE" val="绿色清新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70842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1125</Words>
  <Application>Microsoft Office PowerPoint</Application>
  <PresentationFormat>全屏显示(16:9)</PresentationFormat>
  <Paragraphs>149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Titillium</vt:lpstr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Janice</Manager>
  <Company>Janice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subject>绿色</dc:subject>
  <dc:creator>Janice</dc:creator>
  <cp:keywords>绿色小清新通用PPT模板</cp:keywords>
  <dc:description>Janice作品</dc:description>
  <cp:lastModifiedBy>Poem Weaness</cp:lastModifiedBy>
  <cp:revision>450</cp:revision>
  <dcterms:created xsi:type="dcterms:W3CDTF">2017-03-24T02:48:06Z</dcterms:created>
  <dcterms:modified xsi:type="dcterms:W3CDTF">2019-03-02T07:12:24Z</dcterms:modified>
  <cp:category>通用</cp:category>
</cp:coreProperties>
</file>