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6" r:id="rId4"/>
    <p:sldId id="257" r:id="rId5"/>
    <p:sldId id="258" r:id="rId6"/>
    <p:sldId id="259" r:id="rId7"/>
    <p:sldId id="263" r:id="rId8"/>
    <p:sldId id="260" r:id="rId9"/>
    <p:sldId id="261" r:id="rId10"/>
    <p:sldId id="262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9D1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17" autoAdjust="0"/>
    <p:restoredTop sz="94660"/>
  </p:normalViewPr>
  <p:slideViewPr>
    <p:cSldViewPr>
      <p:cViewPr varScale="1">
        <p:scale>
          <a:sx n="111" d="100"/>
          <a:sy n="111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dir\Documents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title>
      <c:layout/>
    </c:title>
    <c:plotArea>
      <c:layout/>
      <c:scatterChart>
        <c:scatterStyle val="smoothMarker"/>
        <c:ser>
          <c:idx val="0"/>
          <c:order val="0"/>
          <c:tx>
            <c:v>Intermember Forces</c:v>
          </c:tx>
          <c:marker>
            <c:symbol val="none"/>
          </c:marker>
          <c:xVal>
            <c:numRef>
              <c:f>Sheet1!$A$2:$A$29</c:f>
              <c:numCache>
                <c:formatCode>General</c:formatCode>
                <c:ptCount val="28"/>
                <c:pt idx="0">
                  <c:v>0.1</c:v>
                </c:pt>
                <c:pt idx="1">
                  <c:v>0.2</c:v>
                </c:pt>
                <c:pt idx="2">
                  <c:v>0.30000000000000004</c:v>
                </c:pt>
                <c:pt idx="3">
                  <c:v>0.4</c:v>
                </c:pt>
                <c:pt idx="4">
                  <c:v>0.5</c:v>
                </c:pt>
                <c:pt idx="5">
                  <c:v>0.60000000000000009</c:v>
                </c:pt>
                <c:pt idx="6">
                  <c:v>0.70000000000000007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1.7000000000000002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</c:numCache>
            </c:numRef>
          </c:xVal>
          <c:yVal>
            <c:numRef>
              <c:f>Sheet1!$B$2:$B$29</c:f>
              <c:numCache>
                <c:formatCode>General</c:formatCode>
                <c:ptCount val="28"/>
                <c:pt idx="0">
                  <c:v>100</c:v>
                </c:pt>
                <c:pt idx="1">
                  <c:v>24.999999999999993</c:v>
                </c:pt>
                <c:pt idx="2">
                  <c:v>11.111111111111109</c:v>
                </c:pt>
                <c:pt idx="3">
                  <c:v>6.2499999999999991</c:v>
                </c:pt>
                <c:pt idx="4">
                  <c:v>4</c:v>
                </c:pt>
                <c:pt idx="5">
                  <c:v>2.777777777777779</c:v>
                </c:pt>
                <c:pt idx="6">
                  <c:v>2.0408163265306132</c:v>
                </c:pt>
                <c:pt idx="7">
                  <c:v>1.5624999999999998</c:v>
                </c:pt>
                <c:pt idx="8">
                  <c:v>1.2345679012345681</c:v>
                </c:pt>
                <c:pt idx="9">
                  <c:v>1</c:v>
                </c:pt>
                <c:pt idx="10">
                  <c:v>0.82644628099173534</c:v>
                </c:pt>
                <c:pt idx="11">
                  <c:v>0.69444444444444464</c:v>
                </c:pt>
                <c:pt idx="12">
                  <c:v>0.59171597633136097</c:v>
                </c:pt>
                <c:pt idx="13">
                  <c:v>0.51020408163265307</c:v>
                </c:pt>
                <c:pt idx="14">
                  <c:v>0.44444444444444448</c:v>
                </c:pt>
                <c:pt idx="15">
                  <c:v>0.39062500000000011</c:v>
                </c:pt>
                <c:pt idx="16">
                  <c:v>0.34602076124567499</c:v>
                </c:pt>
                <c:pt idx="17">
                  <c:v>0.30864197530864207</c:v>
                </c:pt>
                <c:pt idx="18">
                  <c:v>0.27700831024930755</c:v>
                </c:pt>
                <c:pt idx="19">
                  <c:v>0.25</c:v>
                </c:pt>
                <c:pt idx="20">
                  <c:v>0.22675736961451246</c:v>
                </c:pt>
                <c:pt idx="21">
                  <c:v>0.20661157024793386</c:v>
                </c:pt>
                <c:pt idx="22">
                  <c:v>0.18903591682419668</c:v>
                </c:pt>
                <c:pt idx="23">
                  <c:v>0.17361111111111113</c:v>
                </c:pt>
                <c:pt idx="24">
                  <c:v>0.16000000000000003</c:v>
                </c:pt>
                <c:pt idx="25">
                  <c:v>0.14792899408284027</c:v>
                </c:pt>
                <c:pt idx="26">
                  <c:v>0.13717421124828527</c:v>
                </c:pt>
                <c:pt idx="27">
                  <c:v>0.1275510204081633</c:v>
                </c:pt>
              </c:numCache>
            </c:numRef>
          </c:yVal>
          <c:smooth val="1"/>
        </c:ser>
        <c:axId val="74738688"/>
        <c:axId val="33035392"/>
      </c:scatterChart>
      <c:valAx>
        <c:axId val="747386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tr-TR" dirty="0" smtClean="0"/>
                  <a:t> </a:t>
                </a:r>
                <a:endParaRPr lang="tr-TR" dirty="0"/>
              </a:p>
            </c:rich>
          </c:tx>
          <c:layout/>
        </c:title>
        <c:numFmt formatCode="General" sourceLinked="1"/>
        <c:tickLblPos val="nextTo"/>
        <c:crossAx val="33035392"/>
        <c:crosses val="autoZero"/>
        <c:crossBetween val="midCat"/>
      </c:valAx>
      <c:valAx>
        <c:axId val="3303539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/>
                  <a:t>Intermembe</a:t>
                </a:r>
                <a:r>
                  <a:rPr lang="tr-TR" baseline="0"/>
                  <a:t>r Force</a:t>
                </a:r>
                <a:endParaRPr lang="tr-TR"/>
              </a:p>
            </c:rich>
          </c:tx>
          <c:layout/>
        </c:title>
        <c:numFmt formatCode="General" sourceLinked="1"/>
        <c:tickLblPos val="nextTo"/>
        <c:crossAx val="74738688"/>
        <c:crosses val="autoZero"/>
        <c:crossBetween val="midCat"/>
      </c:valAx>
    </c:plotArea>
    <c:legend>
      <c:legendPos val="r"/>
      <c:layout/>
    </c:legend>
    <c:plotVisOnly val="1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title>
      <c:tx>
        <c:rich>
          <a:bodyPr/>
          <a:lstStyle/>
          <a:p>
            <a:pPr>
              <a:defRPr/>
            </a:pPr>
            <a:r>
              <a:rPr lang="tr-TR"/>
              <a:t>Attractive vs Transition</a:t>
            </a:r>
            <a:r>
              <a:rPr lang="tr-TR" baseline="0"/>
              <a:t> Forces</a:t>
            </a:r>
            <a:endParaRPr lang="en-US"/>
          </a:p>
        </c:rich>
      </c:tx>
      <c:layout>
        <c:manualLayout>
          <c:xMode val="edge"/>
          <c:yMode val="edge"/>
          <c:x val="0.18133333333333346"/>
          <c:y val="2.7777777777777811E-2"/>
        </c:manualLayout>
      </c:layout>
    </c:title>
    <c:plotArea>
      <c:layout/>
      <c:scatterChart>
        <c:scatterStyle val="smoothMarker"/>
        <c:ser>
          <c:idx val="0"/>
          <c:order val="0"/>
          <c:tx>
            <c:v>Attractive Forces</c:v>
          </c:tx>
          <c:marker>
            <c:symbol val="none"/>
          </c:marker>
          <c:xVal>
            <c:numRef>
              <c:f>Sheet1!$A$1:$A$28</c:f>
              <c:numCache>
                <c:formatCode>General</c:formatCode>
                <c:ptCount val="2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0.60000000000000009</c:v>
                </c:pt>
                <c:pt idx="7">
                  <c:v>0.70000000000000007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</c:numCache>
            </c:numRef>
          </c:xVal>
          <c:yVal>
            <c:numRef>
              <c:f>Sheet1!$C$1:$C$28</c:f>
              <c:numCache>
                <c:formatCode>General</c:formatCode>
                <c:ptCount val="28"/>
                <c:pt idx="0">
                  <c:v>20</c:v>
                </c:pt>
                <c:pt idx="1">
                  <c:v>19</c:v>
                </c:pt>
                <c:pt idx="2">
                  <c:v>21.3</c:v>
                </c:pt>
                <c:pt idx="3">
                  <c:v>23.4</c:v>
                </c:pt>
                <c:pt idx="4">
                  <c:v>25.5</c:v>
                </c:pt>
                <c:pt idx="5">
                  <c:v>27.8</c:v>
                </c:pt>
                <c:pt idx="6">
                  <c:v>30</c:v>
                </c:pt>
                <c:pt idx="7">
                  <c:v>32.770000000000003</c:v>
                </c:pt>
                <c:pt idx="8">
                  <c:v>34.770000000000003</c:v>
                </c:pt>
                <c:pt idx="9">
                  <c:v>36.770000000000003</c:v>
                </c:pt>
                <c:pt idx="10">
                  <c:v>38.770000000000003</c:v>
                </c:pt>
                <c:pt idx="11">
                  <c:v>42.2</c:v>
                </c:pt>
                <c:pt idx="12">
                  <c:v>44.9</c:v>
                </c:pt>
                <c:pt idx="13">
                  <c:v>47</c:v>
                </c:pt>
                <c:pt idx="14">
                  <c:v>50</c:v>
                </c:pt>
                <c:pt idx="15">
                  <c:v>53</c:v>
                </c:pt>
                <c:pt idx="16">
                  <c:v>55</c:v>
                </c:pt>
                <c:pt idx="17">
                  <c:v>58</c:v>
                </c:pt>
                <c:pt idx="18">
                  <c:v>60.5</c:v>
                </c:pt>
                <c:pt idx="19">
                  <c:v>63</c:v>
                </c:pt>
                <c:pt idx="20">
                  <c:v>69</c:v>
                </c:pt>
                <c:pt idx="21">
                  <c:v>75</c:v>
                </c:pt>
                <c:pt idx="22">
                  <c:v>79</c:v>
                </c:pt>
                <c:pt idx="23">
                  <c:v>86</c:v>
                </c:pt>
                <c:pt idx="24">
                  <c:v>93</c:v>
                </c:pt>
                <c:pt idx="25">
                  <c:v>100</c:v>
                </c:pt>
                <c:pt idx="26">
                  <c:v>112</c:v>
                </c:pt>
                <c:pt idx="27">
                  <c:v>114</c:v>
                </c:pt>
              </c:numCache>
            </c:numRef>
          </c:yVal>
          <c:smooth val="1"/>
        </c:ser>
        <c:ser>
          <c:idx val="1"/>
          <c:order val="1"/>
          <c:tx>
            <c:v>Transition Forces</c:v>
          </c:tx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0.1</c:v>
                </c:pt>
                <c:pt idx="1">
                  <c:v>0.2</c:v>
                </c:pt>
                <c:pt idx="2">
                  <c:v>0.30000000000000004</c:v>
                </c:pt>
                <c:pt idx="3">
                  <c:v>0.4</c:v>
                </c:pt>
                <c:pt idx="4">
                  <c:v>0.5</c:v>
                </c:pt>
                <c:pt idx="5">
                  <c:v>0.60000000000000009</c:v>
                </c:pt>
                <c:pt idx="6">
                  <c:v>0.70000000000000007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1.9000000000000001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</c:numCache>
            </c:numRef>
          </c:xVal>
          <c:yVal>
            <c:numRef>
              <c:f>Sheet1!$B$2:$B$28</c:f>
              <c:numCache>
                <c:formatCode>General</c:formatCode>
                <c:ptCount val="27"/>
                <c:pt idx="0">
                  <c:v>100</c:v>
                </c:pt>
                <c:pt idx="1">
                  <c:v>24.999999999999993</c:v>
                </c:pt>
                <c:pt idx="2">
                  <c:v>11.111111111111109</c:v>
                </c:pt>
                <c:pt idx="3">
                  <c:v>6.2499999999999991</c:v>
                </c:pt>
                <c:pt idx="4">
                  <c:v>4</c:v>
                </c:pt>
                <c:pt idx="5">
                  <c:v>2.777777777777779</c:v>
                </c:pt>
                <c:pt idx="6">
                  <c:v>2.0408163265306132</c:v>
                </c:pt>
                <c:pt idx="7">
                  <c:v>1.5624999999999998</c:v>
                </c:pt>
                <c:pt idx="8">
                  <c:v>1.2345679012345681</c:v>
                </c:pt>
                <c:pt idx="9">
                  <c:v>1</c:v>
                </c:pt>
                <c:pt idx="10">
                  <c:v>0.82644628099173534</c:v>
                </c:pt>
                <c:pt idx="11">
                  <c:v>0.69444444444444453</c:v>
                </c:pt>
                <c:pt idx="12">
                  <c:v>0.59171597633136086</c:v>
                </c:pt>
                <c:pt idx="13">
                  <c:v>0.51020408163265307</c:v>
                </c:pt>
                <c:pt idx="14">
                  <c:v>0.44444444444444442</c:v>
                </c:pt>
                <c:pt idx="15">
                  <c:v>0.39062500000000011</c:v>
                </c:pt>
                <c:pt idx="16">
                  <c:v>0.34602076124567493</c:v>
                </c:pt>
                <c:pt idx="17">
                  <c:v>0.30864197530864207</c:v>
                </c:pt>
                <c:pt idx="18">
                  <c:v>0.27700831024930755</c:v>
                </c:pt>
                <c:pt idx="19">
                  <c:v>0.25</c:v>
                </c:pt>
                <c:pt idx="20">
                  <c:v>0.22675736961451243</c:v>
                </c:pt>
                <c:pt idx="21">
                  <c:v>0.20661157024793386</c:v>
                </c:pt>
                <c:pt idx="22">
                  <c:v>0.18903591682419668</c:v>
                </c:pt>
                <c:pt idx="23">
                  <c:v>0.17361111111111113</c:v>
                </c:pt>
                <c:pt idx="24">
                  <c:v>0.16</c:v>
                </c:pt>
                <c:pt idx="25">
                  <c:v>0.14792899408284027</c:v>
                </c:pt>
                <c:pt idx="26">
                  <c:v>0.13717421124828527</c:v>
                </c:pt>
              </c:numCache>
            </c:numRef>
          </c:yVal>
          <c:smooth val="1"/>
        </c:ser>
        <c:axId val="33080064"/>
        <c:axId val="33081984"/>
      </c:scatterChart>
      <c:valAx>
        <c:axId val="330800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Di</a:t>
                </a:r>
                <a:r>
                  <a:rPr lang="tr-TR"/>
                  <a:t>stance</a:t>
                </a:r>
                <a:r>
                  <a:rPr lang="tr-TR" baseline="0"/>
                  <a:t> to Shape Boundary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crossAx val="33081984"/>
        <c:crosses val="autoZero"/>
        <c:crossBetween val="midCat"/>
      </c:valAx>
      <c:valAx>
        <c:axId val="3308198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/>
                  <a:t>Forces</a:t>
                </a:r>
              </a:p>
            </c:rich>
          </c:tx>
          <c:layout/>
        </c:title>
        <c:numFmt formatCode="General" sourceLinked="1"/>
        <c:tickLblPos val="nextTo"/>
        <c:crossAx val="3308006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title>
      <c:layout/>
    </c:title>
    <c:plotArea>
      <c:layout/>
      <c:scatterChart>
        <c:scatterStyle val="smoothMarker"/>
        <c:ser>
          <c:idx val="0"/>
          <c:order val="0"/>
          <c:tx>
            <c:v>Interbubble Forces</c:v>
          </c:tx>
          <c:marker>
            <c:symbol val="none"/>
          </c:marker>
          <c:xVal>
            <c:numRef>
              <c:f>Sheet1!$A$1:$A$37</c:f>
              <c:numCache>
                <c:formatCode>General</c:formatCode>
                <c:ptCount val="37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0.60000000000000009</c:v>
                </c:pt>
                <c:pt idx="7">
                  <c:v>0.70000000000000007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</c:numCache>
            </c:numRef>
          </c:xVal>
          <c:yVal>
            <c:numRef>
              <c:f>Sheet1!$D$1:$D$37</c:f>
              <c:numCache>
                <c:formatCode>General</c:formatCode>
                <c:ptCount val="37"/>
                <c:pt idx="0">
                  <c:v>4</c:v>
                </c:pt>
                <c:pt idx="1">
                  <c:v>3.9679000000000002</c:v>
                </c:pt>
                <c:pt idx="2">
                  <c:v>3.9311999999999996</c:v>
                </c:pt>
                <c:pt idx="3">
                  <c:v>3.8893</c:v>
                </c:pt>
                <c:pt idx="4">
                  <c:v>3.8415999999999997</c:v>
                </c:pt>
                <c:pt idx="5">
                  <c:v>3.7875000000000005</c:v>
                </c:pt>
                <c:pt idx="6">
                  <c:v>3.7263999999999999</c:v>
                </c:pt>
                <c:pt idx="7">
                  <c:v>3.6577000000000002</c:v>
                </c:pt>
                <c:pt idx="8">
                  <c:v>3.5808</c:v>
                </c:pt>
                <c:pt idx="9">
                  <c:v>3.4950999999999994</c:v>
                </c:pt>
                <c:pt idx="10">
                  <c:v>3.4</c:v>
                </c:pt>
                <c:pt idx="11">
                  <c:v>3.2949000000000002</c:v>
                </c:pt>
                <c:pt idx="12">
                  <c:v>3.1791999999999998</c:v>
                </c:pt>
                <c:pt idx="13">
                  <c:v>3.0522999999999993</c:v>
                </c:pt>
                <c:pt idx="14">
                  <c:v>2.9135999999999997</c:v>
                </c:pt>
                <c:pt idx="15">
                  <c:v>2.7625000000000002</c:v>
                </c:pt>
                <c:pt idx="16">
                  <c:v>2.5983999999999998</c:v>
                </c:pt>
                <c:pt idx="17">
                  <c:v>2.4207000000000001</c:v>
                </c:pt>
                <c:pt idx="18">
                  <c:v>2.2288000000000001</c:v>
                </c:pt>
                <c:pt idx="19">
                  <c:v>2.0221</c:v>
                </c:pt>
                <c:pt idx="20">
                  <c:v>1.7999999999999996</c:v>
                </c:pt>
                <c:pt idx="21">
                  <c:v>1.5618999999999994</c:v>
                </c:pt>
                <c:pt idx="22">
                  <c:v>1.3071999999999988</c:v>
                </c:pt>
                <c:pt idx="23">
                  <c:v>1.0353000000000008</c:v>
                </c:pt>
                <c:pt idx="24">
                  <c:v>0.74560000000000071</c:v>
                </c:pt>
                <c:pt idx="25">
                  <c:v>0.43750000000000006</c:v>
                </c:pt>
                <c:pt idx="26">
                  <c:v>0.11039999999999937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yVal>
          <c:smooth val="1"/>
        </c:ser>
        <c:axId val="74857472"/>
        <c:axId val="74880128"/>
      </c:scatterChart>
      <c:valAx>
        <c:axId val="748574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tr-TR"/>
                  <a:t>Distance, l</a:t>
                </a:r>
              </a:p>
            </c:rich>
          </c:tx>
          <c:layout/>
        </c:title>
        <c:numFmt formatCode="General" sourceLinked="1"/>
        <c:tickLblPos val="nextTo"/>
        <c:crossAx val="74880128"/>
        <c:crosses val="autoZero"/>
        <c:crossBetween val="midCat"/>
      </c:valAx>
      <c:valAx>
        <c:axId val="7488012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/>
                  <a:t>Interbubble Force</a:t>
                </a:r>
              </a:p>
            </c:rich>
          </c:tx>
          <c:layout/>
        </c:title>
        <c:numFmt formatCode="General" sourceLinked="1"/>
        <c:tickLblPos val="nextTo"/>
        <c:crossAx val="74857472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0.31667</cdr:x>
      <cdr:y>0.86111</cdr:y>
    </cdr:from>
    <cdr:to>
      <cdr:x>0.52289</cdr:x>
      <cdr:y>0.98957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447800" y="2362200"/>
          <a:ext cx="942857" cy="352381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4918" y="1417637"/>
            <a:ext cx="990600" cy="461665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Local </a:t>
            </a:r>
            <a:r>
              <a:rPr lang="en-US" sz="1200" dirty="0" err="1" smtClean="0"/>
              <a:t>Trilateration</a:t>
            </a:r>
            <a:endParaRPr lang="tr-T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096543" y="1427162"/>
            <a:ext cx="1066800" cy="461665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Route Table</a:t>
            </a:r>
          </a:p>
          <a:p>
            <a:pPr algn="ctr"/>
            <a:r>
              <a:rPr lang="en-US" sz="1200" dirty="0" smtClean="0"/>
              <a:t> Algorithms</a:t>
            </a:r>
            <a:endParaRPr lang="tr-T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53318" y="3170237"/>
            <a:ext cx="12192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State </a:t>
            </a:r>
            <a:r>
              <a:rPr lang="en-US" sz="1200" dirty="0" err="1" smtClean="0"/>
              <a:t>Propogation</a:t>
            </a:r>
            <a:endParaRPr lang="en-US" sz="1200" dirty="0" smtClean="0"/>
          </a:p>
          <a:p>
            <a:pPr algn="ctr"/>
            <a:endParaRPr lang="tr-T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982118" y="29416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State Estimator</a:t>
            </a:r>
          </a:p>
          <a:p>
            <a:pPr algn="ctr"/>
            <a:endParaRPr lang="tr-T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191918" y="2103437"/>
            <a:ext cx="457200" cy="461665"/>
          </a:xfrm>
          <a:prstGeom prst="rect">
            <a:avLst/>
          </a:prstGeom>
          <a:noFill/>
          <a:ln w="63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 smtClean="0"/>
          </a:p>
          <a:p>
            <a:pPr algn="ctr"/>
            <a:endParaRPr lang="tr-TR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334668" y="2103437"/>
            <a:ext cx="9701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Localization </a:t>
            </a:r>
          </a:p>
          <a:p>
            <a:pPr algn="ctr"/>
            <a:r>
              <a:rPr lang="en-US" sz="1100" dirty="0" smtClean="0"/>
              <a:t>Timer</a:t>
            </a:r>
            <a:endParaRPr lang="tr-TR" sz="1100" dirty="0"/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5115718" y="1951037"/>
            <a:ext cx="609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5191918" y="1646237"/>
            <a:ext cx="228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  <a:endCxn id="5" idx="3"/>
          </p:cNvCxnSpPr>
          <p:nvPr/>
        </p:nvCxnSpPr>
        <p:spPr>
          <a:xfrm rot="10800000">
            <a:off x="3515519" y="1648471"/>
            <a:ext cx="581025" cy="952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1"/>
          </p:cNvCxnSpPr>
          <p:nvPr/>
        </p:nvCxnSpPr>
        <p:spPr>
          <a:xfrm rot="10800000">
            <a:off x="2372518" y="1646238"/>
            <a:ext cx="152400" cy="223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1648618" y="2370137"/>
            <a:ext cx="14478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372518" y="3094037"/>
            <a:ext cx="609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420518" y="2332037"/>
            <a:ext cx="152400" cy="7843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001418" y="2827337"/>
            <a:ext cx="8382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3"/>
          </p:cNvCxnSpPr>
          <p:nvPr/>
        </p:nvCxnSpPr>
        <p:spPr>
          <a:xfrm flipV="1">
            <a:off x="4048918" y="3246437"/>
            <a:ext cx="1371600" cy="1836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44518" y="29035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Formation Control</a:t>
            </a:r>
          </a:p>
          <a:p>
            <a:pPr algn="ctr"/>
            <a:endParaRPr lang="tr-TR" sz="1200" dirty="0"/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 flipV="1">
            <a:off x="5420518" y="3226703"/>
            <a:ext cx="1524000" cy="1973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01263" y="4313237"/>
            <a:ext cx="8194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Formation</a:t>
            </a:r>
          </a:p>
          <a:p>
            <a:pPr algn="ctr"/>
            <a:r>
              <a:rPr lang="en-US" sz="1100" dirty="0" smtClean="0"/>
              <a:t>Shape</a:t>
            </a:r>
            <a:endParaRPr lang="tr-TR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rot="16200000" flipV="1">
            <a:off x="6992144" y="4056062"/>
            <a:ext cx="962025" cy="952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68318" y="4541837"/>
            <a:ext cx="609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68518" y="29035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Agent </a:t>
            </a:r>
          </a:p>
          <a:p>
            <a:pPr algn="ctr"/>
            <a:r>
              <a:rPr lang="en-US" sz="1200" dirty="0" smtClean="0"/>
              <a:t>Dynamics</a:t>
            </a:r>
          </a:p>
          <a:p>
            <a:pPr algn="ctr"/>
            <a:endParaRPr lang="tr-TR" sz="1200" dirty="0"/>
          </a:p>
        </p:txBody>
      </p:sp>
      <p:cxnSp>
        <p:nvCxnSpPr>
          <p:cNvPr id="26" name="Straight Arrow Connector 25"/>
          <p:cNvCxnSpPr>
            <a:stCxn id="20" idx="3"/>
            <a:endCxn id="25" idx="1"/>
          </p:cNvCxnSpPr>
          <p:nvPr/>
        </p:nvCxnSpPr>
        <p:spPr>
          <a:xfrm>
            <a:off x="8011318" y="3226703"/>
            <a:ext cx="4572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>
            <a:off x="9535318" y="3221039"/>
            <a:ext cx="228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8887618" y="4099083"/>
            <a:ext cx="1752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 flipV="1">
            <a:off x="238918" y="4977765"/>
            <a:ext cx="9525000" cy="2127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-636588" y="4121943"/>
            <a:ext cx="1752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38918" y="32464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38918" y="37798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372518" y="3398837"/>
            <a:ext cx="609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8918" y="3078797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Acc. Sensors</a:t>
            </a:r>
            <a:endParaRPr lang="tr-TR" sz="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16058" y="3345497"/>
            <a:ext cx="889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Gyro Sensors</a:t>
            </a:r>
            <a:endParaRPr lang="tr-TR" sz="8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38918" y="35131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4158" y="3612197"/>
            <a:ext cx="8547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Mag. Sensors</a:t>
            </a:r>
            <a:endParaRPr lang="tr-TR" sz="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359058" y="1318577"/>
            <a:ext cx="11240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Ultrasonic Sensors</a:t>
            </a:r>
            <a:endParaRPr lang="tr-TR" sz="800" b="1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610518" y="14938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H="1">
            <a:off x="3934618" y="3055937"/>
            <a:ext cx="4267200" cy="76200"/>
          </a:xfrm>
          <a:prstGeom prst="line">
            <a:avLst/>
          </a:prstGeom>
          <a:ln w="2222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67718" y="808037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LOCAL POSITIONING</a:t>
            </a:r>
            <a:endParaRPr lang="tr-TR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944518" y="808037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FORMATION CONTROL</a:t>
            </a:r>
            <a:endParaRPr lang="tr-T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201" y="3108960"/>
            <a:ext cx="3733799" cy="1887857"/>
            <a:chOff x="620712" y="4465637"/>
            <a:chExt cx="3860265" cy="1887857"/>
          </a:xfrm>
        </p:grpSpPr>
        <p:grpSp>
          <p:nvGrpSpPr>
            <p:cNvPr id="5" name="Group 19"/>
            <p:cNvGrpSpPr/>
            <p:nvPr/>
          </p:nvGrpSpPr>
          <p:grpSpPr>
            <a:xfrm>
              <a:off x="620712" y="5303837"/>
              <a:ext cx="355065" cy="363857"/>
              <a:chOff x="1085617" y="4809368"/>
              <a:chExt cx="355065" cy="363857"/>
            </a:xfrm>
          </p:grpSpPr>
          <p:sp>
            <p:nvSpPr>
              <p:cNvPr id="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8" name="TextBox 37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1611312" y="5456237"/>
              <a:ext cx="355065" cy="363857"/>
              <a:chOff x="1085617" y="4809368"/>
              <a:chExt cx="355065" cy="363857"/>
            </a:xfrm>
          </p:grpSpPr>
          <p:sp>
            <p:nvSpPr>
              <p:cNvPr id="3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6" name="TextBox 35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7" name="Group 24"/>
            <p:cNvGrpSpPr/>
            <p:nvPr/>
          </p:nvGrpSpPr>
          <p:grpSpPr>
            <a:xfrm>
              <a:off x="2297112" y="5989637"/>
              <a:ext cx="355065" cy="363857"/>
              <a:chOff x="1085617" y="4809368"/>
              <a:chExt cx="355065" cy="363857"/>
            </a:xfrm>
          </p:grpSpPr>
          <p:sp>
            <p:nvSpPr>
              <p:cNvPr id="3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4" name="TextBox 33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8" name="Group 27"/>
            <p:cNvGrpSpPr/>
            <p:nvPr/>
          </p:nvGrpSpPr>
          <p:grpSpPr>
            <a:xfrm>
              <a:off x="3287712" y="5761037"/>
              <a:ext cx="355065" cy="363857"/>
              <a:chOff x="1085617" y="4809368"/>
              <a:chExt cx="355065" cy="363857"/>
            </a:xfrm>
          </p:grpSpPr>
          <p:sp>
            <p:nvSpPr>
              <p:cNvPr id="3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2" name="TextBox 31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9" name="Group 30"/>
            <p:cNvGrpSpPr/>
            <p:nvPr/>
          </p:nvGrpSpPr>
          <p:grpSpPr>
            <a:xfrm>
              <a:off x="4125912" y="5151437"/>
              <a:ext cx="355065" cy="363857"/>
              <a:chOff x="1085617" y="4809368"/>
              <a:chExt cx="355065" cy="363857"/>
            </a:xfrm>
          </p:grpSpPr>
          <p:sp>
            <p:nvSpPr>
              <p:cNvPr id="2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0" name="TextBox 29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10" name="Group 33"/>
            <p:cNvGrpSpPr/>
            <p:nvPr/>
          </p:nvGrpSpPr>
          <p:grpSpPr>
            <a:xfrm>
              <a:off x="3516312" y="4465637"/>
              <a:ext cx="355065" cy="363857"/>
              <a:chOff x="1085617" y="4809368"/>
              <a:chExt cx="355065" cy="363857"/>
            </a:xfrm>
          </p:grpSpPr>
          <p:sp>
            <p:nvSpPr>
              <p:cNvPr id="2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8" name="TextBox 27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2601912" y="4922837"/>
              <a:ext cx="355065" cy="363857"/>
              <a:chOff x="1085617" y="4809368"/>
              <a:chExt cx="355065" cy="363857"/>
            </a:xfrm>
          </p:grpSpPr>
          <p:sp>
            <p:nvSpPr>
              <p:cNvPr id="2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grpSp>
          <p:nvGrpSpPr>
            <p:cNvPr id="12" name="Group 39"/>
            <p:cNvGrpSpPr/>
            <p:nvPr/>
          </p:nvGrpSpPr>
          <p:grpSpPr>
            <a:xfrm>
              <a:off x="1611312" y="4541837"/>
              <a:ext cx="355065" cy="363857"/>
              <a:chOff x="1085617" y="4809368"/>
              <a:chExt cx="355065" cy="363857"/>
            </a:xfrm>
          </p:grpSpPr>
          <p:sp>
            <p:nvSpPr>
              <p:cNvPr id="2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4" name="TextBox 23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 flipV="1">
              <a:off x="925512" y="4861877"/>
              <a:ext cx="762000" cy="518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37" idx="6"/>
              <a:endCxn id="35" idx="2"/>
            </p:cNvCxnSpPr>
            <p:nvPr/>
          </p:nvCxnSpPr>
          <p:spPr>
            <a:xfrm>
              <a:off x="975777" y="5485766"/>
              <a:ext cx="6355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5" idx="6"/>
            </p:cNvCxnSpPr>
            <p:nvPr/>
          </p:nvCxnSpPr>
          <p:spPr>
            <a:xfrm flipV="1">
              <a:off x="1966377" y="5227637"/>
              <a:ext cx="711735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25" idx="2"/>
            </p:cNvCxnSpPr>
            <p:nvPr/>
          </p:nvCxnSpPr>
          <p:spPr>
            <a:xfrm>
              <a:off x="1916112" y="4831397"/>
              <a:ext cx="685800" cy="2733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27" idx="3"/>
            </p:cNvCxnSpPr>
            <p:nvPr/>
          </p:nvCxnSpPr>
          <p:spPr>
            <a:xfrm flipV="1">
              <a:off x="2906712" y="4776208"/>
              <a:ext cx="661598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31" idx="6"/>
            </p:cNvCxnSpPr>
            <p:nvPr/>
          </p:nvCxnSpPr>
          <p:spPr>
            <a:xfrm flipV="1">
              <a:off x="3642777" y="5456237"/>
              <a:ext cx="559335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33" idx="6"/>
            </p:cNvCxnSpPr>
            <p:nvPr/>
          </p:nvCxnSpPr>
          <p:spPr>
            <a:xfrm flipV="1">
              <a:off x="2652177" y="6065837"/>
              <a:ext cx="711735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35" idx="5"/>
            </p:cNvCxnSpPr>
            <p:nvPr/>
          </p:nvCxnSpPr>
          <p:spPr>
            <a:xfrm rot="16200000" flipH="1">
              <a:off x="1944801" y="5736385"/>
              <a:ext cx="329509" cy="3903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31" idx="1"/>
            </p:cNvCxnSpPr>
            <p:nvPr/>
          </p:nvCxnSpPr>
          <p:spPr>
            <a:xfrm rot="16200000" flipH="1">
              <a:off x="2822248" y="5296861"/>
              <a:ext cx="525726" cy="5091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44912" y="4831397"/>
              <a:ext cx="457200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667000" y="1295400"/>
          <a:ext cx="3809999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473"/>
                <a:gridCol w="802105"/>
                <a:gridCol w="868947"/>
                <a:gridCol w="1069474"/>
              </a:tblGrid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Destination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Next Hop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Metric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Dest</a:t>
                      </a:r>
                      <a:r>
                        <a:rPr lang="en-US" sz="1000" b="1" dirty="0" smtClean="0"/>
                        <a:t>. Seq.</a:t>
                      </a:r>
                      <a:r>
                        <a:rPr lang="en-US" sz="1000" b="1" baseline="0" dirty="0" smtClean="0"/>
                        <a:t> No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123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516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212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168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6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8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372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7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8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432</a:t>
                      </a:r>
                      <a:endParaRPr lang="tr-TR" sz="1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657600" y="1021080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Route table for agent 2</a:t>
            </a:r>
            <a:endParaRPr lang="tr-TR" sz="1200" b="1" u="sn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505200" y="304800"/>
            <a:ext cx="19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DSDV Link Addition</a:t>
            </a:r>
            <a:endParaRPr lang="tr-TR" dirty="0"/>
          </a:p>
        </p:txBody>
      </p:sp>
      <p:grpSp>
        <p:nvGrpSpPr>
          <p:cNvPr id="45" name="Group 44"/>
          <p:cNvGrpSpPr/>
          <p:nvPr/>
        </p:nvGrpSpPr>
        <p:grpSpPr>
          <a:xfrm>
            <a:off x="2362200" y="1219200"/>
            <a:ext cx="3467633" cy="1430657"/>
            <a:chOff x="2362200" y="1219200"/>
            <a:chExt cx="3467633" cy="1430657"/>
          </a:xfrm>
        </p:grpSpPr>
        <p:grpSp>
          <p:nvGrpSpPr>
            <p:cNvPr id="5" name="Group 19"/>
            <p:cNvGrpSpPr/>
            <p:nvPr/>
          </p:nvGrpSpPr>
          <p:grpSpPr>
            <a:xfrm>
              <a:off x="2362200" y="1600200"/>
              <a:ext cx="343433" cy="363857"/>
              <a:chOff x="1085617" y="4809368"/>
              <a:chExt cx="355065" cy="363857"/>
            </a:xfrm>
          </p:grpSpPr>
          <p:sp>
            <p:nvSpPr>
              <p:cNvPr id="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8" name="TextBox 37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3320347" y="1752600"/>
              <a:ext cx="343433" cy="363857"/>
              <a:chOff x="1085617" y="4809368"/>
              <a:chExt cx="355065" cy="363857"/>
            </a:xfrm>
          </p:grpSpPr>
          <p:sp>
            <p:nvSpPr>
              <p:cNvPr id="3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6" name="TextBox 35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7" name="Group 24"/>
            <p:cNvGrpSpPr/>
            <p:nvPr/>
          </p:nvGrpSpPr>
          <p:grpSpPr>
            <a:xfrm>
              <a:off x="3983680" y="2286000"/>
              <a:ext cx="343433" cy="363857"/>
              <a:chOff x="1085617" y="4809368"/>
              <a:chExt cx="355065" cy="363857"/>
            </a:xfrm>
          </p:grpSpPr>
          <p:sp>
            <p:nvSpPr>
              <p:cNvPr id="3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4" name="TextBox 33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4278494" y="1219200"/>
              <a:ext cx="343433" cy="363857"/>
              <a:chOff x="1085617" y="4809368"/>
              <a:chExt cx="355065" cy="363857"/>
            </a:xfrm>
          </p:grpSpPr>
          <p:sp>
            <p:nvSpPr>
              <p:cNvPr id="2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cxnSp>
          <p:nvCxnSpPr>
            <p:cNvPr id="14" name="Straight Connector 13"/>
            <p:cNvCxnSpPr>
              <a:stCxn id="37" idx="6"/>
              <a:endCxn id="35" idx="2"/>
            </p:cNvCxnSpPr>
            <p:nvPr/>
          </p:nvCxnSpPr>
          <p:spPr>
            <a:xfrm>
              <a:off x="2705633" y="1782129"/>
              <a:ext cx="614714" cy="15240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5" idx="6"/>
            </p:cNvCxnSpPr>
            <p:nvPr/>
          </p:nvCxnSpPr>
          <p:spPr>
            <a:xfrm flipV="1">
              <a:off x="3663780" y="1524000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35" idx="5"/>
            </p:cNvCxnSpPr>
            <p:nvPr/>
          </p:nvCxnSpPr>
          <p:spPr>
            <a:xfrm rot="16200000" flipH="1">
              <a:off x="3637513" y="2039142"/>
              <a:ext cx="329509" cy="3775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5486400" y="1905000"/>
              <a:ext cx="343433" cy="363857"/>
              <a:chOff x="1085617" y="4809368"/>
              <a:chExt cx="355065" cy="363857"/>
            </a:xfrm>
          </p:grpSpPr>
          <p:sp>
            <p:nvSpPr>
              <p:cNvPr id="4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42" name="TextBox 41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cxnSp>
          <p:nvCxnSpPr>
            <p:cNvPr id="43" name="Straight Connector 42"/>
            <p:cNvCxnSpPr>
              <a:endCxn id="41" idx="3"/>
            </p:cNvCxnSpPr>
            <p:nvPr/>
          </p:nvCxnSpPr>
          <p:spPr>
            <a:xfrm flipV="1">
              <a:off x="4343400" y="2215571"/>
              <a:ext cx="1193295" cy="2523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3505200" y="3581400"/>
            <a:ext cx="180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DSDV Link Breaks</a:t>
            </a:r>
            <a:endParaRPr lang="tr-TR" dirty="0"/>
          </a:p>
        </p:txBody>
      </p:sp>
      <p:grpSp>
        <p:nvGrpSpPr>
          <p:cNvPr id="71" name="Group 70"/>
          <p:cNvGrpSpPr/>
          <p:nvPr/>
        </p:nvGrpSpPr>
        <p:grpSpPr>
          <a:xfrm>
            <a:off x="2590800" y="4419600"/>
            <a:ext cx="3467633" cy="1430657"/>
            <a:chOff x="2590800" y="4419600"/>
            <a:chExt cx="3467633" cy="1430657"/>
          </a:xfrm>
        </p:grpSpPr>
        <p:grpSp>
          <p:nvGrpSpPr>
            <p:cNvPr id="47" name="Group 19"/>
            <p:cNvGrpSpPr/>
            <p:nvPr/>
          </p:nvGrpSpPr>
          <p:grpSpPr>
            <a:xfrm>
              <a:off x="2590800" y="4800600"/>
              <a:ext cx="343433" cy="363857"/>
              <a:chOff x="1085617" y="4809368"/>
              <a:chExt cx="355065" cy="363857"/>
            </a:xfrm>
          </p:grpSpPr>
          <p:sp>
            <p:nvSpPr>
              <p:cNvPr id="6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5" name="TextBox 64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48" name="Group 21"/>
            <p:cNvGrpSpPr/>
            <p:nvPr/>
          </p:nvGrpSpPr>
          <p:grpSpPr>
            <a:xfrm>
              <a:off x="3548947" y="4953000"/>
              <a:ext cx="343433" cy="363857"/>
              <a:chOff x="1085617" y="4809368"/>
              <a:chExt cx="355065" cy="363857"/>
            </a:xfrm>
          </p:grpSpPr>
          <p:sp>
            <p:nvSpPr>
              <p:cNvPr id="6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3" name="TextBox 62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49" name="Group 24"/>
            <p:cNvGrpSpPr/>
            <p:nvPr/>
          </p:nvGrpSpPr>
          <p:grpSpPr>
            <a:xfrm>
              <a:off x="4212280" y="5486400"/>
              <a:ext cx="343433" cy="363857"/>
              <a:chOff x="1085617" y="4809368"/>
              <a:chExt cx="355065" cy="363857"/>
            </a:xfrm>
          </p:grpSpPr>
          <p:sp>
            <p:nvSpPr>
              <p:cNvPr id="6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1" name="TextBox 60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50" name="Group 36"/>
            <p:cNvGrpSpPr/>
            <p:nvPr/>
          </p:nvGrpSpPr>
          <p:grpSpPr>
            <a:xfrm>
              <a:off x="4507094" y="4419600"/>
              <a:ext cx="343433" cy="363857"/>
              <a:chOff x="1085617" y="4809368"/>
              <a:chExt cx="355065" cy="363857"/>
            </a:xfrm>
          </p:grpSpPr>
          <p:sp>
            <p:nvSpPr>
              <p:cNvPr id="5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59" name="TextBox 58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cxnSp>
          <p:nvCxnSpPr>
            <p:cNvPr id="51" name="Straight Connector 50"/>
            <p:cNvCxnSpPr>
              <a:stCxn id="64" idx="6"/>
              <a:endCxn id="62" idx="2"/>
            </p:cNvCxnSpPr>
            <p:nvPr/>
          </p:nvCxnSpPr>
          <p:spPr>
            <a:xfrm>
              <a:off x="2934233" y="4982529"/>
              <a:ext cx="614714" cy="15240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62" idx="6"/>
            </p:cNvCxnSpPr>
            <p:nvPr/>
          </p:nvCxnSpPr>
          <p:spPr>
            <a:xfrm flipV="1">
              <a:off x="3892380" y="4724400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2" idx="5"/>
            </p:cNvCxnSpPr>
            <p:nvPr/>
          </p:nvCxnSpPr>
          <p:spPr>
            <a:xfrm rot="16200000" flipH="1">
              <a:off x="3866113" y="5239542"/>
              <a:ext cx="329509" cy="37756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39"/>
            <p:cNvGrpSpPr/>
            <p:nvPr/>
          </p:nvGrpSpPr>
          <p:grpSpPr>
            <a:xfrm>
              <a:off x="5715000" y="5105400"/>
              <a:ext cx="343433" cy="363857"/>
              <a:chOff x="1085617" y="4809368"/>
              <a:chExt cx="355065" cy="363857"/>
            </a:xfrm>
          </p:grpSpPr>
          <p:sp>
            <p:nvSpPr>
              <p:cNvPr id="5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57" name="TextBox 56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cxnSp>
          <p:nvCxnSpPr>
            <p:cNvPr id="55" name="Straight Connector 54"/>
            <p:cNvCxnSpPr>
              <a:endCxn id="56" idx="3"/>
            </p:cNvCxnSpPr>
            <p:nvPr/>
          </p:nvCxnSpPr>
          <p:spPr>
            <a:xfrm flipV="1">
              <a:off x="4572000" y="5415971"/>
              <a:ext cx="1193295" cy="2523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0800000" flipV="1">
              <a:off x="3886200" y="5334000"/>
              <a:ext cx="228600" cy="76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3873978" y="5397978"/>
              <a:ext cx="2286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0" y="1143000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Return to Home Approach</a:t>
            </a:r>
            <a:endParaRPr lang="tr-TR" u="sng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00" y="1676400"/>
            <a:ext cx="7734820" cy="3423033"/>
            <a:chOff x="1458912" y="2103437"/>
            <a:chExt cx="7734820" cy="3423033"/>
          </a:xfrm>
        </p:grpSpPr>
        <p:grpSp>
          <p:nvGrpSpPr>
            <p:cNvPr id="6" name="Group 19"/>
            <p:cNvGrpSpPr/>
            <p:nvPr/>
          </p:nvGrpSpPr>
          <p:grpSpPr>
            <a:xfrm>
              <a:off x="5954712" y="2484437"/>
              <a:ext cx="2819400" cy="3042033"/>
              <a:chOff x="5954712" y="3398837"/>
              <a:chExt cx="2362200" cy="2127633"/>
            </a:xfrm>
          </p:grpSpPr>
          <p:sp>
            <p:nvSpPr>
              <p:cNvPr id="21" name="Freeform 20"/>
              <p:cNvSpPr/>
              <p:nvPr/>
            </p:nvSpPr>
            <p:spPr>
              <a:xfrm>
                <a:off x="5954712" y="3932237"/>
                <a:ext cx="2362200" cy="1594233"/>
              </a:xfrm>
              <a:custGeom>
                <a:avLst/>
                <a:gdLst>
                  <a:gd name="connsiteX0" fmla="*/ 800100 w 1724025"/>
                  <a:gd name="connsiteY0" fmla="*/ 7937 h 1238632"/>
                  <a:gd name="connsiteX1" fmla="*/ 790575 w 1724025"/>
                  <a:gd name="connsiteY1" fmla="*/ 55562 h 1238632"/>
                  <a:gd name="connsiteX2" fmla="*/ 809625 w 1724025"/>
                  <a:gd name="connsiteY2" fmla="*/ 169862 h 1238632"/>
                  <a:gd name="connsiteX3" fmla="*/ 828675 w 1724025"/>
                  <a:gd name="connsiteY3" fmla="*/ 198437 h 1238632"/>
                  <a:gd name="connsiteX4" fmla="*/ 1019175 w 1724025"/>
                  <a:gd name="connsiteY4" fmla="*/ 188912 h 1238632"/>
                  <a:gd name="connsiteX5" fmla="*/ 1047750 w 1724025"/>
                  <a:gd name="connsiteY5" fmla="*/ 169862 h 1238632"/>
                  <a:gd name="connsiteX6" fmla="*/ 1076325 w 1724025"/>
                  <a:gd name="connsiteY6" fmla="*/ 160337 h 1238632"/>
                  <a:gd name="connsiteX7" fmla="*/ 1085850 w 1724025"/>
                  <a:gd name="connsiteY7" fmla="*/ 131762 h 1238632"/>
                  <a:gd name="connsiteX8" fmla="*/ 1114425 w 1724025"/>
                  <a:gd name="connsiteY8" fmla="*/ 122237 h 1238632"/>
                  <a:gd name="connsiteX9" fmla="*/ 1143000 w 1724025"/>
                  <a:gd name="connsiteY9" fmla="*/ 103187 h 1238632"/>
                  <a:gd name="connsiteX10" fmla="*/ 1200150 w 1724025"/>
                  <a:gd name="connsiteY10" fmla="*/ 84137 h 1238632"/>
                  <a:gd name="connsiteX11" fmla="*/ 1276350 w 1724025"/>
                  <a:gd name="connsiteY11" fmla="*/ 93662 h 1238632"/>
                  <a:gd name="connsiteX12" fmla="*/ 1333500 w 1724025"/>
                  <a:gd name="connsiteY12" fmla="*/ 112712 h 1238632"/>
                  <a:gd name="connsiteX13" fmla="*/ 1343025 w 1724025"/>
                  <a:gd name="connsiteY13" fmla="*/ 141287 h 1238632"/>
                  <a:gd name="connsiteX14" fmla="*/ 1362075 w 1724025"/>
                  <a:gd name="connsiteY14" fmla="*/ 169862 h 1238632"/>
                  <a:gd name="connsiteX15" fmla="*/ 1381125 w 1724025"/>
                  <a:gd name="connsiteY15" fmla="*/ 227012 h 1238632"/>
                  <a:gd name="connsiteX16" fmla="*/ 1362075 w 1724025"/>
                  <a:gd name="connsiteY16" fmla="*/ 341312 h 1238632"/>
                  <a:gd name="connsiteX17" fmla="*/ 1343025 w 1724025"/>
                  <a:gd name="connsiteY17" fmla="*/ 369887 h 1238632"/>
                  <a:gd name="connsiteX18" fmla="*/ 1352550 w 1724025"/>
                  <a:gd name="connsiteY18" fmla="*/ 474662 h 1238632"/>
                  <a:gd name="connsiteX19" fmla="*/ 1409700 w 1724025"/>
                  <a:gd name="connsiteY19" fmla="*/ 512762 h 1238632"/>
                  <a:gd name="connsiteX20" fmla="*/ 1466850 w 1724025"/>
                  <a:gd name="connsiteY20" fmla="*/ 541337 h 1238632"/>
                  <a:gd name="connsiteX21" fmla="*/ 1504950 w 1724025"/>
                  <a:gd name="connsiteY21" fmla="*/ 550862 h 1238632"/>
                  <a:gd name="connsiteX22" fmla="*/ 1533525 w 1724025"/>
                  <a:gd name="connsiteY22" fmla="*/ 560387 h 1238632"/>
                  <a:gd name="connsiteX23" fmla="*/ 1638300 w 1724025"/>
                  <a:gd name="connsiteY23" fmla="*/ 598487 h 1238632"/>
                  <a:gd name="connsiteX24" fmla="*/ 1666875 w 1724025"/>
                  <a:gd name="connsiteY24" fmla="*/ 608012 h 1238632"/>
                  <a:gd name="connsiteX25" fmla="*/ 1685925 w 1724025"/>
                  <a:gd name="connsiteY25" fmla="*/ 636587 h 1238632"/>
                  <a:gd name="connsiteX26" fmla="*/ 1704975 w 1724025"/>
                  <a:gd name="connsiteY26" fmla="*/ 693737 h 1238632"/>
                  <a:gd name="connsiteX27" fmla="*/ 1724025 w 1724025"/>
                  <a:gd name="connsiteY27" fmla="*/ 779462 h 1238632"/>
                  <a:gd name="connsiteX28" fmla="*/ 1695450 w 1724025"/>
                  <a:gd name="connsiteY28" fmla="*/ 855662 h 1238632"/>
                  <a:gd name="connsiteX29" fmla="*/ 1666875 w 1724025"/>
                  <a:gd name="connsiteY29" fmla="*/ 865187 h 1238632"/>
                  <a:gd name="connsiteX30" fmla="*/ 1638300 w 1724025"/>
                  <a:gd name="connsiteY30" fmla="*/ 884237 h 1238632"/>
                  <a:gd name="connsiteX31" fmla="*/ 1400175 w 1724025"/>
                  <a:gd name="connsiteY31" fmla="*/ 893762 h 1238632"/>
                  <a:gd name="connsiteX32" fmla="*/ 1333500 w 1724025"/>
                  <a:gd name="connsiteY32" fmla="*/ 912812 h 1238632"/>
                  <a:gd name="connsiteX33" fmla="*/ 1276350 w 1724025"/>
                  <a:gd name="connsiteY33" fmla="*/ 931862 h 1238632"/>
                  <a:gd name="connsiteX34" fmla="*/ 1219200 w 1724025"/>
                  <a:gd name="connsiteY34" fmla="*/ 969962 h 1238632"/>
                  <a:gd name="connsiteX35" fmla="*/ 1162050 w 1724025"/>
                  <a:gd name="connsiteY35" fmla="*/ 1008062 h 1238632"/>
                  <a:gd name="connsiteX36" fmla="*/ 1133475 w 1724025"/>
                  <a:gd name="connsiteY36" fmla="*/ 1027112 h 1238632"/>
                  <a:gd name="connsiteX37" fmla="*/ 1057275 w 1724025"/>
                  <a:gd name="connsiteY37" fmla="*/ 1141412 h 1238632"/>
                  <a:gd name="connsiteX38" fmla="*/ 1038225 w 1724025"/>
                  <a:gd name="connsiteY38" fmla="*/ 1169987 h 1238632"/>
                  <a:gd name="connsiteX39" fmla="*/ 942975 w 1724025"/>
                  <a:gd name="connsiteY39" fmla="*/ 1208087 h 1238632"/>
                  <a:gd name="connsiteX40" fmla="*/ 895350 w 1724025"/>
                  <a:gd name="connsiteY40" fmla="*/ 1217612 h 1238632"/>
                  <a:gd name="connsiteX41" fmla="*/ 781050 w 1724025"/>
                  <a:gd name="connsiteY41" fmla="*/ 1236662 h 1238632"/>
                  <a:gd name="connsiteX42" fmla="*/ 571500 w 1724025"/>
                  <a:gd name="connsiteY42" fmla="*/ 1227137 h 1238632"/>
                  <a:gd name="connsiteX43" fmla="*/ 552450 w 1724025"/>
                  <a:gd name="connsiteY43" fmla="*/ 1198562 h 1238632"/>
                  <a:gd name="connsiteX44" fmla="*/ 542925 w 1724025"/>
                  <a:gd name="connsiteY44" fmla="*/ 969962 h 1238632"/>
                  <a:gd name="connsiteX45" fmla="*/ 523875 w 1724025"/>
                  <a:gd name="connsiteY45" fmla="*/ 855662 h 1238632"/>
                  <a:gd name="connsiteX46" fmla="*/ 495300 w 1724025"/>
                  <a:gd name="connsiteY46" fmla="*/ 798512 h 1238632"/>
                  <a:gd name="connsiteX47" fmla="*/ 438150 w 1724025"/>
                  <a:gd name="connsiteY47" fmla="*/ 760412 h 1238632"/>
                  <a:gd name="connsiteX48" fmla="*/ 342900 w 1724025"/>
                  <a:gd name="connsiteY48" fmla="*/ 731837 h 1238632"/>
                  <a:gd name="connsiteX49" fmla="*/ 257175 w 1724025"/>
                  <a:gd name="connsiteY49" fmla="*/ 712787 h 1238632"/>
                  <a:gd name="connsiteX50" fmla="*/ 228600 w 1724025"/>
                  <a:gd name="connsiteY50" fmla="*/ 703262 h 1238632"/>
                  <a:gd name="connsiteX51" fmla="*/ 142875 w 1724025"/>
                  <a:gd name="connsiteY51" fmla="*/ 684212 h 1238632"/>
                  <a:gd name="connsiteX52" fmla="*/ 104775 w 1724025"/>
                  <a:gd name="connsiteY52" fmla="*/ 655637 h 1238632"/>
                  <a:gd name="connsiteX53" fmla="*/ 57150 w 1724025"/>
                  <a:gd name="connsiteY53" fmla="*/ 608012 h 1238632"/>
                  <a:gd name="connsiteX54" fmla="*/ 28575 w 1724025"/>
                  <a:gd name="connsiteY54" fmla="*/ 550862 h 1238632"/>
                  <a:gd name="connsiteX55" fmla="*/ 9525 w 1724025"/>
                  <a:gd name="connsiteY55" fmla="*/ 484187 h 1238632"/>
                  <a:gd name="connsiteX56" fmla="*/ 0 w 1724025"/>
                  <a:gd name="connsiteY56" fmla="*/ 455612 h 1238632"/>
                  <a:gd name="connsiteX57" fmla="*/ 9525 w 1724025"/>
                  <a:gd name="connsiteY57" fmla="*/ 360362 h 1238632"/>
                  <a:gd name="connsiteX58" fmla="*/ 47625 w 1724025"/>
                  <a:gd name="connsiteY58" fmla="*/ 303212 h 1238632"/>
                  <a:gd name="connsiteX59" fmla="*/ 76200 w 1724025"/>
                  <a:gd name="connsiteY59" fmla="*/ 274637 h 1238632"/>
                  <a:gd name="connsiteX60" fmla="*/ 171450 w 1724025"/>
                  <a:gd name="connsiteY60" fmla="*/ 217487 h 1238632"/>
                  <a:gd name="connsiteX61" fmla="*/ 200025 w 1724025"/>
                  <a:gd name="connsiteY61" fmla="*/ 207962 h 1238632"/>
                  <a:gd name="connsiteX62" fmla="*/ 333375 w 1724025"/>
                  <a:gd name="connsiteY62" fmla="*/ 188912 h 1238632"/>
                  <a:gd name="connsiteX63" fmla="*/ 495300 w 1724025"/>
                  <a:gd name="connsiteY63" fmla="*/ 179387 h 1238632"/>
                  <a:gd name="connsiteX64" fmla="*/ 523875 w 1724025"/>
                  <a:gd name="connsiteY64" fmla="*/ 169862 h 1238632"/>
                  <a:gd name="connsiteX65" fmla="*/ 590550 w 1724025"/>
                  <a:gd name="connsiteY65" fmla="*/ 93662 h 1238632"/>
                  <a:gd name="connsiteX66" fmla="*/ 609600 w 1724025"/>
                  <a:gd name="connsiteY66" fmla="*/ 65087 h 1238632"/>
                  <a:gd name="connsiteX67" fmla="*/ 628650 w 1724025"/>
                  <a:gd name="connsiteY67" fmla="*/ 36512 h 1238632"/>
                  <a:gd name="connsiteX68" fmla="*/ 685800 w 1724025"/>
                  <a:gd name="connsiteY68" fmla="*/ 7937 h 1238632"/>
                  <a:gd name="connsiteX69" fmla="*/ 800100 w 1724025"/>
                  <a:gd name="connsiteY69" fmla="*/ 7937 h 123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24025" h="1238632">
                    <a:moveTo>
                      <a:pt x="800100" y="7937"/>
                    </a:moveTo>
                    <a:cubicBezTo>
                      <a:pt x="817562" y="15874"/>
                      <a:pt x="790575" y="39373"/>
                      <a:pt x="790575" y="55562"/>
                    </a:cubicBezTo>
                    <a:cubicBezTo>
                      <a:pt x="790575" y="76688"/>
                      <a:pt x="794722" y="140055"/>
                      <a:pt x="809625" y="169862"/>
                    </a:cubicBezTo>
                    <a:cubicBezTo>
                      <a:pt x="814745" y="180101"/>
                      <a:pt x="822325" y="188912"/>
                      <a:pt x="828675" y="198437"/>
                    </a:cubicBezTo>
                    <a:cubicBezTo>
                      <a:pt x="892175" y="195262"/>
                      <a:pt x="956130" y="197135"/>
                      <a:pt x="1019175" y="188912"/>
                    </a:cubicBezTo>
                    <a:cubicBezTo>
                      <a:pt x="1030526" y="187431"/>
                      <a:pt x="1037511" y="174982"/>
                      <a:pt x="1047750" y="169862"/>
                    </a:cubicBezTo>
                    <a:cubicBezTo>
                      <a:pt x="1056730" y="165372"/>
                      <a:pt x="1066800" y="163512"/>
                      <a:pt x="1076325" y="160337"/>
                    </a:cubicBezTo>
                    <a:cubicBezTo>
                      <a:pt x="1079500" y="150812"/>
                      <a:pt x="1078750" y="138862"/>
                      <a:pt x="1085850" y="131762"/>
                    </a:cubicBezTo>
                    <a:cubicBezTo>
                      <a:pt x="1092950" y="124662"/>
                      <a:pt x="1105445" y="126727"/>
                      <a:pt x="1114425" y="122237"/>
                    </a:cubicBezTo>
                    <a:cubicBezTo>
                      <a:pt x="1124664" y="117117"/>
                      <a:pt x="1132539" y="107836"/>
                      <a:pt x="1143000" y="103187"/>
                    </a:cubicBezTo>
                    <a:cubicBezTo>
                      <a:pt x="1161350" y="95032"/>
                      <a:pt x="1200150" y="84137"/>
                      <a:pt x="1200150" y="84137"/>
                    </a:cubicBezTo>
                    <a:cubicBezTo>
                      <a:pt x="1225550" y="87312"/>
                      <a:pt x="1251321" y="88299"/>
                      <a:pt x="1276350" y="93662"/>
                    </a:cubicBezTo>
                    <a:cubicBezTo>
                      <a:pt x="1295985" y="97869"/>
                      <a:pt x="1333500" y="112712"/>
                      <a:pt x="1333500" y="112712"/>
                    </a:cubicBezTo>
                    <a:cubicBezTo>
                      <a:pt x="1336675" y="122237"/>
                      <a:pt x="1338535" y="132307"/>
                      <a:pt x="1343025" y="141287"/>
                    </a:cubicBezTo>
                    <a:cubicBezTo>
                      <a:pt x="1348145" y="151526"/>
                      <a:pt x="1357426" y="159401"/>
                      <a:pt x="1362075" y="169862"/>
                    </a:cubicBezTo>
                    <a:cubicBezTo>
                      <a:pt x="1370230" y="188212"/>
                      <a:pt x="1381125" y="227012"/>
                      <a:pt x="1381125" y="227012"/>
                    </a:cubicBezTo>
                    <a:cubicBezTo>
                      <a:pt x="1378107" y="254174"/>
                      <a:pt x="1378032" y="309397"/>
                      <a:pt x="1362075" y="341312"/>
                    </a:cubicBezTo>
                    <a:cubicBezTo>
                      <a:pt x="1356955" y="351551"/>
                      <a:pt x="1349375" y="360362"/>
                      <a:pt x="1343025" y="369887"/>
                    </a:cubicBezTo>
                    <a:cubicBezTo>
                      <a:pt x="1346200" y="404812"/>
                      <a:pt x="1337720" y="442883"/>
                      <a:pt x="1352550" y="474662"/>
                    </a:cubicBezTo>
                    <a:cubicBezTo>
                      <a:pt x="1362232" y="495409"/>
                      <a:pt x="1387980" y="505522"/>
                      <a:pt x="1409700" y="512762"/>
                    </a:cubicBezTo>
                    <a:cubicBezTo>
                      <a:pt x="1530107" y="552898"/>
                      <a:pt x="1337599" y="485944"/>
                      <a:pt x="1466850" y="541337"/>
                    </a:cubicBezTo>
                    <a:cubicBezTo>
                      <a:pt x="1478882" y="546494"/>
                      <a:pt x="1492363" y="547266"/>
                      <a:pt x="1504950" y="550862"/>
                    </a:cubicBezTo>
                    <a:cubicBezTo>
                      <a:pt x="1514604" y="553620"/>
                      <a:pt x="1524124" y="556862"/>
                      <a:pt x="1533525" y="560387"/>
                    </a:cubicBezTo>
                    <a:cubicBezTo>
                      <a:pt x="1639556" y="600149"/>
                      <a:pt x="1518232" y="558464"/>
                      <a:pt x="1638300" y="598487"/>
                    </a:cubicBezTo>
                    <a:lnTo>
                      <a:pt x="1666875" y="608012"/>
                    </a:lnTo>
                    <a:cubicBezTo>
                      <a:pt x="1673225" y="617537"/>
                      <a:pt x="1681276" y="626126"/>
                      <a:pt x="1685925" y="636587"/>
                    </a:cubicBezTo>
                    <a:cubicBezTo>
                      <a:pt x="1694080" y="654937"/>
                      <a:pt x="1698625" y="674687"/>
                      <a:pt x="1704975" y="693737"/>
                    </a:cubicBezTo>
                    <a:cubicBezTo>
                      <a:pt x="1720607" y="740634"/>
                      <a:pt x="1712849" y="712408"/>
                      <a:pt x="1724025" y="779462"/>
                    </a:cubicBezTo>
                    <a:cubicBezTo>
                      <a:pt x="1718862" y="805278"/>
                      <a:pt x="1718809" y="836975"/>
                      <a:pt x="1695450" y="855662"/>
                    </a:cubicBezTo>
                    <a:cubicBezTo>
                      <a:pt x="1687610" y="861934"/>
                      <a:pt x="1675855" y="860697"/>
                      <a:pt x="1666875" y="865187"/>
                    </a:cubicBezTo>
                    <a:cubicBezTo>
                      <a:pt x="1656636" y="870307"/>
                      <a:pt x="1649682" y="883017"/>
                      <a:pt x="1638300" y="884237"/>
                    </a:cubicBezTo>
                    <a:cubicBezTo>
                      <a:pt x="1559314" y="892700"/>
                      <a:pt x="1479550" y="890587"/>
                      <a:pt x="1400175" y="893762"/>
                    </a:cubicBezTo>
                    <a:cubicBezTo>
                      <a:pt x="1304143" y="925773"/>
                      <a:pt x="1453101" y="876932"/>
                      <a:pt x="1333500" y="912812"/>
                    </a:cubicBezTo>
                    <a:cubicBezTo>
                      <a:pt x="1314266" y="918582"/>
                      <a:pt x="1293058" y="920723"/>
                      <a:pt x="1276350" y="931862"/>
                    </a:cubicBezTo>
                    <a:lnTo>
                      <a:pt x="1219200" y="969962"/>
                    </a:lnTo>
                    <a:lnTo>
                      <a:pt x="1162050" y="1008062"/>
                    </a:lnTo>
                    <a:lnTo>
                      <a:pt x="1133475" y="1027112"/>
                    </a:lnTo>
                    <a:lnTo>
                      <a:pt x="1057275" y="1141412"/>
                    </a:lnTo>
                    <a:cubicBezTo>
                      <a:pt x="1050925" y="1150937"/>
                      <a:pt x="1048464" y="1164867"/>
                      <a:pt x="1038225" y="1169987"/>
                    </a:cubicBezTo>
                    <a:cubicBezTo>
                      <a:pt x="1004358" y="1186920"/>
                      <a:pt x="982209" y="1200240"/>
                      <a:pt x="942975" y="1208087"/>
                    </a:cubicBezTo>
                    <a:cubicBezTo>
                      <a:pt x="927100" y="1211262"/>
                      <a:pt x="911293" y="1214799"/>
                      <a:pt x="895350" y="1217612"/>
                    </a:cubicBezTo>
                    <a:lnTo>
                      <a:pt x="781050" y="1236662"/>
                    </a:lnTo>
                    <a:cubicBezTo>
                      <a:pt x="711200" y="1233487"/>
                      <a:pt x="640471" y="1238632"/>
                      <a:pt x="571500" y="1227137"/>
                    </a:cubicBezTo>
                    <a:cubicBezTo>
                      <a:pt x="560208" y="1225255"/>
                      <a:pt x="553714" y="1209940"/>
                      <a:pt x="552450" y="1198562"/>
                    </a:cubicBezTo>
                    <a:cubicBezTo>
                      <a:pt x="544028" y="1122762"/>
                      <a:pt x="547835" y="1046070"/>
                      <a:pt x="542925" y="969962"/>
                    </a:cubicBezTo>
                    <a:cubicBezTo>
                      <a:pt x="541522" y="948223"/>
                      <a:pt x="530295" y="881341"/>
                      <a:pt x="523875" y="855662"/>
                    </a:cubicBezTo>
                    <a:cubicBezTo>
                      <a:pt x="519255" y="837182"/>
                      <a:pt x="510199" y="811549"/>
                      <a:pt x="495300" y="798512"/>
                    </a:cubicBezTo>
                    <a:cubicBezTo>
                      <a:pt x="478070" y="783435"/>
                      <a:pt x="459870" y="767652"/>
                      <a:pt x="438150" y="760412"/>
                    </a:cubicBezTo>
                    <a:cubicBezTo>
                      <a:pt x="302337" y="715141"/>
                      <a:pt x="443667" y="760627"/>
                      <a:pt x="342900" y="731837"/>
                    </a:cubicBezTo>
                    <a:cubicBezTo>
                      <a:pt x="230329" y="699674"/>
                      <a:pt x="450556" y="755761"/>
                      <a:pt x="257175" y="712787"/>
                    </a:cubicBezTo>
                    <a:cubicBezTo>
                      <a:pt x="247374" y="710609"/>
                      <a:pt x="238401" y="705440"/>
                      <a:pt x="228600" y="703262"/>
                    </a:cubicBezTo>
                    <a:cubicBezTo>
                      <a:pt x="128020" y="680911"/>
                      <a:pt x="207201" y="705654"/>
                      <a:pt x="142875" y="684212"/>
                    </a:cubicBezTo>
                    <a:cubicBezTo>
                      <a:pt x="130175" y="674687"/>
                      <a:pt x="116000" y="666862"/>
                      <a:pt x="104775" y="655637"/>
                    </a:cubicBezTo>
                    <a:cubicBezTo>
                      <a:pt x="41275" y="592137"/>
                      <a:pt x="133350" y="658812"/>
                      <a:pt x="57150" y="608012"/>
                    </a:cubicBezTo>
                    <a:cubicBezTo>
                      <a:pt x="33209" y="536188"/>
                      <a:pt x="65504" y="624720"/>
                      <a:pt x="28575" y="550862"/>
                    </a:cubicBezTo>
                    <a:cubicBezTo>
                      <a:pt x="20962" y="535637"/>
                      <a:pt x="13594" y="498429"/>
                      <a:pt x="9525" y="484187"/>
                    </a:cubicBezTo>
                    <a:cubicBezTo>
                      <a:pt x="6767" y="474533"/>
                      <a:pt x="3175" y="465137"/>
                      <a:pt x="0" y="455612"/>
                    </a:cubicBezTo>
                    <a:cubicBezTo>
                      <a:pt x="3175" y="423862"/>
                      <a:pt x="8" y="390818"/>
                      <a:pt x="9525" y="360362"/>
                    </a:cubicBezTo>
                    <a:cubicBezTo>
                      <a:pt x="16354" y="338509"/>
                      <a:pt x="31436" y="319401"/>
                      <a:pt x="47625" y="303212"/>
                    </a:cubicBezTo>
                    <a:cubicBezTo>
                      <a:pt x="57150" y="293687"/>
                      <a:pt x="65567" y="282907"/>
                      <a:pt x="76200" y="274637"/>
                    </a:cubicBezTo>
                    <a:cubicBezTo>
                      <a:pt x="103901" y="253092"/>
                      <a:pt x="138462" y="231625"/>
                      <a:pt x="171450" y="217487"/>
                    </a:cubicBezTo>
                    <a:cubicBezTo>
                      <a:pt x="180678" y="213532"/>
                      <a:pt x="190224" y="210140"/>
                      <a:pt x="200025" y="207962"/>
                    </a:cubicBezTo>
                    <a:cubicBezTo>
                      <a:pt x="227472" y="201863"/>
                      <a:pt x="310847" y="190714"/>
                      <a:pt x="333375" y="188912"/>
                    </a:cubicBezTo>
                    <a:cubicBezTo>
                      <a:pt x="387271" y="184600"/>
                      <a:pt x="441325" y="182562"/>
                      <a:pt x="495300" y="179387"/>
                    </a:cubicBezTo>
                    <a:cubicBezTo>
                      <a:pt x="504825" y="176212"/>
                      <a:pt x="514895" y="174352"/>
                      <a:pt x="523875" y="169862"/>
                    </a:cubicBezTo>
                    <a:cubicBezTo>
                      <a:pt x="563563" y="150018"/>
                      <a:pt x="561975" y="136525"/>
                      <a:pt x="590550" y="93662"/>
                    </a:cubicBezTo>
                    <a:lnTo>
                      <a:pt x="609600" y="65087"/>
                    </a:lnTo>
                    <a:cubicBezTo>
                      <a:pt x="615950" y="55562"/>
                      <a:pt x="617790" y="40132"/>
                      <a:pt x="628650" y="36512"/>
                    </a:cubicBezTo>
                    <a:cubicBezTo>
                      <a:pt x="668085" y="23367"/>
                      <a:pt x="648871" y="32556"/>
                      <a:pt x="685800" y="7937"/>
                    </a:cubicBezTo>
                    <a:cubicBezTo>
                      <a:pt x="784209" y="17778"/>
                      <a:pt x="782638" y="0"/>
                      <a:pt x="800100" y="7937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63014" y="4349545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79617" y="4558198"/>
                <a:ext cx="347170" cy="3477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551693" y="4140891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412825" y="4905955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926787" y="5114609"/>
                <a:ext cx="277736" cy="2782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6579617" y="4279993"/>
                <a:ext cx="208302" cy="20865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7135089" y="4279993"/>
                <a:ext cx="208302" cy="20865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759994" y="4766852"/>
                <a:ext cx="347170" cy="2086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204523" y="4627750"/>
                <a:ext cx="208302" cy="1391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5954712" y="3398837"/>
                <a:ext cx="2362200" cy="1594233"/>
              </a:xfrm>
              <a:custGeom>
                <a:avLst/>
                <a:gdLst>
                  <a:gd name="connsiteX0" fmla="*/ 800100 w 1724025"/>
                  <a:gd name="connsiteY0" fmla="*/ 7937 h 1238632"/>
                  <a:gd name="connsiteX1" fmla="*/ 790575 w 1724025"/>
                  <a:gd name="connsiteY1" fmla="*/ 55562 h 1238632"/>
                  <a:gd name="connsiteX2" fmla="*/ 809625 w 1724025"/>
                  <a:gd name="connsiteY2" fmla="*/ 169862 h 1238632"/>
                  <a:gd name="connsiteX3" fmla="*/ 828675 w 1724025"/>
                  <a:gd name="connsiteY3" fmla="*/ 198437 h 1238632"/>
                  <a:gd name="connsiteX4" fmla="*/ 1019175 w 1724025"/>
                  <a:gd name="connsiteY4" fmla="*/ 188912 h 1238632"/>
                  <a:gd name="connsiteX5" fmla="*/ 1047750 w 1724025"/>
                  <a:gd name="connsiteY5" fmla="*/ 169862 h 1238632"/>
                  <a:gd name="connsiteX6" fmla="*/ 1076325 w 1724025"/>
                  <a:gd name="connsiteY6" fmla="*/ 160337 h 1238632"/>
                  <a:gd name="connsiteX7" fmla="*/ 1085850 w 1724025"/>
                  <a:gd name="connsiteY7" fmla="*/ 131762 h 1238632"/>
                  <a:gd name="connsiteX8" fmla="*/ 1114425 w 1724025"/>
                  <a:gd name="connsiteY8" fmla="*/ 122237 h 1238632"/>
                  <a:gd name="connsiteX9" fmla="*/ 1143000 w 1724025"/>
                  <a:gd name="connsiteY9" fmla="*/ 103187 h 1238632"/>
                  <a:gd name="connsiteX10" fmla="*/ 1200150 w 1724025"/>
                  <a:gd name="connsiteY10" fmla="*/ 84137 h 1238632"/>
                  <a:gd name="connsiteX11" fmla="*/ 1276350 w 1724025"/>
                  <a:gd name="connsiteY11" fmla="*/ 93662 h 1238632"/>
                  <a:gd name="connsiteX12" fmla="*/ 1333500 w 1724025"/>
                  <a:gd name="connsiteY12" fmla="*/ 112712 h 1238632"/>
                  <a:gd name="connsiteX13" fmla="*/ 1343025 w 1724025"/>
                  <a:gd name="connsiteY13" fmla="*/ 141287 h 1238632"/>
                  <a:gd name="connsiteX14" fmla="*/ 1362075 w 1724025"/>
                  <a:gd name="connsiteY14" fmla="*/ 169862 h 1238632"/>
                  <a:gd name="connsiteX15" fmla="*/ 1381125 w 1724025"/>
                  <a:gd name="connsiteY15" fmla="*/ 227012 h 1238632"/>
                  <a:gd name="connsiteX16" fmla="*/ 1362075 w 1724025"/>
                  <a:gd name="connsiteY16" fmla="*/ 341312 h 1238632"/>
                  <a:gd name="connsiteX17" fmla="*/ 1343025 w 1724025"/>
                  <a:gd name="connsiteY17" fmla="*/ 369887 h 1238632"/>
                  <a:gd name="connsiteX18" fmla="*/ 1352550 w 1724025"/>
                  <a:gd name="connsiteY18" fmla="*/ 474662 h 1238632"/>
                  <a:gd name="connsiteX19" fmla="*/ 1409700 w 1724025"/>
                  <a:gd name="connsiteY19" fmla="*/ 512762 h 1238632"/>
                  <a:gd name="connsiteX20" fmla="*/ 1466850 w 1724025"/>
                  <a:gd name="connsiteY20" fmla="*/ 541337 h 1238632"/>
                  <a:gd name="connsiteX21" fmla="*/ 1504950 w 1724025"/>
                  <a:gd name="connsiteY21" fmla="*/ 550862 h 1238632"/>
                  <a:gd name="connsiteX22" fmla="*/ 1533525 w 1724025"/>
                  <a:gd name="connsiteY22" fmla="*/ 560387 h 1238632"/>
                  <a:gd name="connsiteX23" fmla="*/ 1638300 w 1724025"/>
                  <a:gd name="connsiteY23" fmla="*/ 598487 h 1238632"/>
                  <a:gd name="connsiteX24" fmla="*/ 1666875 w 1724025"/>
                  <a:gd name="connsiteY24" fmla="*/ 608012 h 1238632"/>
                  <a:gd name="connsiteX25" fmla="*/ 1685925 w 1724025"/>
                  <a:gd name="connsiteY25" fmla="*/ 636587 h 1238632"/>
                  <a:gd name="connsiteX26" fmla="*/ 1704975 w 1724025"/>
                  <a:gd name="connsiteY26" fmla="*/ 693737 h 1238632"/>
                  <a:gd name="connsiteX27" fmla="*/ 1724025 w 1724025"/>
                  <a:gd name="connsiteY27" fmla="*/ 779462 h 1238632"/>
                  <a:gd name="connsiteX28" fmla="*/ 1695450 w 1724025"/>
                  <a:gd name="connsiteY28" fmla="*/ 855662 h 1238632"/>
                  <a:gd name="connsiteX29" fmla="*/ 1666875 w 1724025"/>
                  <a:gd name="connsiteY29" fmla="*/ 865187 h 1238632"/>
                  <a:gd name="connsiteX30" fmla="*/ 1638300 w 1724025"/>
                  <a:gd name="connsiteY30" fmla="*/ 884237 h 1238632"/>
                  <a:gd name="connsiteX31" fmla="*/ 1400175 w 1724025"/>
                  <a:gd name="connsiteY31" fmla="*/ 893762 h 1238632"/>
                  <a:gd name="connsiteX32" fmla="*/ 1333500 w 1724025"/>
                  <a:gd name="connsiteY32" fmla="*/ 912812 h 1238632"/>
                  <a:gd name="connsiteX33" fmla="*/ 1276350 w 1724025"/>
                  <a:gd name="connsiteY33" fmla="*/ 931862 h 1238632"/>
                  <a:gd name="connsiteX34" fmla="*/ 1219200 w 1724025"/>
                  <a:gd name="connsiteY34" fmla="*/ 969962 h 1238632"/>
                  <a:gd name="connsiteX35" fmla="*/ 1162050 w 1724025"/>
                  <a:gd name="connsiteY35" fmla="*/ 1008062 h 1238632"/>
                  <a:gd name="connsiteX36" fmla="*/ 1133475 w 1724025"/>
                  <a:gd name="connsiteY36" fmla="*/ 1027112 h 1238632"/>
                  <a:gd name="connsiteX37" fmla="*/ 1057275 w 1724025"/>
                  <a:gd name="connsiteY37" fmla="*/ 1141412 h 1238632"/>
                  <a:gd name="connsiteX38" fmla="*/ 1038225 w 1724025"/>
                  <a:gd name="connsiteY38" fmla="*/ 1169987 h 1238632"/>
                  <a:gd name="connsiteX39" fmla="*/ 942975 w 1724025"/>
                  <a:gd name="connsiteY39" fmla="*/ 1208087 h 1238632"/>
                  <a:gd name="connsiteX40" fmla="*/ 895350 w 1724025"/>
                  <a:gd name="connsiteY40" fmla="*/ 1217612 h 1238632"/>
                  <a:gd name="connsiteX41" fmla="*/ 781050 w 1724025"/>
                  <a:gd name="connsiteY41" fmla="*/ 1236662 h 1238632"/>
                  <a:gd name="connsiteX42" fmla="*/ 571500 w 1724025"/>
                  <a:gd name="connsiteY42" fmla="*/ 1227137 h 1238632"/>
                  <a:gd name="connsiteX43" fmla="*/ 552450 w 1724025"/>
                  <a:gd name="connsiteY43" fmla="*/ 1198562 h 1238632"/>
                  <a:gd name="connsiteX44" fmla="*/ 542925 w 1724025"/>
                  <a:gd name="connsiteY44" fmla="*/ 969962 h 1238632"/>
                  <a:gd name="connsiteX45" fmla="*/ 523875 w 1724025"/>
                  <a:gd name="connsiteY45" fmla="*/ 855662 h 1238632"/>
                  <a:gd name="connsiteX46" fmla="*/ 495300 w 1724025"/>
                  <a:gd name="connsiteY46" fmla="*/ 798512 h 1238632"/>
                  <a:gd name="connsiteX47" fmla="*/ 438150 w 1724025"/>
                  <a:gd name="connsiteY47" fmla="*/ 760412 h 1238632"/>
                  <a:gd name="connsiteX48" fmla="*/ 342900 w 1724025"/>
                  <a:gd name="connsiteY48" fmla="*/ 731837 h 1238632"/>
                  <a:gd name="connsiteX49" fmla="*/ 257175 w 1724025"/>
                  <a:gd name="connsiteY49" fmla="*/ 712787 h 1238632"/>
                  <a:gd name="connsiteX50" fmla="*/ 228600 w 1724025"/>
                  <a:gd name="connsiteY50" fmla="*/ 703262 h 1238632"/>
                  <a:gd name="connsiteX51" fmla="*/ 142875 w 1724025"/>
                  <a:gd name="connsiteY51" fmla="*/ 684212 h 1238632"/>
                  <a:gd name="connsiteX52" fmla="*/ 104775 w 1724025"/>
                  <a:gd name="connsiteY52" fmla="*/ 655637 h 1238632"/>
                  <a:gd name="connsiteX53" fmla="*/ 57150 w 1724025"/>
                  <a:gd name="connsiteY53" fmla="*/ 608012 h 1238632"/>
                  <a:gd name="connsiteX54" fmla="*/ 28575 w 1724025"/>
                  <a:gd name="connsiteY54" fmla="*/ 550862 h 1238632"/>
                  <a:gd name="connsiteX55" fmla="*/ 9525 w 1724025"/>
                  <a:gd name="connsiteY55" fmla="*/ 484187 h 1238632"/>
                  <a:gd name="connsiteX56" fmla="*/ 0 w 1724025"/>
                  <a:gd name="connsiteY56" fmla="*/ 455612 h 1238632"/>
                  <a:gd name="connsiteX57" fmla="*/ 9525 w 1724025"/>
                  <a:gd name="connsiteY57" fmla="*/ 360362 h 1238632"/>
                  <a:gd name="connsiteX58" fmla="*/ 47625 w 1724025"/>
                  <a:gd name="connsiteY58" fmla="*/ 303212 h 1238632"/>
                  <a:gd name="connsiteX59" fmla="*/ 76200 w 1724025"/>
                  <a:gd name="connsiteY59" fmla="*/ 274637 h 1238632"/>
                  <a:gd name="connsiteX60" fmla="*/ 171450 w 1724025"/>
                  <a:gd name="connsiteY60" fmla="*/ 217487 h 1238632"/>
                  <a:gd name="connsiteX61" fmla="*/ 200025 w 1724025"/>
                  <a:gd name="connsiteY61" fmla="*/ 207962 h 1238632"/>
                  <a:gd name="connsiteX62" fmla="*/ 333375 w 1724025"/>
                  <a:gd name="connsiteY62" fmla="*/ 188912 h 1238632"/>
                  <a:gd name="connsiteX63" fmla="*/ 495300 w 1724025"/>
                  <a:gd name="connsiteY63" fmla="*/ 179387 h 1238632"/>
                  <a:gd name="connsiteX64" fmla="*/ 523875 w 1724025"/>
                  <a:gd name="connsiteY64" fmla="*/ 169862 h 1238632"/>
                  <a:gd name="connsiteX65" fmla="*/ 590550 w 1724025"/>
                  <a:gd name="connsiteY65" fmla="*/ 93662 h 1238632"/>
                  <a:gd name="connsiteX66" fmla="*/ 609600 w 1724025"/>
                  <a:gd name="connsiteY66" fmla="*/ 65087 h 1238632"/>
                  <a:gd name="connsiteX67" fmla="*/ 628650 w 1724025"/>
                  <a:gd name="connsiteY67" fmla="*/ 36512 h 1238632"/>
                  <a:gd name="connsiteX68" fmla="*/ 685800 w 1724025"/>
                  <a:gd name="connsiteY68" fmla="*/ 7937 h 1238632"/>
                  <a:gd name="connsiteX69" fmla="*/ 800100 w 1724025"/>
                  <a:gd name="connsiteY69" fmla="*/ 7937 h 123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24025" h="1238632">
                    <a:moveTo>
                      <a:pt x="800100" y="7937"/>
                    </a:moveTo>
                    <a:cubicBezTo>
                      <a:pt x="817562" y="15874"/>
                      <a:pt x="790575" y="39373"/>
                      <a:pt x="790575" y="55562"/>
                    </a:cubicBezTo>
                    <a:cubicBezTo>
                      <a:pt x="790575" y="76688"/>
                      <a:pt x="794722" y="140055"/>
                      <a:pt x="809625" y="169862"/>
                    </a:cubicBezTo>
                    <a:cubicBezTo>
                      <a:pt x="814745" y="180101"/>
                      <a:pt x="822325" y="188912"/>
                      <a:pt x="828675" y="198437"/>
                    </a:cubicBezTo>
                    <a:cubicBezTo>
                      <a:pt x="892175" y="195262"/>
                      <a:pt x="956130" y="197135"/>
                      <a:pt x="1019175" y="188912"/>
                    </a:cubicBezTo>
                    <a:cubicBezTo>
                      <a:pt x="1030526" y="187431"/>
                      <a:pt x="1037511" y="174982"/>
                      <a:pt x="1047750" y="169862"/>
                    </a:cubicBezTo>
                    <a:cubicBezTo>
                      <a:pt x="1056730" y="165372"/>
                      <a:pt x="1066800" y="163512"/>
                      <a:pt x="1076325" y="160337"/>
                    </a:cubicBezTo>
                    <a:cubicBezTo>
                      <a:pt x="1079500" y="150812"/>
                      <a:pt x="1078750" y="138862"/>
                      <a:pt x="1085850" y="131762"/>
                    </a:cubicBezTo>
                    <a:cubicBezTo>
                      <a:pt x="1092950" y="124662"/>
                      <a:pt x="1105445" y="126727"/>
                      <a:pt x="1114425" y="122237"/>
                    </a:cubicBezTo>
                    <a:cubicBezTo>
                      <a:pt x="1124664" y="117117"/>
                      <a:pt x="1132539" y="107836"/>
                      <a:pt x="1143000" y="103187"/>
                    </a:cubicBezTo>
                    <a:cubicBezTo>
                      <a:pt x="1161350" y="95032"/>
                      <a:pt x="1200150" y="84137"/>
                      <a:pt x="1200150" y="84137"/>
                    </a:cubicBezTo>
                    <a:cubicBezTo>
                      <a:pt x="1225550" y="87312"/>
                      <a:pt x="1251321" y="88299"/>
                      <a:pt x="1276350" y="93662"/>
                    </a:cubicBezTo>
                    <a:cubicBezTo>
                      <a:pt x="1295985" y="97869"/>
                      <a:pt x="1333500" y="112712"/>
                      <a:pt x="1333500" y="112712"/>
                    </a:cubicBezTo>
                    <a:cubicBezTo>
                      <a:pt x="1336675" y="122237"/>
                      <a:pt x="1338535" y="132307"/>
                      <a:pt x="1343025" y="141287"/>
                    </a:cubicBezTo>
                    <a:cubicBezTo>
                      <a:pt x="1348145" y="151526"/>
                      <a:pt x="1357426" y="159401"/>
                      <a:pt x="1362075" y="169862"/>
                    </a:cubicBezTo>
                    <a:cubicBezTo>
                      <a:pt x="1370230" y="188212"/>
                      <a:pt x="1381125" y="227012"/>
                      <a:pt x="1381125" y="227012"/>
                    </a:cubicBezTo>
                    <a:cubicBezTo>
                      <a:pt x="1378107" y="254174"/>
                      <a:pt x="1378032" y="309397"/>
                      <a:pt x="1362075" y="341312"/>
                    </a:cubicBezTo>
                    <a:cubicBezTo>
                      <a:pt x="1356955" y="351551"/>
                      <a:pt x="1349375" y="360362"/>
                      <a:pt x="1343025" y="369887"/>
                    </a:cubicBezTo>
                    <a:cubicBezTo>
                      <a:pt x="1346200" y="404812"/>
                      <a:pt x="1337720" y="442883"/>
                      <a:pt x="1352550" y="474662"/>
                    </a:cubicBezTo>
                    <a:cubicBezTo>
                      <a:pt x="1362232" y="495409"/>
                      <a:pt x="1387980" y="505522"/>
                      <a:pt x="1409700" y="512762"/>
                    </a:cubicBezTo>
                    <a:cubicBezTo>
                      <a:pt x="1530107" y="552898"/>
                      <a:pt x="1337599" y="485944"/>
                      <a:pt x="1466850" y="541337"/>
                    </a:cubicBezTo>
                    <a:cubicBezTo>
                      <a:pt x="1478882" y="546494"/>
                      <a:pt x="1492363" y="547266"/>
                      <a:pt x="1504950" y="550862"/>
                    </a:cubicBezTo>
                    <a:cubicBezTo>
                      <a:pt x="1514604" y="553620"/>
                      <a:pt x="1524124" y="556862"/>
                      <a:pt x="1533525" y="560387"/>
                    </a:cubicBezTo>
                    <a:cubicBezTo>
                      <a:pt x="1639556" y="600149"/>
                      <a:pt x="1518232" y="558464"/>
                      <a:pt x="1638300" y="598487"/>
                    </a:cubicBezTo>
                    <a:lnTo>
                      <a:pt x="1666875" y="608012"/>
                    </a:lnTo>
                    <a:cubicBezTo>
                      <a:pt x="1673225" y="617537"/>
                      <a:pt x="1681276" y="626126"/>
                      <a:pt x="1685925" y="636587"/>
                    </a:cubicBezTo>
                    <a:cubicBezTo>
                      <a:pt x="1694080" y="654937"/>
                      <a:pt x="1698625" y="674687"/>
                      <a:pt x="1704975" y="693737"/>
                    </a:cubicBezTo>
                    <a:cubicBezTo>
                      <a:pt x="1720607" y="740634"/>
                      <a:pt x="1712849" y="712408"/>
                      <a:pt x="1724025" y="779462"/>
                    </a:cubicBezTo>
                    <a:cubicBezTo>
                      <a:pt x="1718862" y="805278"/>
                      <a:pt x="1718809" y="836975"/>
                      <a:pt x="1695450" y="855662"/>
                    </a:cubicBezTo>
                    <a:cubicBezTo>
                      <a:pt x="1687610" y="861934"/>
                      <a:pt x="1675855" y="860697"/>
                      <a:pt x="1666875" y="865187"/>
                    </a:cubicBezTo>
                    <a:cubicBezTo>
                      <a:pt x="1656636" y="870307"/>
                      <a:pt x="1649682" y="883017"/>
                      <a:pt x="1638300" y="884237"/>
                    </a:cubicBezTo>
                    <a:cubicBezTo>
                      <a:pt x="1559314" y="892700"/>
                      <a:pt x="1479550" y="890587"/>
                      <a:pt x="1400175" y="893762"/>
                    </a:cubicBezTo>
                    <a:cubicBezTo>
                      <a:pt x="1304143" y="925773"/>
                      <a:pt x="1453101" y="876932"/>
                      <a:pt x="1333500" y="912812"/>
                    </a:cubicBezTo>
                    <a:cubicBezTo>
                      <a:pt x="1314266" y="918582"/>
                      <a:pt x="1293058" y="920723"/>
                      <a:pt x="1276350" y="931862"/>
                    </a:cubicBezTo>
                    <a:lnTo>
                      <a:pt x="1219200" y="969962"/>
                    </a:lnTo>
                    <a:lnTo>
                      <a:pt x="1162050" y="1008062"/>
                    </a:lnTo>
                    <a:lnTo>
                      <a:pt x="1133475" y="1027112"/>
                    </a:lnTo>
                    <a:lnTo>
                      <a:pt x="1057275" y="1141412"/>
                    </a:lnTo>
                    <a:cubicBezTo>
                      <a:pt x="1050925" y="1150937"/>
                      <a:pt x="1048464" y="1164867"/>
                      <a:pt x="1038225" y="1169987"/>
                    </a:cubicBezTo>
                    <a:cubicBezTo>
                      <a:pt x="1004358" y="1186920"/>
                      <a:pt x="982209" y="1200240"/>
                      <a:pt x="942975" y="1208087"/>
                    </a:cubicBezTo>
                    <a:cubicBezTo>
                      <a:pt x="927100" y="1211262"/>
                      <a:pt x="911293" y="1214799"/>
                      <a:pt x="895350" y="1217612"/>
                    </a:cubicBezTo>
                    <a:lnTo>
                      <a:pt x="781050" y="1236662"/>
                    </a:lnTo>
                    <a:cubicBezTo>
                      <a:pt x="711200" y="1233487"/>
                      <a:pt x="640471" y="1238632"/>
                      <a:pt x="571500" y="1227137"/>
                    </a:cubicBezTo>
                    <a:cubicBezTo>
                      <a:pt x="560208" y="1225255"/>
                      <a:pt x="553714" y="1209940"/>
                      <a:pt x="552450" y="1198562"/>
                    </a:cubicBezTo>
                    <a:cubicBezTo>
                      <a:pt x="544028" y="1122762"/>
                      <a:pt x="547835" y="1046070"/>
                      <a:pt x="542925" y="969962"/>
                    </a:cubicBezTo>
                    <a:cubicBezTo>
                      <a:pt x="541522" y="948223"/>
                      <a:pt x="530295" y="881341"/>
                      <a:pt x="523875" y="855662"/>
                    </a:cubicBezTo>
                    <a:cubicBezTo>
                      <a:pt x="519255" y="837182"/>
                      <a:pt x="510199" y="811549"/>
                      <a:pt x="495300" y="798512"/>
                    </a:cubicBezTo>
                    <a:cubicBezTo>
                      <a:pt x="478070" y="783435"/>
                      <a:pt x="459870" y="767652"/>
                      <a:pt x="438150" y="760412"/>
                    </a:cubicBezTo>
                    <a:cubicBezTo>
                      <a:pt x="302337" y="715141"/>
                      <a:pt x="443667" y="760627"/>
                      <a:pt x="342900" y="731837"/>
                    </a:cubicBezTo>
                    <a:cubicBezTo>
                      <a:pt x="230329" y="699674"/>
                      <a:pt x="450556" y="755761"/>
                      <a:pt x="257175" y="712787"/>
                    </a:cubicBezTo>
                    <a:cubicBezTo>
                      <a:pt x="247374" y="710609"/>
                      <a:pt x="238401" y="705440"/>
                      <a:pt x="228600" y="703262"/>
                    </a:cubicBezTo>
                    <a:cubicBezTo>
                      <a:pt x="128020" y="680911"/>
                      <a:pt x="207201" y="705654"/>
                      <a:pt x="142875" y="684212"/>
                    </a:cubicBezTo>
                    <a:cubicBezTo>
                      <a:pt x="130175" y="674687"/>
                      <a:pt x="116000" y="666862"/>
                      <a:pt x="104775" y="655637"/>
                    </a:cubicBezTo>
                    <a:cubicBezTo>
                      <a:pt x="41275" y="592137"/>
                      <a:pt x="133350" y="658812"/>
                      <a:pt x="57150" y="608012"/>
                    </a:cubicBezTo>
                    <a:cubicBezTo>
                      <a:pt x="33209" y="536188"/>
                      <a:pt x="65504" y="624720"/>
                      <a:pt x="28575" y="550862"/>
                    </a:cubicBezTo>
                    <a:cubicBezTo>
                      <a:pt x="20962" y="535637"/>
                      <a:pt x="13594" y="498429"/>
                      <a:pt x="9525" y="484187"/>
                    </a:cubicBezTo>
                    <a:cubicBezTo>
                      <a:pt x="6767" y="474533"/>
                      <a:pt x="3175" y="465137"/>
                      <a:pt x="0" y="455612"/>
                    </a:cubicBezTo>
                    <a:cubicBezTo>
                      <a:pt x="3175" y="423862"/>
                      <a:pt x="8" y="390818"/>
                      <a:pt x="9525" y="360362"/>
                    </a:cubicBezTo>
                    <a:cubicBezTo>
                      <a:pt x="16354" y="338509"/>
                      <a:pt x="31436" y="319401"/>
                      <a:pt x="47625" y="303212"/>
                    </a:cubicBezTo>
                    <a:cubicBezTo>
                      <a:pt x="57150" y="293687"/>
                      <a:pt x="65567" y="282907"/>
                      <a:pt x="76200" y="274637"/>
                    </a:cubicBezTo>
                    <a:cubicBezTo>
                      <a:pt x="103901" y="253092"/>
                      <a:pt x="138462" y="231625"/>
                      <a:pt x="171450" y="217487"/>
                    </a:cubicBezTo>
                    <a:cubicBezTo>
                      <a:pt x="180678" y="213532"/>
                      <a:pt x="190224" y="210140"/>
                      <a:pt x="200025" y="207962"/>
                    </a:cubicBezTo>
                    <a:cubicBezTo>
                      <a:pt x="227472" y="201863"/>
                      <a:pt x="310847" y="190714"/>
                      <a:pt x="333375" y="188912"/>
                    </a:cubicBezTo>
                    <a:cubicBezTo>
                      <a:pt x="387271" y="184600"/>
                      <a:pt x="441325" y="182562"/>
                      <a:pt x="495300" y="179387"/>
                    </a:cubicBezTo>
                    <a:cubicBezTo>
                      <a:pt x="504825" y="176212"/>
                      <a:pt x="514895" y="174352"/>
                      <a:pt x="523875" y="169862"/>
                    </a:cubicBezTo>
                    <a:cubicBezTo>
                      <a:pt x="563563" y="150018"/>
                      <a:pt x="561975" y="136525"/>
                      <a:pt x="590550" y="93662"/>
                    </a:cubicBezTo>
                    <a:lnTo>
                      <a:pt x="609600" y="65087"/>
                    </a:lnTo>
                    <a:cubicBezTo>
                      <a:pt x="615950" y="55562"/>
                      <a:pt x="617790" y="40132"/>
                      <a:pt x="628650" y="36512"/>
                    </a:cubicBezTo>
                    <a:cubicBezTo>
                      <a:pt x="668085" y="23367"/>
                      <a:pt x="648871" y="32556"/>
                      <a:pt x="685800" y="7937"/>
                    </a:cubicBezTo>
                    <a:cubicBezTo>
                      <a:pt x="784209" y="17778"/>
                      <a:pt x="782638" y="0"/>
                      <a:pt x="800100" y="7937"/>
                    </a:cubicBez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3363912" y="3932237"/>
              <a:ext cx="533400" cy="5068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592512" y="4922837"/>
              <a:ext cx="533400" cy="50680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0800000">
              <a:off x="2601912" y="4160837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58912" y="3932237"/>
              <a:ext cx="11271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Agent’s real</a:t>
              </a:r>
            </a:p>
            <a:p>
              <a:pPr algn="ctr"/>
              <a:r>
                <a:rPr lang="en-US" sz="1400" dirty="0" smtClean="0"/>
                <a:t> position</a:t>
              </a:r>
              <a:endParaRPr lang="tr-TR" sz="1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0800000">
              <a:off x="2830512" y="5227637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535112" y="4999037"/>
              <a:ext cx="13163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Agent’s wrong</a:t>
              </a:r>
            </a:p>
            <a:p>
              <a:pPr algn="ctr"/>
              <a:r>
                <a:rPr lang="en-US" sz="1400" dirty="0" smtClean="0"/>
                <a:t> position</a:t>
              </a:r>
              <a:endParaRPr lang="tr-TR" sz="14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202112" y="4694237"/>
              <a:ext cx="1143000" cy="30480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285932" y="4907597"/>
              <a:ext cx="17011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Estimated movement to </a:t>
              </a:r>
            </a:p>
            <a:p>
              <a:pPr algn="ctr"/>
              <a:r>
                <a:rPr lang="en-US" sz="1100" dirty="0" smtClean="0"/>
                <a:t>the formation center</a:t>
              </a:r>
              <a:endParaRPr lang="tr-TR" sz="11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4125912" y="3779837"/>
              <a:ext cx="1219200" cy="382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653472" y="3602047"/>
              <a:ext cx="16417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Movement in real world</a:t>
              </a:r>
              <a:endParaRPr lang="tr-TR" sz="11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7326312" y="4313237"/>
              <a:ext cx="45719" cy="76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/>
            <p:cNvSpPr/>
            <p:nvPr/>
          </p:nvSpPr>
          <p:spPr>
            <a:xfrm>
              <a:off x="7151052" y="3558857"/>
              <a:ext cx="45719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59712" y="2103437"/>
              <a:ext cx="13340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Lost agent aims to</a:t>
              </a:r>
            </a:p>
            <a:p>
              <a:r>
                <a:rPr lang="en-US" sz="1100" dirty="0" smtClean="0"/>
                <a:t> arrive to this point</a:t>
              </a:r>
              <a:endParaRPr lang="tr-TR" sz="1100" dirty="0"/>
            </a:p>
          </p:txBody>
        </p:sp>
        <p:cxnSp>
          <p:nvCxnSpPr>
            <p:cNvPr id="20" name="Straight Arrow Connector 19"/>
            <p:cNvCxnSpPr>
              <a:stCxn id="18" idx="7"/>
            </p:cNvCxnSpPr>
            <p:nvPr/>
          </p:nvCxnSpPr>
          <p:spPr>
            <a:xfrm rot="5400000" flipH="1" flipV="1">
              <a:off x="7096405" y="2578109"/>
              <a:ext cx="1085579" cy="898236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914400" y="1752600"/>
            <a:ext cx="6641750" cy="2822377"/>
            <a:chOff x="914400" y="1752600"/>
            <a:chExt cx="6641750" cy="2822377"/>
          </a:xfrm>
        </p:grpSpPr>
        <p:sp>
          <p:nvSpPr>
            <p:cNvPr id="9" name="TextBox 8"/>
            <p:cNvSpPr txBox="1"/>
            <p:nvPr/>
          </p:nvSpPr>
          <p:spPr>
            <a:xfrm>
              <a:off x="3200400" y="1752600"/>
              <a:ext cx="2355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 smtClean="0"/>
                <a:t>FORMATION CONTROL</a:t>
              </a:r>
              <a:endParaRPr lang="tr-TR" b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0800000" flipV="1">
              <a:off x="2819400" y="2133600"/>
              <a:ext cx="1219200" cy="5334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724400" y="2133600"/>
              <a:ext cx="1066800" cy="5334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05000" y="2743200"/>
              <a:ext cx="17054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Potential Field</a:t>
              </a:r>
            </a:p>
            <a:p>
              <a:pPr algn="ctr"/>
              <a:r>
                <a:rPr lang="tr-TR" dirty="0" smtClean="0"/>
                <a:t>Based Approach</a:t>
              </a:r>
              <a:endParaRPr lang="tr-TR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53000" y="2743200"/>
              <a:ext cx="19045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Shape Partitioning</a:t>
              </a:r>
            </a:p>
            <a:p>
              <a:pPr algn="ctr"/>
              <a:r>
                <a:rPr lang="tr-TR" dirty="0" smtClean="0"/>
                <a:t>Based Approaches</a:t>
              </a:r>
              <a:endParaRPr lang="tr-TR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914400" y="3581400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419600" y="3581400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4419600" y="4267200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00200" y="3581400"/>
              <a:ext cx="205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/>
                <a:t>Artificial Forces Method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81600" y="3581400"/>
              <a:ext cx="19191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Bubble Packing Method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40708" y="4267200"/>
              <a:ext cx="23154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Randomized Fractals Method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3200400" y="2209800"/>
            <a:ext cx="2760291" cy="2368608"/>
          </a:xfrm>
          <a:custGeom>
            <a:avLst/>
            <a:gdLst>
              <a:gd name="connsiteX0" fmla="*/ 2146419 w 2760291"/>
              <a:gd name="connsiteY0" fmla="*/ 548354 h 2368608"/>
              <a:gd name="connsiteX1" fmla="*/ 1257656 w 2760291"/>
              <a:gd name="connsiteY1" fmla="*/ 35607 h 2368608"/>
              <a:gd name="connsiteX2" fmla="*/ 163794 w 2760291"/>
              <a:gd name="connsiteY2" fmla="*/ 761999 h 2368608"/>
              <a:gd name="connsiteX3" fmla="*/ 274890 w 2760291"/>
              <a:gd name="connsiteY3" fmla="*/ 1471300 h 2368608"/>
              <a:gd name="connsiteX4" fmla="*/ 1069648 w 2760291"/>
              <a:gd name="connsiteY4" fmla="*/ 1616578 h 2368608"/>
              <a:gd name="connsiteX5" fmla="*/ 1291839 w 2760291"/>
              <a:gd name="connsiteY5" fmla="*/ 2283150 h 2368608"/>
              <a:gd name="connsiteX6" fmla="*/ 2291697 w 2760291"/>
              <a:gd name="connsiteY6" fmla="*/ 2129326 h 2368608"/>
              <a:gd name="connsiteX7" fmla="*/ 2300243 w 2760291"/>
              <a:gd name="connsiteY7" fmla="*/ 1283292 h 2368608"/>
              <a:gd name="connsiteX8" fmla="*/ 2736078 w 2760291"/>
              <a:gd name="connsiteY8" fmla="*/ 924369 h 2368608"/>
              <a:gd name="connsiteX9" fmla="*/ 2146419 w 2760291"/>
              <a:gd name="connsiteY9" fmla="*/ 548354 h 236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60291" h="2368608">
                <a:moveTo>
                  <a:pt x="2146419" y="548354"/>
                </a:moveTo>
                <a:cubicBezTo>
                  <a:pt x="1900015" y="400227"/>
                  <a:pt x="1588093" y="0"/>
                  <a:pt x="1257656" y="35607"/>
                </a:cubicBezTo>
                <a:cubicBezTo>
                  <a:pt x="927219" y="71214"/>
                  <a:pt x="327588" y="522717"/>
                  <a:pt x="163794" y="761999"/>
                </a:cubicBezTo>
                <a:cubicBezTo>
                  <a:pt x="0" y="1001281"/>
                  <a:pt x="123914" y="1328870"/>
                  <a:pt x="274890" y="1471300"/>
                </a:cubicBezTo>
                <a:cubicBezTo>
                  <a:pt x="425866" y="1613730"/>
                  <a:pt x="900157" y="1481270"/>
                  <a:pt x="1069648" y="1616578"/>
                </a:cubicBezTo>
                <a:cubicBezTo>
                  <a:pt x="1239139" y="1751886"/>
                  <a:pt x="1088164" y="2197692"/>
                  <a:pt x="1291839" y="2283150"/>
                </a:cubicBezTo>
                <a:cubicBezTo>
                  <a:pt x="1495514" y="2368608"/>
                  <a:pt x="2123630" y="2295969"/>
                  <a:pt x="2291697" y="2129326"/>
                </a:cubicBezTo>
                <a:cubicBezTo>
                  <a:pt x="2459764" y="1962683"/>
                  <a:pt x="2226180" y="1484118"/>
                  <a:pt x="2300243" y="1283292"/>
                </a:cubicBezTo>
                <a:cubicBezTo>
                  <a:pt x="2374306" y="1082466"/>
                  <a:pt x="2760291" y="1048283"/>
                  <a:pt x="2736078" y="924369"/>
                </a:cubicBezTo>
                <a:cubicBezTo>
                  <a:pt x="2711865" y="800455"/>
                  <a:pt x="2392823" y="696481"/>
                  <a:pt x="2146419" y="54835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3429000" y="1066800"/>
            <a:ext cx="226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 A simple closed curve</a:t>
            </a:r>
            <a:endParaRPr lang="tr-T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1295400"/>
            <a:ext cx="384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İceride dısarıda noktaları gosteren sekıl</a:t>
            </a:r>
            <a:endParaRPr 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2743200"/>
            <a:ext cx="609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Isosceles Triangle 4"/>
          <p:cNvSpPr/>
          <p:nvPr/>
        </p:nvSpPr>
        <p:spPr>
          <a:xfrm>
            <a:off x="3886200" y="2667000"/>
            <a:ext cx="609600" cy="6096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Freeform 6"/>
          <p:cNvSpPr/>
          <p:nvPr/>
        </p:nvSpPr>
        <p:spPr>
          <a:xfrm>
            <a:off x="5257800" y="2667000"/>
            <a:ext cx="787879" cy="736121"/>
          </a:xfrm>
          <a:custGeom>
            <a:avLst/>
            <a:gdLst>
              <a:gd name="connsiteX0" fmla="*/ 698739 w 787879"/>
              <a:gd name="connsiteY0" fmla="*/ 369499 h 736121"/>
              <a:gd name="connsiteX1" fmla="*/ 163902 w 787879"/>
              <a:gd name="connsiteY1" fmla="*/ 50321 h 736121"/>
              <a:gd name="connsiteX2" fmla="*/ 51758 w 787879"/>
              <a:gd name="connsiteY2" fmla="*/ 671423 h 736121"/>
              <a:gd name="connsiteX3" fmla="*/ 474453 w 787879"/>
              <a:gd name="connsiteY3" fmla="*/ 438510 h 736121"/>
              <a:gd name="connsiteX4" fmla="*/ 698739 w 787879"/>
              <a:gd name="connsiteY4" fmla="*/ 576533 h 736121"/>
              <a:gd name="connsiteX5" fmla="*/ 698739 w 787879"/>
              <a:gd name="connsiteY5" fmla="*/ 369499 h 7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7879" h="736121">
                <a:moveTo>
                  <a:pt x="698739" y="369499"/>
                </a:moveTo>
                <a:cubicBezTo>
                  <a:pt x="609600" y="281797"/>
                  <a:pt x="271732" y="0"/>
                  <a:pt x="163902" y="50321"/>
                </a:cubicBezTo>
                <a:cubicBezTo>
                  <a:pt x="56072" y="100642"/>
                  <a:pt x="0" y="606725"/>
                  <a:pt x="51758" y="671423"/>
                </a:cubicBezTo>
                <a:cubicBezTo>
                  <a:pt x="103516" y="736121"/>
                  <a:pt x="366623" y="454325"/>
                  <a:pt x="474453" y="438510"/>
                </a:cubicBezTo>
                <a:cubicBezTo>
                  <a:pt x="582283" y="422695"/>
                  <a:pt x="661358" y="586597"/>
                  <a:pt x="698739" y="576533"/>
                </a:cubicBezTo>
                <a:cubicBezTo>
                  <a:pt x="736120" y="566469"/>
                  <a:pt x="787879" y="457201"/>
                  <a:pt x="698739" y="36949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2209800" y="2590800"/>
            <a:ext cx="9144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3776930" y="2642556"/>
            <a:ext cx="838200" cy="8036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5172974" y="2651182"/>
            <a:ext cx="871270" cy="8540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2" name="Straight Connector 11"/>
          <p:cNvCxnSpPr>
            <a:endCxn id="8" idx="4"/>
          </p:cNvCxnSpPr>
          <p:nvPr/>
        </p:nvCxnSpPr>
        <p:spPr>
          <a:xfrm rot="5400000">
            <a:off x="2476500" y="3238500"/>
            <a:ext cx="38100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4001294" y="3254958"/>
            <a:ext cx="38100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C:\Users\Kadir\Desktop\Adsı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9195" y="3048000"/>
            <a:ext cx="144554" cy="219974"/>
          </a:xfrm>
          <a:prstGeom prst="rect">
            <a:avLst/>
          </a:prstGeom>
          <a:noFill/>
        </p:spPr>
      </p:pic>
      <p:pic>
        <p:nvPicPr>
          <p:cNvPr id="21" name="Picture 4" descr="C:\Users\Kadir\Desktop\Adsı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971800"/>
            <a:ext cx="144554" cy="219974"/>
          </a:xfrm>
          <a:prstGeom prst="rect">
            <a:avLst/>
          </a:prstGeom>
          <a:noFill/>
        </p:spPr>
      </p:pic>
      <p:pic>
        <p:nvPicPr>
          <p:cNvPr id="22" name="Picture 4" descr="C:\Users\Kadir\Desktop\Adsı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9148" y="2819400"/>
            <a:ext cx="144554" cy="219974"/>
          </a:xfrm>
          <a:prstGeom prst="rect">
            <a:avLst/>
          </a:prstGeom>
          <a:noFill/>
        </p:spPr>
      </p:pic>
      <p:cxnSp>
        <p:nvCxnSpPr>
          <p:cNvPr id="27" name="Straight Connector 26"/>
          <p:cNvCxnSpPr/>
          <p:nvPr/>
        </p:nvCxnSpPr>
        <p:spPr>
          <a:xfrm rot="5400000">
            <a:off x="5447506" y="2856706"/>
            <a:ext cx="38100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29000" y="1752600"/>
            <a:ext cx="176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Coverage Circles</a:t>
            </a:r>
            <a:endParaRPr lang="tr-T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676400" y="1524000"/>
            <a:ext cx="5259387" cy="2209800"/>
            <a:chOff x="1676400" y="1524000"/>
            <a:chExt cx="5259387" cy="2209800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1676400" y="29718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19812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124200" y="1524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3429000" y="2895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2362200" y="3352800"/>
              <a:ext cx="304800" cy="3048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2098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7432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1400" y="3505200"/>
              <a:ext cx="381000" cy="2286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0400" y="2362200"/>
              <a:ext cx="228600" cy="1524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29000" y="16764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43200" y="21336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5200" y="25146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810000" y="28956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038600" y="3352800"/>
              <a:ext cx="381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048000" y="2819400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743200" y="34290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981200" y="3048000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438400" y="2667000"/>
              <a:ext cx="304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105400" y="21336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5943600" y="19812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334000" y="2819400"/>
              <a:ext cx="381000" cy="228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581400" y="609600"/>
            <a:ext cx="1750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Attractive Forces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3581400" y="609600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Repulsive Forces</a:t>
            </a:r>
          </a:p>
          <a:p>
            <a:endParaRPr lang="tr-TR" dirty="0"/>
          </a:p>
        </p:txBody>
      </p:sp>
      <p:grpSp>
        <p:nvGrpSpPr>
          <p:cNvPr id="49" name="Group 48"/>
          <p:cNvGrpSpPr/>
          <p:nvPr/>
        </p:nvGrpSpPr>
        <p:grpSpPr>
          <a:xfrm>
            <a:off x="2819400" y="1752600"/>
            <a:ext cx="4116387" cy="1746633"/>
            <a:chOff x="2819400" y="1752600"/>
            <a:chExt cx="4116387" cy="1746633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5257800" y="2667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4724400" y="22098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505200" y="19812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3429000" y="312420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819400" y="2667000"/>
              <a:ext cx="228600" cy="2286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 rot="18522991">
              <a:off x="5668626" y="2934052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5334000" y="2133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5791200" y="22860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33" name="Straight Arrow Connector 32"/>
            <p:cNvCxnSpPr>
              <a:stCxn id="5" idx="68"/>
              <a:endCxn id="28" idx="0"/>
            </p:cNvCxnSpPr>
            <p:nvPr/>
          </p:nvCxnSpPr>
          <p:spPr>
            <a:xfrm>
              <a:off x="5374626" y="1763792"/>
              <a:ext cx="73674" cy="369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5" idx="58"/>
            </p:cNvCxnSpPr>
            <p:nvPr/>
          </p:nvCxnSpPr>
          <p:spPr>
            <a:xfrm>
              <a:off x="4415013" y="2180169"/>
              <a:ext cx="309387" cy="1058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" idx="45"/>
              <a:endCxn id="6" idx="3"/>
            </p:cNvCxnSpPr>
            <p:nvPr/>
          </p:nvCxnSpPr>
          <p:spPr>
            <a:xfrm flipV="1">
              <a:off x="5131142" y="2862122"/>
              <a:ext cx="160136" cy="970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5" idx="36"/>
            </p:cNvCxnSpPr>
            <p:nvPr/>
          </p:nvCxnSpPr>
          <p:spPr>
            <a:xfrm flipH="1" flipV="1">
              <a:off x="5867400" y="3124200"/>
              <a:ext cx="180387" cy="767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5" idx="18"/>
              <a:endCxn id="29" idx="6"/>
            </p:cNvCxnSpPr>
            <p:nvPr/>
          </p:nvCxnSpPr>
          <p:spPr>
            <a:xfrm flipH="1">
              <a:off x="6172200" y="2421935"/>
              <a:ext cx="205007" cy="545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581400" y="609600"/>
            <a:ext cx="2090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Intermember Forces</a:t>
            </a:r>
          </a:p>
          <a:p>
            <a:endParaRPr lang="tr-TR" dirty="0"/>
          </a:p>
        </p:txBody>
      </p:sp>
      <p:grpSp>
        <p:nvGrpSpPr>
          <p:cNvPr id="44" name="Group 43"/>
          <p:cNvGrpSpPr/>
          <p:nvPr/>
        </p:nvGrpSpPr>
        <p:grpSpPr>
          <a:xfrm>
            <a:off x="5713413" y="1987167"/>
            <a:ext cx="2592387" cy="1746633"/>
            <a:chOff x="4343400" y="1752600"/>
            <a:chExt cx="2592387" cy="1746633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5257800" y="2667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4724400" y="22098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 rot="18522991">
              <a:off x="5668626" y="2934052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Oval 11"/>
            <p:cNvSpPr/>
            <p:nvPr/>
          </p:nvSpPr>
          <p:spPr>
            <a:xfrm>
              <a:off x="5334000" y="2133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5791200" y="22860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1" name="Straight Arrow Connector 20"/>
            <p:cNvCxnSpPr>
              <a:stCxn id="7" idx="5"/>
              <a:endCxn id="6" idx="1"/>
            </p:cNvCxnSpPr>
            <p:nvPr/>
          </p:nvCxnSpPr>
          <p:spPr>
            <a:xfrm rot="16200000" flipH="1">
              <a:off x="5087704" y="2496904"/>
              <a:ext cx="165474" cy="24167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0"/>
              <a:endCxn id="12" idx="4"/>
            </p:cNvCxnSpPr>
            <p:nvPr/>
          </p:nvCxnSpPr>
          <p:spPr>
            <a:xfrm rot="5400000" flipH="1" flipV="1">
              <a:off x="5257800" y="2476500"/>
              <a:ext cx="304800" cy="762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" idx="6"/>
              <a:endCxn id="12" idx="2"/>
            </p:cNvCxnSpPr>
            <p:nvPr/>
          </p:nvCxnSpPr>
          <p:spPr>
            <a:xfrm flipV="1">
              <a:off x="5105400" y="2247900"/>
              <a:ext cx="228600" cy="152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5"/>
              <a:endCxn id="11" idx="0"/>
            </p:cNvCxnSpPr>
            <p:nvPr/>
          </p:nvCxnSpPr>
          <p:spPr>
            <a:xfrm rot="16200000" flipH="1">
              <a:off x="5515963" y="2799080"/>
              <a:ext cx="114739" cy="24082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6" idx="6"/>
            </p:cNvCxnSpPr>
            <p:nvPr/>
          </p:nvCxnSpPr>
          <p:spPr>
            <a:xfrm flipV="1">
              <a:off x="5486400" y="2590800"/>
              <a:ext cx="304800" cy="1905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1" idx="5"/>
              <a:endCxn id="13" idx="4"/>
            </p:cNvCxnSpPr>
            <p:nvPr/>
          </p:nvCxnSpPr>
          <p:spPr>
            <a:xfrm rot="5400000" flipH="1" flipV="1">
              <a:off x="5731805" y="2753867"/>
              <a:ext cx="336761" cy="16302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13" idx="1"/>
            </p:cNvCxnSpPr>
            <p:nvPr/>
          </p:nvCxnSpPr>
          <p:spPr>
            <a:xfrm>
              <a:off x="5562600" y="2286000"/>
              <a:ext cx="284396" cy="557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57200" y="1447800"/>
            <a:ext cx="4572000" cy="2743200"/>
            <a:chOff x="-914400" y="762000"/>
            <a:chExt cx="4572000" cy="2743200"/>
          </a:xfrm>
        </p:grpSpPr>
        <p:graphicFrame>
          <p:nvGraphicFramePr>
            <p:cNvPr id="43" name="Chart 42"/>
            <p:cNvGraphicFramePr/>
            <p:nvPr/>
          </p:nvGraphicFramePr>
          <p:xfrm>
            <a:off x="-914400" y="7620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50" name="Straight Connector 49"/>
            <p:cNvCxnSpPr/>
            <p:nvPr/>
          </p:nvCxnSpPr>
          <p:spPr>
            <a:xfrm>
              <a:off x="-197647" y="1543841"/>
              <a:ext cx="76200" cy="1588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577340" y="1828800"/>
            <a:ext cx="6544776" cy="3019604"/>
            <a:chOff x="1577340" y="1828800"/>
            <a:chExt cx="6544776" cy="3019604"/>
          </a:xfrm>
        </p:grpSpPr>
        <p:sp>
          <p:nvSpPr>
            <p:cNvPr id="4" name="TextBox 3"/>
            <p:cNvSpPr txBox="1"/>
            <p:nvPr/>
          </p:nvSpPr>
          <p:spPr>
            <a:xfrm>
              <a:off x="3886200" y="2438400"/>
              <a:ext cx="990600" cy="461665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Local </a:t>
              </a:r>
              <a:r>
                <a:rPr lang="en-US" sz="1200" dirty="0" err="1" smtClean="0"/>
                <a:t>Trilateration</a:t>
              </a:r>
              <a:endParaRPr lang="tr-TR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57825" y="2447925"/>
              <a:ext cx="1066800" cy="461665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Route Table</a:t>
              </a:r>
            </a:p>
            <a:p>
              <a:pPr algn="ctr"/>
              <a:r>
                <a:rPr lang="en-US" sz="1200" dirty="0" smtClean="0"/>
                <a:t> Algorithms</a:t>
              </a:r>
              <a:endParaRPr lang="tr-TR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14600" y="4191000"/>
              <a:ext cx="1219200" cy="646331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State </a:t>
              </a:r>
              <a:r>
                <a:rPr lang="en-US" sz="1200" dirty="0" err="1" smtClean="0"/>
                <a:t>Propogation</a:t>
              </a:r>
              <a:endParaRPr lang="en-US" sz="1200" dirty="0" smtClean="0"/>
            </a:p>
            <a:p>
              <a:pPr algn="ctr"/>
              <a:endParaRPr lang="tr-TR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43400" y="3962400"/>
              <a:ext cx="1066800" cy="646331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State Estimator</a:t>
              </a:r>
            </a:p>
            <a:p>
              <a:pPr algn="ctr"/>
              <a:endParaRPr lang="tr-TR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53200" y="3124200"/>
              <a:ext cx="457200" cy="461665"/>
            </a:xfrm>
            <a:prstGeom prst="rect">
              <a:avLst/>
            </a:prstGeom>
            <a:noFill/>
            <a:ln w="6350">
              <a:solidFill>
                <a:schemeClr val="accent1">
                  <a:shade val="95000"/>
                  <a:satMod val="10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 smtClean="0"/>
            </a:p>
            <a:p>
              <a:pPr algn="ctr"/>
              <a:endParaRPr lang="tr-TR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95950" y="3124200"/>
              <a:ext cx="9701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Localization </a:t>
              </a:r>
            </a:p>
            <a:p>
              <a:pPr algn="ctr"/>
              <a:r>
                <a:rPr lang="en-US" sz="1100" dirty="0" smtClean="0"/>
                <a:t>Timer</a:t>
              </a:r>
              <a:endParaRPr lang="tr-TR" sz="11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77000" y="2971800"/>
              <a:ext cx="6096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>
              <a:off x="6553200" y="2667000"/>
              <a:ext cx="228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1"/>
              <a:endCxn id="4" idx="3"/>
            </p:cNvCxnSpPr>
            <p:nvPr/>
          </p:nvCxnSpPr>
          <p:spPr>
            <a:xfrm rot="10800000">
              <a:off x="4876801" y="2669234"/>
              <a:ext cx="581025" cy="9525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4" idx="1"/>
            </p:cNvCxnSpPr>
            <p:nvPr/>
          </p:nvCxnSpPr>
          <p:spPr>
            <a:xfrm rot="10800000">
              <a:off x="3733800" y="2667001"/>
              <a:ext cx="152400" cy="2233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3009900" y="3390900"/>
              <a:ext cx="14478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733800" y="4114800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781800" y="3352800"/>
              <a:ext cx="152400" cy="7843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6362700" y="3848100"/>
              <a:ext cx="8382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3"/>
            </p:cNvCxnSpPr>
            <p:nvPr/>
          </p:nvCxnSpPr>
          <p:spPr>
            <a:xfrm flipV="1">
              <a:off x="5410200" y="4267200"/>
              <a:ext cx="1371600" cy="18366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600200" y="42672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600200" y="48006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733800" y="4419600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600200" y="4099560"/>
              <a:ext cx="8386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Acc. Sensors</a:t>
              </a:r>
              <a:endParaRPr lang="tr-TR" sz="8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77340" y="4366260"/>
              <a:ext cx="8899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Gyro Sensors</a:t>
              </a:r>
              <a:endParaRPr lang="tr-TR" sz="800" b="1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600200" y="45339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15440" y="4632960"/>
              <a:ext cx="8547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Mag. Sensors</a:t>
              </a:r>
              <a:endParaRPr lang="tr-TR" sz="8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20340" y="2339340"/>
              <a:ext cx="11240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Ultrasonic Sensors</a:t>
              </a:r>
              <a:endParaRPr lang="tr-TR" sz="800" b="1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971800" y="25146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429000" y="1828800"/>
              <a:ext cx="228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LOCAL POSITIONING</a:t>
              </a:r>
              <a:endParaRPr lang="tr-TR" sz="14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781800" y="4267200"/>
              <a:ext cx="533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629400" y="4267200"/>
              <a:ext cx="149271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100" dirty="0" smtClean="0"/>
                <a:t>True Position&amp;Velocity</a:t>
              </a:r>
            </a:p>
            <a:p>
              <a:pPr algn="ctr"/>
              <a:r>
                <a:rPr lang="tr-TR" sz="1100" dirty="0" smtClean="0"/>
                <a:t> Information</a:t>
              </a:r>
              <a:endParaRPr lang="tr-TR" sz="1100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005134" y="2840829"/>
            <a:ext cx="77788" cy="158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990600" y="1485900"/>
            <a:ext cx="7543800" cy="3467100"/>
            <a:chOff x="990600" y="1485900"/>
            <a:chExt cx="7543800" cy="3467100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543800" y="1566182"/>
              <a:ext cx="228600" cy="253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2" name="Straight Arrow Connector 21"/>
            <p:cNvCxnSpPr/>
            <p:nvPr/>
          </p:nvCxnSpPr>
          <p:spPr>
            <a:xfrm rot="5400000">
              <a:off x="-76200" y="3200400"/>
              <a:ext cx="2895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>
              <a:off x="5715794" y="3228201"/>
              <a:ext cx="2895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02081" y="1500498"/>
              <a:ext cx="762000" cy="316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5" name="Straight Connector 4"/>
            <p:cNvCxnSpPr/>
            <p:nvPr/>
          </p:nvCxnSpPr>
          <p:spPr>
            <a:xfrm>
              <a:off x="2438400" y="2590800"/>
              <a:ext cx="419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438400" y="3046412"/>
              <a:ext cx="4191000" cy="15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38400" y="3503612"/>
              <a:ext cx="419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352800" y="1981200"/>
              <a:ext cx="2512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Outside of the Formation Shape</a:t>
              </a:r>
              <a:endParaRPr lang="tr-TR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76600" y="3959423"/>
              <a:ext cx="23782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Inside of the Formation Shape</a:t>
              </a:r>
              <a:endParaRPr lang="tr-TR" sz="14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16200000" flipH="1">
              <a:off x="1336913" y="2168287"/>
              <a:ext cx="838994" cy="762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113314" y="2857500"/>
              <a:ext cx="914400" cy="38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960914" y="3924300"/>
              <a:ext cx="838200" cy="15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371600" y="1752600"/>
              <a:ext cx="1143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0800000">
              <a:off x="1752600" y="2590800"/>
              <a:ext cx="6858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1371600" y="3505200"/>
              <a:ext cx="10668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203960" y="15163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0</a:t>
              </a:r>
              <a:endParaRPr lang="tr-TR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47900" y="1485900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Gain</a:t>
              </a:r>
              <a:endParaRPr lang="tr-TR" sz="12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0600" y="4648200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Distance</a:t>
              </a:r>
              <a:endParaRPr lang="tr-TR" sz="1200" b="1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16200000" flipH="1">
              <a:off x="6747113" y="2196088"/>
              <a:ext cx="838994" cy="762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H="1">
              <a:off x="6972300" y="2781300"/>
              <a:ext cx="914400" cy="5334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7178482" y="1780401"/>
              <a:ext cx="1143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0800000">
              <a:off x="6629400" y="2590800"/>
              <a:ext cx="5334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0800000">
              <a:off x="6629400" y="3505200"/>
              <a:ext cx="10668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010842" y="154418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0</a:t>
              </a:r>
              <a:endParaRPr lang="tr-TR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54782" y="1513701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Gain</a:t>
              </a:r>
              <a:endParaRPr lang="tr-TR" sz="12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45082" y="4676001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Distance</a:t>
              </a:r>
              <a:endParaRPr lang="tr-TR" sz="1200" b="1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5400000">
              <a:off x="7268685" y="3915271"/>
              <a:ext cx="838200" cy="15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609600" y="2209800"/>
            <a:ext cx="6650396" cy="1143000"/>
            <a:chOff x="609600" y="2209800"/>
            <a:chExt cx="6650396" cy="1143000"/>
          </a:xfrm>
        </p:grpSpPr>
        <p:sp>
          <p:nvSpPr>
            <p:cNvPr id="6" name="Freeform 5"/>
            <p:cNvSpPr/>
            <p:nvPr/>
          </p:nvSpPr>
          <p:spPr>
            <a:xfrm>
              <a:off x="2056493" y="2286000"/>
              <a:ext cx="1697396" cy="1063168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659493" y="3213652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609600" y="2378765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 rot="18522991">
              <a:off x="1293836" y="2772789"/>
              <a:ext cx="139148" cy="149679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1258207" y="2332383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Oval 13"/>
            <p:cNvSpPr/>
            <p:nvPr/>
          </p:nvSpPr>
          <p:spPr>
            <a:xfrm>
              <a:off x="908957" y="2842591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8207" y="3213652"/>
              <a:ext cx="249464" cy="139148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1667881" y="2796172"/>
              <a:ext cx="278296" cy="10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657350" y="2796209"/>
              <a:ext cx="299357" cy="9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ight Arrow 24"/>
            <p:cNvSpPr/>
            <p:nvPr/>
          </p:nvSpPr>
          <p:spPr>
            <a:xfrm>
              <a:off x="4301671" y="2564296"/>
              <a:ext cx="498929" cy="2782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5562600" y="2209800"/>
              <a:ext cx="1697396" cy="1063168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6248400" y="2590800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6248400" y="2819400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Oval 29"/>
            <p:cNvSpPr/>
            <p:nvPr/>
          </p:nvSpPr>
          <p:spPr>
            <a:xfrm>
              <a:off x="6416040" y="2758440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Oval 30"/>
            <p:cNvSpPr/>
            <p:nvPr/>
          </p:nvSpPr>
          <p:spPr>
            <a:xfrm>
              <a:off x="6502581" y="2628900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2" name="Isosceles Triangle 31"/>
            <p:cNvSpPr/>
            <p:nvPr/>
          </p:nvSpPr>
          <p:spPr>
            <a:xfrm rot="18522991">
              <a:off x="6122636" y="2723736"/>
              <a:ext cx="139148" cy="149679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3" name="Rectangle 32"/>
            <p:cNvSpPr/>
            <p:nvPr/>
          </p:nvSpPr>
          <p:spPr>
            <a:xfrm rot="18338646">
              <a:off x="6085255" y="2539338"/>
              <a:ext cx="249464" cy="139148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990600" y="1908632"/>
            <a:ext cx="1697396" cy="1063168"/>
          </a:xfrm>
          <a:custGeom>
            <a:avLst/>
            <a:gdLst>
              <a:gd name="connsiteX0" fmla="*/ 800100 w 1724025"/>
              <a:gd name="connsiteY0" fmla="*/ 7937 h 1238632"/>
              <a:gd name="connsiteX1" fmla="*/ 790575 w 1724025"/>
              <a:gd name="connsiteY1" fmla="*/ 55562 h 1238632"/>
              <a:gd name="connsiteX2" fmla="*/ 809625 w 1724025"/>
              <a:gd name="connsiteY2" fmla="*/ 169862 h 1238632"/>
              <a:gd name="connsiteX3" fmla="*/ 828675 w 1724025"/>
              <a:gd name="connsiteY3" fmla="*/ 198437 h 1238632"/>
              <a:gd name="connsiteX4" fmla="*/ 1019175 w 1724025"/>
              <a:gd name="connsiteY4" fmla="*/ 188912 h 1238632"/>
              <a:gd name="connsiteX5" fmla="*/ 1047750 w 1724025"/>
              <a:gd name="connsiteY5" fmla="*/ 169862 h 1238632"/>
              <a:gd name="connsiteX6" fmla="*/ 1076325 w 1724025"/>
              <a:gd name="connsiteY6" fmla="*/ 160337 h 1238632"/>
              <a:gd name="connsiteX7" fmla="*/ 1085850 w 1724025"/>
              <a:gd name="connsiteY7" fmla="*/ 131762 h 1238632"/>
              <a:gd name="connsiteX8" fmla="*/ 1114425 w 1724025"/>
              <a:gd name="connsiteY8" fmla="*/ 122237 h 1238632"/>
              <a:gd name="connsiteX9" fmla="*/ 1143000 w 1724025"/>
              <a:gd name="connsiteY9" fmla="*/ 103187 h 1238632"/>
              <a:gd name="connsiteX10" fmla="*/ 1200150 w 1724025"/>
              <a:gd name="connsiteY10" fmla="*/ 84137 h 1238632"/>
              <a:gd name="connsiteX11" fmla="*/ 1276350 w 1724025"/>
              <a:gd name="connsiteY11" fmla="*/ 93662 h 1238632"/>
              <a:gd name="connsiteX12" fmla="*/ 1333500 w 1724025"/>
              <a:gd name="connsiteY12" fmla="*/ 112712 h 1238632"/>
              <a:gd name="connsiteX13" fmla="*/ 1343025 w 1724025"/>
              <a:gd name="connsiteY13" fmla="*/ 141287 h 1238632"/>
              <a:gd name="connsiteX14" fmla="*/ 1362075 w 1724025"/>
              <a:gd name="connsiteY14" fmla="*/ 169862 h 1238632"/>
              <a:gd name="connsiteX15" fmla="*/ 1381125 w 1724025"/>
              <a:gd name="connsiteY15" fmla="*/ 227012 h 1238632"/>
              <a:gd name="connsiteX16" fmla="*/ 1362075 w 1724025"/>
              <a:gd name="connsiteY16" fmla="*/ 341312 h 1238632"/>
              <a:gd name="connsiteX17" fmla="*/ 1343025 w 1724025"/>
              <a:gd name="connsiteY17" fmla="*/ 369887 h 1238632"/>
              <a:gd name="connsiteX18" fmla="*/ 1352550 w 1724025"/>
              <a:gd name="connsiteY18" fmla="*/ 474662 h 1238632"/>
              <a:gd name="connsiteX19" fmla="*/ 1409700 w 1724025"/>
              <a:gd name="connsiteY19" fmla="*/ 512762 h 1238632"/>
              <a:gd name="connsiteX20" fmla="*/ 1466850 w 1724025"/>
              <a:gd name="connsiteY20" fmla="*/ 541337 h 1238632"/>
              <a:gd name="connsiteX21" fmla="*/ 1504950 w 1724025"/>
              <a:gd name="connsiteY21" fmla="*/ 550862 h 1238632"/>
              <a:gd name="connsiteX22" fmla="*/ 1533525 w 1724025"/>
              <a:gd name="connsiteY22" fmla="*/ 560387 h 1238632"/>
              <a:gd name="connsiteX23" fmla="*/ 1638300 w 1724025"/>
              <a:gd name="connsiteY23" fmla="*/ 598487 h 1238632"/>
              <a:gd name="connsiteX24" fmla="*/ 1666875 w 1724025"/>
              <a:gd name="connsiteY24" fmla="*/ 608012 h 1238632"/>
              <a:gd name="connsiteX25" fmla="*/ 1685925 w 1724025"/>
              <a:gd name="connsiteY25" fmla="*/ 636587 h 1238632"/>
              <a:gd name="connsiteX26" fmla="*/ 1704975 w 1724025"/>
              <a:gd name="connsiteY26" fmla="*/ 693737 h 1238632"/>
              <a:gd name="connsiteX27" fmla="*/ 1724025 w 1724025"/>
              <a:gd name="connsiteY27" fmla="*/ 779462 h 1238632"/>
              <a:gd name="connsiteX28" fmla="*/ 1695450 w 1724025"/>
              <a:gd name="connsiteY28" fmla="*/ 855662 h 1238632"/>
              <a:gd name="connsiteX29" fmla="*/ 1666875 w 1724025"/>
              <a:gd name="connsiteY29" fmla="*/ 865187 h 1238632"/>
              <a:gd name="connsiteX30" fmla="*/ 1638300 w 1724025"/>
              <a:gd name="connsiteY30" fmla="*/ 884237 h 1238632"/>
              <a:gd name="connsiteX31" fmla="*/ 1400175 w 1724025"/>
              <a:gd name="connsiteY31" fmla="*/ 893762 h 1238632"/>
              <a:gd name="connsiteX32" fmla="*/ 1333500 w 1724025"/>
              <a:gd name="connsiteY32" fmla="*/ 912812 h 1238632"/>
              <a:gd name="connsiteX33" fmla="*/ 1276350 w 1724025"/>
              <a:gd name="connsiteY33" fmla="*/ 931862 h 1238632"/>
              <a:gd name="connsiteX34" fmla="*/ 1219200 w 1724025"/>
              <a:gd name="connsiteY34" fmla="*/ 969962 h 1238632"/>
              <a:gd name="connsiteX35" fmla="*/ 1162050 w 1724025"/>
              <a:gd name="connsiteY35" fmla="*/ 1008062 h 1238632"/>
              <a:gd name="connsiteX36" fmla="*/ 1133475 w 1724025"/>
              <a:gd name="connsiteY36" fmla="*/ 1027112 h 1238632"/>
              <a:gd name="connsiteX37" fmla="*/ 1057275 w 1724025"/>
              <a:gd name="connsiteY37" fmla="*/ 1141412 h 1238632"/>
              <a:gd name="connsiteX38" fmla="*/ 1038225 w 1724025"/>
              <a:gd name="connsiteY38" fmla="*/ 1169987 h 1238632"/>
              <a:gd name="connsiteX39" fmla="*/ 942975 w 1724025"/>
              <a:gd name="connsiteY39" fmla="*/ 1208087 h 1238632"/>
              <a:gd name="connsiteX40" fmla="*/ 895350 w 1724025"/>
              <a:gd name="connsiteY40" fmla="*/ 1217612 h 1238632"/>
              <a:gd name="connsiteX41" fmla="*/ 781050 w 1724025"/>
              <a:gd name="connsiteY41" fmla="*/ 1236662 h 1238632"/>
              <a:gd name="connsiteX42" fmla="*/ 571500 w 1724025"/>
              <a:gd name="connsiteY42" fmla="*/ 1227137 h 1238632"/>
              <a:gd name="connsiteX43" fmla="*/ 552450 w 1724025"/>
              <a:gd name="connsiteY43" fmla="*/ 1198562 h 1238632"/>
              <a:gd name="connsiteX44" fmla="*/ 542925 w 1724025"/>
              <a:gd name="connsiteY44" fmla="*/ 969962 h 1238632"/>
              <a:gd name="connsiteX45" fmla="*/ 523875 w 1724025"/>
              <a:gd name="connsiteY45" fmla="*/ 855662 h 1238632"/>
              <a:gd name="connsiteX46" fmla="*/ 495300 w 1724025"/>
              <a:gd name="connsiteY46" fmla="*/ 798512 h 1238632"/>
              <a:gd name="connsiteX47" fmla="*/ 438150 w 1724025"/>
              <a:gd name="connsiteY47" fmla="*/ 760412 h 1238632"/>
              <a:gd name="connsiteX48" fmla="*/ 342900 w 1724025"/>
              <a:gd name="connsiteY48" fmla="*/ 731837 h 1238632"/>
              <a:gd name="connsiteX49" fmla="*/ 257175 w 1724025"/>
              <a:gd name="connsiteY49" fmla="*/ 712787 h 1238632"/>
              <a:gd name="connsiteX50" fmla="*/ 228600 w 1724025"/>
              <a:gd name="connsiteY50" fmla="*/ 703262 h 1238632"/>
              <a:gd name="connsiteX51" fmla="*/ 142875 w 1724025"/>
              <a:gd name="connsiteY51" fmla="*/ 684212 h 1238632"/>
              <a:gd name="connsiteX52" fmla="*/ 104775 w 1724025"/>
              <a:gd name="connsiteY52" fmla="*/ 655637 h 1238632"/>
              <a:gd name="connsiteX53" fmla="*/ 57150 w 1724025"/>
              <a:gd name="connsiteY53" fmla="*/ 608012 h 1238632"/>
              <a:gd name="connsiteX54" fmla="*/ 28575 w 1724025"/>
              <a:gd name="connsiteY54" fmla="*/ 550862 h 1238632"/>
              <a:gd name="connsiteX55" fmla="*/ 9525 w 1724025"/>
              <a:gd name="connsiteY55" fmla="*/ 484187 h 1238632"/>
              <a:gd name="connsiteX56" fmla="*/ 0 w 1724025"/>
              <a:gd name="connsiteY56" fmla="*/ 455612 h 1238632"/>
              <a:gd name="connsiteX57" fmla="*/ 9525 w 1724025"/>
              <a:gd name="connsiteY57" fmla="*/ 360362 h 1238632"/>
              <a:gd name="connsiteX58" fmla="*/ 47625 w 1724025"/>
              <a:gd name="connsiteY58" fmla="*/ 303212 h 1238632"/>
              <a:gd name="connsiteX59" fmla="*/ 76200 w 1724025"/>
              <a:gd name="connsiteY59" fmla="*/ 274637 h 1238632"/>
              <a:gd name="connsiteX60" fmla="*/ 171450 w 1724025"/>
              <a:gd name="connsiteY60" fmla="*/ 217487 h 1238632"/>
              <a:gd name="connsiteX61" fmla="*/ 200025 w 1724025"/>
              <a:gd name="connsiteY61" fmla="*/ 207962 h 1238632"/>
              <a:gd name="connsiteX62" fmla="*/ 333375 w 1724025"/>
              <a:gd name="connsiteY62" fmla="*/ 188912 h 1238632"/>
              <a:gd name="connsiteX63" fmla="*/ 495300 w 1724025"/>
              <a:gd name="connsiteY63" fmla="*/ 179387 h 1238632"/>
              <a:gd name="connsiteX64" fmla="*/ 523875 w 1724025"/>
              <a:gd name="connsiteY64" fmla="*/ 169862 h 1238632"/>
              <a:gd name="connsiteX65" fmla="*/ 590550 w 1724025"/>
              <a:gd name="connsiteY65" fmla="*/ 93662 h 1238632"/>
              <a:gd name="connsiteX66" fmla="*/ 609600 w 1724025"/>
              <a:gd name="connsiteY66" fmla="*/ 65087 h 1238632"/>
              <a:gd name="connsiteX67" fmla="*/ 628650 w 1724025"/>
              <a:gd name="connsiteY67" fmla="*/ 36512 h 1238632"/>
              <a:gd name="connsiteX68" fmla="*/ 685800 w 1724025"/>
              <a:gd name="connsiteY68" fmla="*/ 7937 h 1238632"/>
              <a:gd name="connsiteX69" fmla="*/ 800100 w 1724025"/>
              <a:gd name="connsiteY69" fmla="*/ 7937 h 123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24025" h="1238632">
                <a:moveTo>
                  <a:pt x="800100" y="7937"/>
                </a:moveTo>
                <a:cubicBezTo>
                  <a:pt x="817562" y="15874"/>
                  <a:pt x="790575" y="39373"/>
                  <a:pt x="790575" y="55562"/>
                </a:cubicBezTo>
                <a:cubicBezTo>
                  <a:pt x="790575" y="76688"/>
                  <a:pt x="794722" y="140055"/>
                  <a:pt x="809625" y="169862"/>
                </a:cubicBezTo>
                <a:cubicBezTo>
                  <a:pt x="814745" y="180101"/>
                  <a:pt x="822325" y="188912"/>
                  <a:pt x="828675" y="198437"/>
                </a:cubicBezTo>
                <a:cubicBezTo>
                  <a:pt x="892175" y="195262"/>
                  <a:pt x="956130" y="197135"/>
                  <a:pt x="1019175" y="188912"/>
                </a:cubicBezTo>
                <a:cubicBezTo>
                  <a:pt x="1030526" y="187431"/>
                  <a:pt x="1037511" y="174982"/>
                  <a:pt x="1047750" y="169862"/>
                </a:cubicBezTo>
                <a:cubicBezTo>
                  <a:pt x="1056730" y="165372"/>
                  <a:pt x="1066800" y="163512"/>
                  <a:pt x="1076325" y="160337"/>
                </a:cubicBezTo>
                <a:cubicBezTo>
                  <a:pt x="1079500" y="150812"/>
                  <a:pt x="1078750" y="138862"/>
                  <a:pt x="1085850" y="131762"/>
                </a:cubicBezTo>
                <a:cubicBezTo>
                  <a:pt x="1092950" y="124662"/>
                  <a:pt x="1105445" y="126727"/>
                  <a:pt x="1114425" y="122237"/>
                </a:cubicBezTo>
                <a:cubicBezTo>
                  <a:pt x="1124664" y="117117"/>
                  <a:pt x="1132539" y="107836"/>
                  <a:pt x="1143000" y="103187"/>
                </a:cubicBezTo>
                <a:cubicBezTo>
                  <a:pt x="1161350" y="95032"/>
                  <a:pt x="1200150" y="84137"/>
                  <a:pt x="1200150" y="84137"/>
                </a:cubicBezTo>
                <a:cubicBezTo>
                  <a:pt x="1225550" y="87312"/>
                  <a:pt x="1251321" y="88299"/>
                  <a:pt x="1276350" y="93662"/>
                </a:cubicBezTo>
                <a:cubicBezTo>
                  <a:pt x="1295985" y="97869"/>
                  <a:pt x="1333500" y="112712"/>
                  <a:pt x="1333500" y="112712"/>
                </a:cubicBezTo>
                <a:cubicBezTo>
                  <a:pt x="1336675" y="122237"/>
                  <a:pt x="1338535" y="132307"/>
                  <a:pt x="1343025" y="141287"/>
                </a:cubicBezTo>
                <a:cubicBezTo>
                  <a:pt x="1348145" y="151526"/>
                  <a:pt x="1357426" y="159401"/>
                  <a:pt x="1362075" y="169862"/>
                </a:cubicBezTo>
                <a:cubicBezTo>
                  <a:pt x="1370230" y="188212"/>
                  <a:pt x="1381125" y="227012"/>
                  <a:pt x="1381125" y="227012"/>
                </a:cubicBezTo>
                <a:cubicBezTo>
                  <a:pt x="1378107" y="254174"/>
                  <a:pt x="1378032" y="309397"/>
                  <a:pt x="1362075" y="341312"/>
                </a:cubicBezTo>
                <a:cubicBezTo>
                  <a:pt x="1356955" y="351551"/>
                  <a:pt x="1349375" y="360362"/>
                  <a:pt x="1343025" y="369887"/>
                </a:cubicBezTo>
                <a:cubicBezTo>
                  <a:pt x="1346200" y="404812"/>
                  <a:pt x="1337720" y="442883"/>
                  <a:pt x="1352550" y="474662"/>
                </a:cubicBezTo>
                <a:cubicBezTo>
                  <a:pt x="1362232" y="495409"/>
                  <a:pt x="1387980" y="505522"/>
                  <a:pt x="1409700" y="512762"/>
                </a:cubicBezTo>
                <a:cubicBezTo>
                  <a:pt x="1530107" y="552898"/>
                  <a:pt x="1337599" y="485944"/>
                  <a:pt x="1466850" y="541337"/>
                </a:cubicBezTo>
                <a:cubicBezTo>
                  <a:pt x="1478882" y="546494"/>
                  <a:pt x="1492363" y="547266"/>
                  <a:pt x="1504950" y="550862"/>
                </a:cubicBezTo>
                <a:cubicBezTo>
                  <a:pt x="1514604" y="553620"/>
                  <a:pt x="1524124" y="556862"/>
                  <a:pt x="1533525" y="560387"/>
                </a:cubicBezTo>
                <a:cubicBezTo>
                  <a:pt x="1639556" y="600149"/>
                  <a:pt x="1518232" y="558464"/>
                  <a:pt x="1638300" y="598487"/>
                </a:cubicBezTo>
                <a:lnTo>
                  <a:pt x="1666875" y="608012"/>
                </a:lnTo>
                <a:cubicBezTo>
                  <a:pt x="1673225" y="617537"/>
                  <a:pt x="1681276" y="626126"/>
                  <a:pt x="1685925" y="636587"/>
                </a:cubicBezTo>
                <a:cubicBezTo>
                  <a:pt x="1694080" y="654937"/>
                  <a:pt x="1698625" y="674687"/>
                  <a:pt x="1704975" y="693737"/>
                </a:cubicBezTo>
                <a:cubicBezTo>
                  <a:pt x="1720607" y="740634"/>
                  <a:pt x="1712849" y="712408"/>
                  <a:pt x="1724025" y="779462"/>
                </a:cubicBezTo>
                <a:cubicBezTo>
                  <a:pt x="1718862" y="805278"/>
                  <a:pt x="1718809" y="836975"/>
                  <a:pt x="1695450" y="855662"/>
                </a:cubicBezTo>
                <a:cubicBezTo>
                  <a:pt x="1687610" y="861934"/>
                  <a:pt x="1675855" y="860697"/>
                  <a:pt x="1666875" y="865187"/>
                </a:cubicBezTo>
                <a:cubicBezTo>
                  <a:pt x="1656636" y="870307"/>
                  <a:pt x="1649682" y="883017"/>
                  <a:pt x="1638300" y="884237"/>
                </a:cubicBezTo>
                <a:cubicBezTo>
                  <a:pt x="1559314" y="892700"/>
                  <a:pt x="1479550" y="890587"/>
                  <a:pt x="1400175" y="893762"/>
                </a:cubicBezTo>
                <a:cubicBezTo>
                  <a:pt x="1304143" y="925773"/>
                  <a:pt x="1453101" y="876932"/>
                  <a:pt x="1333500" y="912812"/>
                </a:cubicBezTo>
                <a:cubicBezTo>
                  <a:pt x="1314266" y="918582"/>
                  <a:pt x="1293058" y="920723"/>
                  <a:pt x="1276350" y="931862"/>
                </a:cubicBezTo>
                <a:lnTo>
                  <a:pt x="1219200" y="969962"/>
                </a:lnTo>
                <a:lnTo>
                  <a:pt x="1162050" y="1008062"/>
                </a:lnTo>
                <a:lnTo>
                  <a:pt x="1133475" y="1027112"/>
                </a:lnTo>
                <a:lnTo>
                  <a:pt x="1057275" y="1141412"/>
                </a:lnTo>
                <a:cubicBezTo>
                  <a:pt x="1050925" y="1150937"/>
                  <a:pt x="1048464" y="1164867"/>
                  <a:pt x="1038225" y="1169987"/>
                </a:cubicBezTo>
                <a:cubicBezTo>
                  <a:pt x="1004358" y="1186920"/>
                  <a:pt x="982209" y="1200240"/>
                  <a:pt x="942975" y="1208087"/>
                </a:cubicBezTo>
                <a:cubicBezTo>
                  <a:pt x="927100" y="1211262"/>
                  <a:pt x="911293" y="1214799"/>
                  <a:pt x="895350" y="1217612"/>
                </a:cubicBezTo>
                <a:lnTo>
                  <a:pt x="781050" y="1236662"/>
                </a:lnTo>
                <a:cubicBezTo>
                  <a:pt x="711200" y="1233487"/>
                  <a:pt x="640471" y="1238632"/>
                  <a:pt x="571500" y="1227137"/>
                </a:cubicBezTo>
                <a:cubicBezTo>
                  <a:pt x="560208" y="1225255"/>
                  <a:pt x="553714" y="1209940"/>
                  <a:pt x="552450" y="1198562"/>
                </a:cubicBezTo>
                <a:cubicBezTo>
                  <a:pt x="544028" y="1122762"/>
                  <a:pt x="547835" y="1046070"/>
                  <a:pt x="542925" y="969962"/>
                </a:cubicBezTo>
                <a:cubicBezTo>
                  <a:pt x="541522" y="948223"/>
                  <a:pt x="530295" y="881341"/>
                  <a:pt x="523875" y="855662"/>
                </a:cubicBezTo>
                <a:cubicBezTo>
                  <a:pt x="519255" y="837182"/>
                  <a:pt x="510199" y="811549"/>
                  <a:pt x="495300" y="798512"/>
                </a:cubicBezTo>
                <a:cubicBezTo>
                  <a:pt x="478070" y="783435"/>
                  <a:pt x="459870" y="767652"/>
                  <a:pt x="438150" y="760412"/>
                </a:cubicBezTo>
                <a:cubicBezTo>
                  <a:pt x="302337" y="715141"/>
                  <a:pt x="443667" y="760627"/>
                  <a:pt x="342900" y="731837"/>
                </a:cubicBezTo>
                <a:cubicBezTo>
                  <a:pt x="230329" y="699674"/>
                  <a:pt x="450556" y="755761"/>
                  <a:pt x="257175" y="712787"/>
                </a:cubicBezTo>
                <a:cubicBezTo>
                  <a:pt x="247374" y="710609"/>
                  <a:pt x="238401" y="705440"/>
                  <a:pt x="228600" y="703262"/>
                </a:cubicBezTo>
                <a:cubicBezTo>
                  <a:pt x="128020" y="680911"/>
                  <a:pt x="207201" y="705654"/>
                  <a:pt x="142875" y="684212"/>
                </a:cubicBezTo>
                <a:cubicBezTo>
                  <a:pt x="130175" y="674687"/>
                  <a:pt x="116000" y="666862"/>
                  <a:pt x="104775" y="655637"/>
                </a:cubicBezTo>
                <a:cubicBezTo>
                  <a:pt x="41275" y="592137"/>
                  <a:pt x="133350" y="658812"/>
                  <a:pt x="57150" y="608012"/>
                </a:cubicBezTo>
                <a:cubicBezTo>
                  <a:pt x="33209" y="536188"/>
                  <a:pt x="65504" y="624720"/>
                  <a:pt x="28575" y="550862"/>
                </a:cubicBezTo>
                <a:cubicBezTo>
                  <a:pt x="20962" y="535637"/>
                  <a:pt x="13594" y="498429"/>
                  <a:pt x="9525" y="484187"/>
                </a:cubicBezTo>
                <a:cubicBezTo>
                  <a:pt x="6767" y="474533"/>
                  <a:pt x="3175" y="465137"/>
                  <a:pt x="0" y="455612"/>
                </a:cubicBezTo>
                <a:cubicBezTo>
                  <a:pt x="3175" y="423862"/>
                  <a:pt x="8" y="390818"/>
                  <a:pt x="9525" y="360362"/>
                </a:cubicBezTo>
                <a:cubicBezTo>
                  <a:pt x="16354" y="338509"/>
                  <a:pt x="31436" y="319401"/>
                  <a:pt x="47625" y="303212"/>
                </a:cubicBezTo>
                <a:cubicBezTo>
                  <a:pt x="57150" y="293687"/>
                  <a:pt x="65567" y="282907"/>
                  <a:pt x="76200" y="274637"/>
                </a:cubicBezTo>
                <a:cubicBezTo>
                  <a:pt x="103901" y="253092"/>
                  <a:pt x="138462" y="231625"/>
                  <a:pt x="171450" y="217487"/>
                </a:cubicBezTo>
                <a:cubicBezTo>
                  <a:pt x="180678" y="213532"/>
                  <a:pt x="190224" y="210140"/>
                  <a:pt x="200025" y="207962"/>
                </a:cubicBezTo>
                <a:cubicBezTo>
                  <a:pt x="227472" y="201863"/>
                  <a:pt x="310847" y="190714"/>
                  <a:pt x="333375" y="188912"/>
                </a:cubicBezTo>
                <a:cubicBezTo>
                  <a:pt x="387271" y="184600"/>
                  <a:pt x="441325" y="182562"/>
                  <a:pt x="495300" y="179387"/>
                </a:cubicBezTo>
                <a:cubicBezTo>
                  <a:pt x="504825" y="176212"/>
                  <a:pt x="514895" y="174352"/>
                  <a:pt x="523875" y="169862"/>
                </a:cubicBezTo>
                <a:cubicBezTo>
                  <a:pt x="563563" y="150018"/>
                  <a:pt x="561975" y="136525"/>
                  <a:pt x="590550" y="93662"/>
                </a:cubicBezTo>
                <a:lnTo>
                  <a:pt x="609600" y="65087"/>
                </a:lnTo>
                <a:cubicBezTo>
                  <a:pt x="615950" y="55562"/>
                  <a:pt x="617790" y="40132"/>
                  <a:pt x="628650" y="36512"/>
                </a:cubicBezTo>
                <a:cubicBezTo>
                  <a:pt x="668085" y="23367"/>
                  <a:pt x="648871" y="32556"/>
                  <a:pt x="685800" y="7937"/>
                </a:cubicBezTo>
                <a:cubicBezTo>
                  <a:pt x="784209" y="17778"/>
                  <a:pt x="782638" y="0"/>
                  <a:pt x="800100" y="79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Freeform 28"/>
          <p:cNvSpPr/>
          <p:nvPr/>
        </p:nvSpPr>
        <p:spPr>
          <a:xfrm>
            <a:off x="6172200" y="1905000"/>
            <a:ext cx="1697396" cy="1063168"/>
          </a:xfrm>
          <a:custGeom>
            <a:avLst/>
            <a:gdLst>
              <a:gd name="connsiteX0" fmla="*/ 800100 w 1724025"/>
              <a:gd name="connsiteY0" fmla="*/ 7937 h 1238632"/>
              <a:gd name="connsiteX1" fmla="*/ 790575 w 1724025"/>
              <a:gd name="connsiteY1" fmla="*/ 55562 h 1238632"/>
              <a:gd name="connsiteX2" fmla="*/ 809625 w 1724025"/>
              <a:gd name="connsiteY2" fmla="*/ 169862 h 1238632"/>
              <a:gd name="connsiteX3" fmla="*/ 828675 w 1724025"/>
              <a:gd name="connsiteY3" fmla="*/ 198437 h 1238632"/>
              <a:gd name="connsiteX4" fmla="*/ 1019175 w 1724025"/>
              <a:gd name="connsiteY4" fmla="*/ 188912 h 1238632"/>
              <a:gd name="connsiteX5" fmla="*/ 1047750 w 1724025"/>
              <a:gd name="connsiteY5" fmla="*/ 169862 h 1238632"/>
              <a:gd name="connsiteX6" fmla="*/ 1076325 w 1724025"/>
              <a:gd name="connsiteY6" fmla="*/ 160337 h 1238632"/>
              <a:gd name="connsiteX7" fmla="*/ 1085850 w 1724025"/>
              <a:gd name="connsiteY7" fmla="*/ 131762 h 1238632"/>
              <a:gd name="connsiteX8" fmla="*/ 1114425 w 1724025"/>
              <a:gd name="connsiteY8" fmla="*/ 122237 h 1238632"/>
              <a:gd name="connsiteX9" fmla="*/ 1143000 w 1724025"/>
              <a:gd name="connsiteY9" fmla="*/ 103187 h 1238632"/>
              <a:gd name="connsiteX10" fmla="*/ 1200150 w 1724025"/>
              <a:gd name="connsiteY10" fmla="*/ 84137 h 1238632"/>
              <a:gd name="connsiteX11" fmla="*/ 1276350 w 1724025"/>
              <a:gd name="connsiteY11" fmla="*/ 93662 h 1238632"/>
              <a:gd name="connsiteX12" fmla="*/ 1333500 w 1724025"/>
              <a:gd name="connsiteY12" fmla="*/ 112712 h 1238632"/>
              <a:gd name="connsiteX13" fmla="*/ 1343025 w 1724025"/>
              <a:gd name="connsiteY13" fmla="*/ 141287 h 1238632"/>
              <a:gd name="connsiteX14" fmla="*/ 1362075 w 1724025"/>
              <a:gd name="connsiteY14" fmla="*/ 169862 h 1238632"/>
              <a:gd name="connsiteX15" fmla="*/ 1381125 w 1724025"/>
              <a:gd name="connsiteY15" fmla="*/ 227012 h 1238632"/>
              <a:gd name="connsiteX16" fmla="*/ 1362075 w 1724025"/>
              <a:gd name="connsiteY16" fmla="*/ 341312 h 1238632"/>
              <a:gd name="connsiteX17" fmla="*/ 1343025 w 1724025"/>
              <a:gd name="connsiteY17" fmla="*/ 369887 h 1238632"/>
              <a:gd name="connsiteX18" fmla="*/ 1352550 w 1724025"/>
              <a:gd name="connsiteY18" fmla="*/ 474662 h 1238632"/>
              <a:gd name="connsiteX19" fmla="*/ 1409700 w 1724025"/>
              <a:gd name="connsiteY19" fmla="*/ 512762 h 1238632"/>
              <a:gd name="connsiteX20" fmla="*/ 1466850 w 1724025"/>
              <a:gd name="connsiteY20" fmla="*/ 541337 h 1238632"/>
              <a:gd name="connsiteX21" fmla="*/ 1504950 w 1724025"/>
              <a:gd name="connsiteY21" fmla="*/ 550862 h 1238632"/>
              <a:gd name="connsiteX22" fmla="*/ 1533525 w 1724025"/>
              <a:gd name="connsiteY22" fmla="*/ 560387 h 1238632"/>
              <a:gd name="connsiteX23" fmla="*/ 1638300 w 1724025"/>
              <a:gd name="connsiteY23" fmla="*/ 598487 h 1238632"/>
              <a:gd name="connsiteX24" fmla="*/ 1666875 w 1724025"/>
              <a:gd name="connsiteY24" fmla="*/ 608012 h 1238632"/>
              <a:gd name="connsiteX25" fmla="*/ 1685925 w 1724025"/>
              <a:gd name="connsiteY25" fmla="*/ 636587 h 1238632"/>
              <a:gd name="connsiteX26" fmla="*/ 1704975 w 1724025"/>
              <a:gd name="connsiteY26" fmla="*/ 693737 h 1238632"/>
              <a:gd name="connsiteX27" fmla="*/ 1724025 w 1724025"/>
              <a:gd name="connsiteY27" fmla="*/ 779462 h 1238632"/>
              <a:gd name="connsiteX28" fmla="*/ 1695450 w 1724025"/>
              <a:gd name="connsiteY28" fmla="*/ 855662 h 1238632"/>
              <a:gd name="connsiteX29" fmla="*/ 1666875 w 1724025"/>
              <a:gd name="connsiteY29" fmla="*/ 865187 h 1238632"/>
              <a:gd name="connsiteX30" fmla="*/ 1638300 w 1724025"/>
              <a:gd name="connsiteY30" fmla="*/ 884237 h 1238632"/>
              <a:gd name="connsiteX31" fmla="*/ 1400175 w 1724025"/>
              <a:gd name="connsiteY31" fmla="*/ 893762 h 1238632"/>
              <a:gd name="connsiteX32" fmla="*/ 1333500 w 1724025"/>
              <a:gd name="connsiteY32" fmla="*/ 912812 h 1238632"/>
              <a:gd name="connsiteX33" fmla="*/ 1276350 w 1724025"/>
              <a:gd name="connsiteY33" fmla="*/ 931862 h 1238632"/>
              <a:gd name="connsiteX34" fmla="*/ 1219200 w 1724025"/>
              <a:gd name="connsiteY34" fmla="*/ 969962 h 1238632"/>
              <a:gd name="connsiteX35" fmla="*/ 1162050 w 1724025"/>
              <a:gd name="connsiteY35" fmla="*/ 1008062 h 1238632"/>
              <a:gd name="connsiteX36" fmla="*/ 1133475 w 1724025"/>
              <a:gd name="connsiteY36" fmla="*/ 1027112 h 1238632"/>
              <a:gd name="connsiteX37" fmla="*/ 1057275 w 1724025"/>
              <a:gd name="connsiteY37" fmla="*/ 1141412 h 1238632"/>
              <a:gd name="connsiteX38" fmla="*/ 1038225 w 1724025"/>
              <a:gd name="connsiteY38" fmla="*/ 1169987 h 1238632"/>
              <a:gd name="connsiteX39" fmla="*/ 942975 w 1724025"/>
              <a:gd name="connsiteY39" fmla="*/ 1208087 h 1238632"/>
              <a:gd name="connsiteX40" fmla="*/ 895350 w 1724025"/>
              <a:gd name="connsiteY40" fmla="*/ 1217612 h 1238632"/>
              <a:gd name="connsiteX41" fmla="*/ 781050 w 1724025"/>
              <a:gd name="connsiteY41" fmla="*/ 1236662 h 1238632"/>
              <a:gd name="connsiteX42" fmla="*/ 571500 w 1724025"/>
              <a:gd name="connsiteY42" fmla="*/ 1227137 h 1238632"/>
              <a:gd name="connsiteX43" fmla="*/ 552450 w 1724025"/>
              <a:gd name="connsiteY43" fmla="*/ 1198562 h 1238632"/>
              <a:gd name="connsiteX44" fmla="*/ 542925 w 1724025"/>
              <a:gd name="connsiteY44" fmla="*/ 969962 h 1238632"/>
              <a:gd name="connsiteX45" fmla="*/ 523875 w 1724025"/>
              <a:gd name="connsiteY45" fmla="*/ 855662 h 1238632"/>
              <a:gd name="connsiteX46" fmla="*/ 495300 w 1724025"/>
              <a:gd name="connsiteY46" fmla="*/ 798512 h 1238632"/>
              <a:gd name="connsiteX47" fmla="*/ 438150 w 1724025"/>
              <a:gd name="connsiteY47" fmla="*/ 760412 h 1238632"/>
              <a:gd name="connsiteX48" fmla="*/ 342900 w 1724025"/>
              <a:gd name="connsiteY48" fmla="*/ 731837 h 1238632"/>
              <a:gd name="connsiteX49" fmla="*/ 257175 w 1724025"/>
              <a:gd name="connsiteY49" fmla="*/ 712787 h 1238632"/>
              <a:gd name="connsiteX50" fmla="*/ 228600 w 1724025"/>
              <a:gd name="connsiteY50" fmla="*/ 703262 h 1238632"/>
              <a:gd name="connsiteX51" fmla="*/ 142875 w 1724025"/>
              <a:gd name="connsiteY51" fmla="*/ 684212 h 1238632"/>
              <a:gd name="connsiteX52" fmla="*/ 104775 w 1724025"/>
              <a:gd name="connsiteY52" fmla="*/ 655637 h 1238632"/>
              <a:gd name="connsiteX53" fmla="*/ 57150 w 1724025"/>
              <a:gd name="connsiteY53" fmla="*/ 608012 h 1238632"/>
              <a:gd name="connsiteX54" fmla="*/ 28575 w 1724025"/>
              <a:gd name="connsiteY54" fmla="*/ 550862 h 1238632"/>
              <a:gd name="connsiteX55" fmla="*/ 9525 w 1724025"/>
              <a:gd name="connsiteY55" fmla="*/ 484187 h 1238632"/>
              <a:gd name="connsiteX56" fmla="*/ 0 w 1724025"/>
              <a:gd name="connsiteY56" fmla="*/ 455612 h 1238632"/>
              <a:gd name="connsiteX57" fmla="*/ 9525 w 1724025"/>
              <a:gd name="connsiteY57" fmla="*/ 360362 h 1238632"/>
              <a:gd name="connsiteX58" fmla="*/ 47625 w 1724025"/>
              <a:gd name="connsiteY58" fmla="*/ 303212 h 1238632"/>
              <a:gd name="connsiteX59" fmla="*/ 76200 w 1724025"/>
              <a:gd name="connsiteY59" fmla="*/ 274637 h 1238632"/>
              <a:gd name="connsiteX60" fmla="*/ 171450 w 1724025"/>
              <a:gd name="connsiteY60" fmla="*/ 217487 h 1238632"/>
              <a:gd name="connsiteX61" fmla="*/ 200025 w 1724025"/>
              <a:gd name="connsiteY61" fmla="*/ 207962 h 1238632"/>
              <a:gd name="connsiteX62" fmla="*/ 333375 w 1724025"/>
              <a:gd name="connsiteY62" fmla="*/ 188912 h 1238632"/>
              <a:gd name="connsiteX63" fmla="*/ 495300 w 1724025"/>
              <a:gd name="connsiteY63" fmla="*/ 179387 h 1238632"/>
              <a:gd name="connsiteX64" fmla="*/ 523875 w 1724025"/>
              <a:gd name="connsiteY64" fmla="*/ 169862 h 1238632"/>
              <a:gd name="connsiteX65" fmla="*/ 590550 w 1724025"/>
              <a:gd name="connsiteY65" fmla="*/ 93662 h 1238632"/>
              <a:gd name="connsiteX66" fmla="*/ 609600 w 1724025"/>
              <a:gd name="connsiteY66" fmla="*/ 65087 h 1238632"/>
              <a:gd name="connsiteX67" fmla="*/ 628650 w 1724025"/>
              <a:gd name="connsiteY67" fmla="*/ 36512 h 1238632"/>
              <a:gd name="connsiteX68" fmla="*/ 685800 w 1724025"/>
              <a:gd name="connsiteY68" fmla="*/ 7937 h 1238632"/>
              <a:gd name="connsiteX69" fmla="*/ 800100 w 1724025"/>
              <a:gd name="connsiteY69" fmla="*/ 7937 h 123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24025" h="1238632">
                <a:moveTo>
                  <a:pt x="800100" y="7937"/>
                </a:moveTo>
                <a:cubicBezTo>
                  <a:pt x="817562" y="15874"/>
                  <a:pt x="790575" y="39373"/>
                  <a:pt x="790575" y="55562"/>
                </a:cubicBezTo>
                <a:cubicBezTo>
                  <a:pt x="790575" y="76688"/>
                  <a:pt x="794722" y="140055"/>
                  <a:pt x="809625" y="169862"/>
                </a:cubicBezTo>
                <a:cubicBezTo>
                  <a:pt x="814745" y="180101"/>
                  <a:pt x="822325" y="188912"/>
                  <a:pt x="828675" y="198437"/>
                </a:cubicBezTo>
                <a:cubicBezTo>
                  <a:pt x="892175" y="195262"/>
                  <a:pt x="956130" y="197135"/>
                  <a:pt x="1019175" y="188912"/>
                </a:cubicBezTo>
                <a:cubicBezTo>
                  <a:pt x="1030526" y="187431"/>
                  <a:pt x="1037511" y="174982"/>
                  <a:pt x="1047750" y="169862"/>
                </a:cubicBezTo>
                <a:cubicBezTo>
                  <a:pt x="1056730" y="165372"/>
                  <a:pt x="1066800" y="163512"/>
                  <a:pt x="1076325" y="160337"/>
                </a:cubicBezTo>
                <a:cubicBezTo>
                  <a:pt x="1079500" y="150812"/>
                  <a:pt x="1078750" y="138862"/>
                  <a:pt x="1085850" y="131762"/>
                </a:cubicBezTo>
                <a:cubicBezTo>
                  <a:pt x="1092950" y="124662"/>
                  <a:pt x="1105445" y="126727"/>
                  <a:pt x="1114425" y="122237"/>
                </a:cubicBezTo>
                <a:cubicBezTo>
                  <a:pt x="1124664" y="117117"/>
                  <a:pt x="1132539" y="107836"/>
                  <a:pt x="1143000" y="103187"/>
                </a:cubicBezTo>
                <a:cubicBezTo>
                  <a:pt x="1161350" y="95032"/>
                  <a:pt x="1200150" y="84137"/>
                  <a:pt x="1200150" y="84137"/>
                </a:cubicBezTo>
                <a:cubicBezTo>
                  <a:pt x="1225550" y="87312"/>
                  <a:pt x="1251321" y="88299"/>
                  <a:pt x="1276350" y="93662"/>
                </a:cubicBezTo>
                <a:cubicBezTo>
                  <a:pt x="1295985" y="97869"/>
                  <a:pt x="1333500" y="112712"/>
                  <a:pt x="1333500" y="112712"/>
                </a:cubicBezTo>
                <a:cubicBezTo>
                  <a:pt x="1336675" y="122237"/>
                  <a:pt x="1338535" y="132307"/>
                  <a:pt x="1343025" y="141287"/>
                </a:cubicBezTo>
                <a:cubicBezTo>
                  <a:pt x="1348145" y="151526"/>
                  <a:pt x="1357426" y="159401"/>
                  <a:pt x="1362075" y="169862"/>
                </a:cubicBezTo>
                <a:cubicBezTo>
                  <a:pt x="1370230" y="188212"/>
                  <a:pt x="1381125" y="227012"/>
                  <a:pt x="1381125" y="227012"/>
                </a:cubicBezTo>
                <a:cubicBezTo>
                  <a:pt x="1378107" y="254174"/>
                  <a:pt x="1378032" y="309397"/>
                  <a:pt x="1362075" y="341312"/>
                </a:cubicBezTo>
                <a:cubicBezTo>
                  <a:pt x="1356955" y="351551"/>
                  <a:pt x="1349375" y="360362"/>
                  <a:pt x="1343025" y="369887"/>
                </a:cubicBezTo>
                <a:cubicBezTo>
                  <a:pt x="1346200" y="404812"/>
                  <a:pt x="1337720" y="442883"/>
                  <a:pt x="1352550" y="474662"/>
                </a:cubicBezTo>
                <a:cubicBezTo>
                  <a:pt x="1362232" y="495409"/>
                  <a:pt x="1387980" y="505522"/>
                  <a:pt x="1409700" y="512762"/>
                </a:cubicBezTo>
                <a:cubicBezTo>
                  <a:pt x="1530107" y="552898"/>
                  <a:pt x="1337599" y="485944"/>
                  <a:pt x="1466850" y="541337"/>
                </a:cubicBezTo>
                <a:cubicBezTo>
                  <a:pt x="1478882" y="546494"/>
                  <a:pt x="1492363" y="547266"/>
                  <a:pt x="1504950" y="550862"/>
                </a:cubicBezTo>
                <a:cubicBezTo>
                  <a:pt x="1514604" y="553620"/>
                  <a:pt x="1524124" y="556862"/>
                  <a:pt x="1533525" y="560387"/>
                </a:cubicBezTo>
                <a:cubicBezTo>
                  <a:pt x="1639556" y="600149"/>
                  <a:pt x="1518232" y="558464"/>
                  <a:pt x="1638300" y="598487"/>
                </a:cubicBezTo>
                <a:lnTo>
                  <a:pt x="1666875" y="608012"/>
                </a:lnTo>
                <a:cubicBezTo>
                  <a:pt x="1673225" y="617537"/>
                  <a:pt x="1681276" y="626126"/>
                  <a:pt x="1685925" y="636587"/>
                </a:cubicBezTo>
                <a:cubicBezTo>
                  <a:pt x="1694080" y="654937"/>
                  <a:pt x="1698625" y="674687"/>
                  <a:pt x="1704975" y="693737"/>
                </a:cubicBezTo>
                <a:cubicBezTo>
                  <a:pt x="1720607" y="740634"/>
                  <a:pt x="1712849" y="712408"/>
                  <a:pt x="1724025" y="779462"/>
                </a:cubicBezTo>
                <a:cubicBezTo>
                  <a:pt x="1718862" y="805278"/>
                  <a:pt x="1718809" y="836975"/>
                  <a:pt x="1695450" y="855662"/>
                </a:cubicBezTo>
                <a:cubicBezTo>
                  <a:pt x="1687610" y="861934"/>
                  <a:pt x="1675855" y="860697"/>
                  <a:pt x="1666875" y="865187"/>
                </a:cubicBezTo>
                <a:cubicBezTo>
                  <a:pt x="1656636" y="870307"/>
                  <a:pt x="1649682" y="883017"/>
                  <a:pt x="1638300" y="884237"/>
                </a:cubicBezTo>
                <a:cubicBezTo>
                  <a:pt x="1559314" y="892700"/>
                  <a:pt x="1479550" y="890587"/>
                  <a:pt x="1400175" y="893762"/>
                </a:cubicBezTo>
                <a:cubicBezTo>
                  <a:pt x="1304143" y="925773"/>
                  <a:pt x="1453101" y="876932"/>
                  <a:pt x="1333500" y="912812"/>
                </a:cubicBezTo>
                <a:cubicBezTo>
                  <a:pt x="1314266" y="918582"/>
                  <a:pt x="1293058" y="920723"/>
                  <a:pt x="1276350" y="931862"/>
                </a:cubicBezTo>
                <a:lnTo>
                  <a:pt x="1219200" y="969962"/>
                </a:lnTo>
                <a:lnTo>
                  <a:pt x="1162050" y="1008062"/>
                </a:lnTo>
                <a:lnTo>
                  <a:pt x="1133475" y="1027112"/>
                </a:lnTo>
                <a:lnTo>
                  <a:pt x="1057275" y="1141412"/>
                </a:lnTo>
                <a:cubicBezTo>
                  <a:pt x="1050925" y="1150937"/>
                  <a:pt x="1048464" y="1164867"/>
                  <a:pt x="1038225" y="1169987"/>
                </a:cubicBezTo>
                <a:cubicBezTo>
                  <a:pt x="1004358" y="1186920"/>
                  <a:pt x="982209" y="1200240"/>
                  <a:pt x="942975" y="1208087"/>
                </a:cubicBezTo>
                <a:cubicBezTo>
                  <a:pt x="927100" y="1211262"/>
                  <a:pt x="911293" y="1214799"/>
                  <a:pt x="895350" y="1217612"/>
                </a:cubicBezTo>
                <a:lnTo>
                  <a:pt x="781050" y="1236662"/>
                </a:lnTo>
                <a:cubicBezTo>
                  <a:pt x="711200" y="1233487"/>
                  <a:pt x="640471" y="1238632"/>
                  <a:pt x="571500" y="1227137"/>
                </a:cubicBezTo>
                <a:cubicBezTo>
                  <a:pt x="560208" y="1225255"/>
                  <a:pt x="553714" y="1209940"/>
                  <a:pt x="552450" y="1198562"/>
                </a:cubicBezTo>
                <a:cubicBezTo>
                  <a:pt x="544028" y="1122762"/>
                  <a:pt x="547835" y="1046070"/>
                  <a:pt x="542925" y="969962"/>
                </a:cubicBezTo>
                <a:cubicBezTo>
                  <a:pt x="541522" y="948223"/>
                  <a:pt x="530295" y="881341"/>
                  <a:pt x="523875" y="855662"/>
                </a:cubicBezTo>
                <a:cubicBezTo>
                  <a:pt x="519255" y="837182"/>
                  <a:pt x="510199" y="811549"/>
                  <a:pt x="495300" y="798512"/>
                </a:cubicBezTo>
                <a:cubicBezTo>
                  <a:pt x="478070" y="783435"/>
                  <a:pt x="459870" y="767652"/>
                  <a:pt x="438150" y="760412"/>
                </a:cubicBezTo>
                <a:cubicBezTo>
                  <a:pt x="302337" y="715141"/>
                  <a:pt x="443667" y="760627"/>
                  <a:pt x="342900" y="731837"/>
                </a:cubicBezTo>
                <a:cubicBezTo>
                  <a:pt x="230329" y="699674"/>
                  <a:pt x="450556" y="755761"/>
                  <a:pt x="257175" y="712787"/>
                </a:cubicBezTo>
                <a:cubicBezTo>
                  <a:pt x="247374" y="710609"/>
                  <a:pt x="238401" y="705440"/>
                  <a:pt x="228600" y="703262"/>
                </a:cubicBezTo>
                <a:cubicBezTo>
                  <a:pt x="128020" y="680911"/>
                  <a:pt x="207201" y="705654"/>
                  <a:pt x="142875" y="684212"/>
                </a:cubicBezTo>
                <a:cubicBezTo>
                  <a:pt x="130175" y="674687"/>
                  <a:pt x="116000" y="666862"/>
                  <a:pt x="104775" y="655637"/>
                </a:cubicBezTo>
                <a:cubicBezTo>
                  <a:pt x="41275" y="592137"/>
                  <a:pt x="133350" y="658812"/>
                  <a:pt x="57150" y="608012"/>
                </a:cubicBezTo>
                <a:cubicBezTo>
                  <a:pt x="33209" y="536188"/>
                  <a:pt x="65504" y="624720"/>
                  <a:pt x="28575" y="550862"/>
                </a:cubicBezTo>
                <a:cubicBezTo>
                  <a:pt x="20962" y="535637"/>
                  <a:pt x="13594" y="498429"/>
                  <a:pt x="9525" y="484187"/>
                </a:cubicBezTo>
                <a:cubicBezTo>
                  <a:pt x="6767" y="474533"/>
                  <a:pt x="3175" y="465137"/>
                  <a:pt x="0" y="455612"/>
                </a:cubicBezTo>
                <a:cubicBezTo>
                  <a:pt x="3175" y="423862"/>
                  <a:pt x="8" y="390818"/>
                  <a:pt x="9525" y="360362"/>
                </a:cubicBezTo>
                <a:cubicBezTo>
                  <a:pt x="16354" y="338509"/>
                  <a:pt x="31436" y="319401"/>
                  <a:pt x="47625" y="303212"/>
                </a:cubicBezTo>
                <a:cubicBezTo>
                  <a:pt x="57150" y="293687"/>
                  <a:pt x="65567" y="282907"/>
                  <a:pt x="76200" y="274637"/>
                </a:cubicBezTo>
                <a:cubicBezTo>
                  <a:pt x="103901" y="253092"/>
                  <a:pt x="138462" y="231625"/>
                  <a:pt x="171450" y="217487"/>
                </a:cubicBezTo>
                <a:cubicBezTo>
                  <a:pt x="180678" y="213532"/>
                  <a:pt x="190224" y="210140"/>
                  <a:pt x="200025" y="207962"/>
                </a:cubicBezTo>
                <a:cubicBezTo>
                  <a:pt x="227472" y="201863"/>
                  <a:pt x="310847" y="190714"/>
                  <a:pt x="333375" y="188912"/>
                </a:cubicBezTo>
                <a:cubicBezTo>
                  <a:pt x="387271" y="184600"/>
                  <a:pt x="441325" y="182562"/>
                  <a:pt x="495300" y="179387"/>
                </a:cubicBezTo>
                <a:cubicBezTo>
                  <a:pt x="504825" y="176212"/>
                  <a:pt x="514895" y="174352"/>
                  <a:pt x="523875" y="169862"/>
                </a:cubicBezTo>
                <a:cubicBezTo>
                  <a:pt x="563563" y="150018"/>
                  <a:pt x="561975" y="136525"/>
                  <a:pt x="590550" y="93662"/>
                </a:cubicBezTo>
                <a:lnTo>
                  <a:pt x="609600" y="65087"/>
                </a:lnTo>
                <a:cubicBezTo>
                  <a:pt x="615950" y="55562"/>
                  <a:pt x="617790" y="40132"/>
                  <a:pt x="628650" y="36512"/>
                </a:cubicBezTo>
                <a:cubicBezTo>
                  <a:pt x="668085" y="23367"/>
                  <a:pt x="648871" y="32556"/>
                  <a:pt x="685800" y="7937"/>
                </a:cubicBezTo>
                <a:cubicBezTo>
                  <a:pt x="784209" y="17778"/>
                  <a:pt x="782638" y="0"/>
                  <a:pt x="800100" y="79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/>
          <p:cNvSpPr/>
          <p:nvPr/>
        </p:nvSpPr>
        <p:spPr>
          <a:xfrm>
            <a:off x="7246620" y="2026920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Isosceles Triangle 30"/>
          <p:cNvSpPr/>
          <p:nvPr/>
        </p:nvSpPr>
        <p:spPr>
          <a:xfrm rot="386489">
            <a:off x="6752319" y="1971532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6248400" y="2209800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6858000" y="2286000"/>
            <a:ext cx="381000" cy="381000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Rectangle 34"/>
          <p:cNvSpPr/>
          <p:nvPr/>
        </p:nvSpPr>
        <p:spPr>
          <a:xfrm>
            <a:off x="6758940" y="2773680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7589520" y="2423160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Isosceles Triangle 36"/>
          <p:cNvSpPr/>
          <p:nvPr/>
        </p:nvSpPr>
        <p:spPr>
          <a:xfrm rot="386489">
            <a:off x="7285720" y="2291572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7391400" y="251460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7124700" y="265938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7010400" y="213360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6553200" y="213360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Rectangle 42"/>
          <p:cNvSpPr/>
          <p:nvPr/>
        </p:nvSpPr>
        <p:spPr>
          <a:xfrm rot="4238441">
            <a:off x="6619276" y="2410508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1325880" y="213723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1676400" y="2289632"/>
            <a:ext cx="381000" cy="381000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Rectangle 47"/>
          <p:cNvSpPr/>
          <p:nvPr/>
        </p:nvSpPr>
        <p:spPr>
          <a:xfrm rot="928582">
            <a:off x="1615440" y="2647772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Isosceles Triangle 49"/>
          <p:cNvSpPr/>
          <p:nvPr/>
        </p:nvSpPr>
        <p:spPr>
          <a:xfrm rot="4162857">
            <a:off x="1980318" y="2243185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1371600" y="236583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1905000" y="266301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1828800" y="215247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2019300" y="255633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Rectangle 54"/>
          <p:cNvSpPr/>
          <p:nvPr/>
        </p:nvSpPr>
        <p:spPr>
          <a:xfrm rot="4980382">
            <a:off x="1483396" y="2414140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1569720" y="211437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/>
          <p:cNvSpPr/>
          <p:nvPr/>
        </p:nvSpPr>
        <p:spPr>
          <a:xfrm>
            <a:off x="2087880" y="235821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Freeform 58"/>
          <p:cNvSpPr/>
          <p:nvPr/>
        </p:nvSpPr>
        <p:spPr>
          <a:xfrm>
            <a:off x="2971800" y="1908632"/>
            <a:ext cx="1697396" cy="1063168"/>
          </a:xfrm>
          <a:custGeom>
            <a:avLst/>
            <a:gdLst>
              <a:gd name="connsiteX0" fmla="*/ 800100 w 1724025"/>
              <a:gd name="connsiteY0" fmla="*/ 7937 h 1238632"/>
              <a:gd name="connsiteX1" fmla="*/ 790575 w 1724025"/>
              <a:gd name="connsiteY1" fmla="*/ 55562 h 1238632"/>
              <a:gd name="connsiteX2" fmla="*/ 809625 w 1724025"/>
              <a:gd name="connsiteY2" fmla="*/ 169862 h 1238632"/>
              <a:gd name="connsiteX3" fmla="*/ 828675 w 1724025"/>
              <a:gd name="connsiteY3" fmla="*/ 198437 h 1238632"/>
              <a:gd name="connsiteX4" fmla="*/ 1019175 w 1724025"/>
              <a:gd name="connsiteY4" fmla="*/ 188912 h 1238632"/>
              <a:gd name="connsiteX5" fmla="*/ 1047750 w 1724025"/>
              <a:gd name="connsiteY5" fmla="*/ 169862 h 1238632"/>
              <a:gd name="connsiteX6" fmla="*/ 1076325 w 1724025"/>
              <a:gd name="connsiteY6" fmla="*/ 160337 h 1238632"/>
              <a:gd name="connsiteX7" fmla="*/ 1085850 w 1724025"/>
              <a:gd name="connsiteY7" fmla="*/ 131762 h 1238632"/>
              <a:gd name="connsiteX8" fmla="*/ 1114425 w 1724025"/>
              <a:gd name="connsiteY8" fmla="*/ 122237 h 1238632"/>
              <a:gd name="connsiteX9" fmla="*/ 1143000 w 1724025"/>
              <a:gd name="connsiteY9" fmla="*/ 103187 h 1238632"/>
              <a:gd name="connsiteX10" fmla="*/ 1200150 w 1724025"/>
              <a:gd name="connsiteY10" fmla="*/ 84137 h 1238632"/>
              <a:gd name="connsiteX11" fmla="*/ 1276350 w 1724025"/>
              <a:gd name="connsiteY11" fmla="*/ 93662 h 1238632"/>
              <a:gd name="connsiteX12" fmla="*/ 1333500 w 1724025"/>
              <a:gd name="connsiteY12" fmla="*/ 112712 h 1238632"/>
              <a:gd name="connsiteX13" fmla="*/ 1343025 w 1724025"/>
              <a:gd name="connsiteY13" fmla="*/ 141287 h 1238632"/>
              <a:gd name="connsiteX14" fmla="*/ 1362075 w 1724025"/>
              <a:gd name="connsiteY14" fmla="*/ 169862 h 1238632"/>
              <a:gd name="connsiteX15" fmla="*/ 1381125 w 1724025"/>
              <a:gd name="connsiteY15" fmla="*/ 227012 h 1238632"/>
              <a:gd name="connsiteX16" fmla="*/ 1362075 w 1724025"/>
              <a:gd name="connsiteY16" fmla="*/ 341312 h 1238632"/>
              <a:gd name="connsiteX17" fmla="*/ 1343025 w 1724025"/>
              <a:gd name="connsiteY17" fmla="*/ 369887 h 1238632"/>
              <a:gd name="connsiteX18" fmla="*/ 1352550 w 1724025"/>
              <a:gd name="connsiteY18" fmla="*/ 474662 h 1238632"/>
              <a:gd name="connsiteX19" fmla="*/ 1409700 w 1724025"/>
              <a:gd name="connsiteY19" fmla="*/ 512762 h 1238632"/>
              <a:gd name="connsiteX20" fmla="*/ 1466850 w 1724025"/>
              <a:gd name="connsiteY20" fmla="*/ 541337 h 1238632"/>
              <a:gd name="connsiteX21" fmla="*/ 1504950 w 1724025"/>
              <a:gd name="connsiteY21" fmla="*/ 550862 h 1238632"/>
              <a:gd name="connsiteX22" fmla="*/ 1533525 w 1724025"/>
              <a:gd name="connsiteY22" fmla="*/ 560387 h 1238632"/>
              <a:gd name="connsiteX23" fmla="*/ 1638300 w 1724025"/>
              <a:gd name="connsiteY23" fmla="*/ 598487 h 1238632"/>
              <a:gd name="connsiteX24" fmla="*/ 1666875 w 1724025"/>
              <a:gd name="connsiteY24" fmla="*/ 608012 h 1238632"/>
              <a:gd name="connsiteX25" fmla="*/ 1685925 w 1724025"/>
              <a:gd name="connsiteY25" fmla="*/ 636587 h 1238632"/>
              <a:gd name="connsiteX26" fmla="*/ 1704975 w 1724025"/>
              <a:gd name="connsiteY26" fmla="*/ 693737 h 1238632"/>
              <a:gd name="connsiteX27" fmla="*/ 1724025 w 1724025"/>
              <a:gd name="connsiteY27" fmla="*/ 779462 h 1238632"/>
              <a:gd name="connsiteX28" fmla="*/ 1695450 w 1724025"/>
              <a:gd name="connsiteY28" fmla="*/ 855662 h 1238632"/>
              <a:gd name="connsiteX29" fmla="*/ 1666875 w 1724025"/>
              <a:gd name="connsiteY29" fmla="*/ 865187 h 1238632"/>
              <a:gd name="connsiteX30" fmla="*/ 1638300 w 1724025"/>
              <a:gd name="connsiteY30" fmla="*/ 884237 h 1238632"/>
              <a:gd name="connsiteX31" fmla="*/ 1400175 w 1724025"/>
              <a:gd name="connsiteY31" fmla="*/ 893762 h 1238632"/>
              <a:gd name="connsiteX32" fmla="*/ 1333500 w 1724025"/>
              <a:gd name="connsiteY32" fmla="*/ 912812 h 1238632"/>
              <a:gd name="connsiteX33" fmla="*/ 1276350 w 1724025"/>
              <a:gd name="connsiteY33" fmla="*/ 931862 h 1238632"/>
              <a:gd name="connsiteX34" fmla="*/ 1219200 w 1724025"/>
              <a:gd name="connsiteY34" fmla="*/ 969962 h 1238632"/>
              <a:gd name="connsiteX35" fmla="*/ 1162050 w 1724025"/>
              <a:gd name="connsiteY35" fmla="*/ 1008062 h 1238632"/>
              <a:gd name="connsiteX36" fmla="*/ 1133475 w 1724025"/>
              <a:gd name="connsiteY36" fmla="*/ 1027112 h 1238632"/>
              <a:gd name="connsiteX37" fmla="*/ 1057275 w 1724025"/>
              <a:gd name="connsiteY37" fmla="*/ 1141412 h 1238632"/>
              <a:gd name="connsiteX38" fmla="*/ 1038225 w 1724025"/>
              <a:gd name="connsiteY38" fmla="*/ 1169987 h 1238632"/>
              <a:gd name="connsiteX39" fmla="*/ 942975 w 1724025"/>
              <a:gd name="connsiteY39" fmla="*/ 1208087 h 1238632"/>
              <a:gd name="connsiteX40" fmla="*/ 895350 w 1724025"/>
              <a:gd name="connsiteY40" fmla="*/ 1217612 h 1238632"/>
              <a:gd name="connsiteX41" fmla="*/ 781050 w 1724025"/>
              <a:gd name="connsiteY41" fmla="*/ 1236662 h 1238632"/>
              <a:gd name="connsiteX42" fmla="*/ 571500 w 1724025"/>
              <a:gd name="connsiteY42" fmla="*/ 1227137 h 1238632"/>
              <a:gd name="connsiteX43" fmla="*/ 552450 w 1724025"/>
              <a:gd name="connsiteY43" fmla="*/ 1198562 h 1238632"/>
              <a:gd name="connsiteX44" fmla="*/ 542925 w 1724025"/>
              <a:gd name="connsiteY44" fmla="*/ 969962 h 1238632"/>
              <a:gd name="connsiteX45" fmla="*/ 523875 w 1724025"/>
              <a:gd name="connsiteY45" fmla="*/ 855662 h 1238632"/>
              <a:gd name="connsiteX46" fmla="*/ 495300 w 1724025"/>
              <a:gd name="connsiteY46" fmla="*/ 798512 h 1238632"/>
              <a:gd name="connsiteX47" fmla="*/ 438150 w 1724025"/>
              <a:gd name="connsiteY47" fmla="*/ 760412 h 1238632"/>
              <a:gd name="connsiteX48" fmla="*/ 342900 w 1724025"/>
              <a:gd name="connsiteY48" fmla="*/ 731837 h 1238632"/>
              <a:gd name="connsiteX49" fmla="*/ 257175 w 1724025"/>
              <a:gd name="connsiteY49" fmla="*/ 712787 h 1238632"/>
              <a:gd name="connsiteX50" fmla="*/ 228600 w 1724025"/>
              <a:gd name="connsiteY50" fmla="*/ 703262 h 1238632"/>
              <a:gd name="connsiteX51" fmla="*/ 142875 w 1724025"/>
              <a:gd name="connsiteY51" fmla="*/ 684212 h 1238632"/>
              <a:gd name="connsiteX52" fmla="*/ 104775 w 1724025"/>
              <a:gd name="connsiteY52" fmla="*/ 655637 h 1238632"/>
              <a:gd name="connsiteX53" fmla="*/ 57150 w 1724025"/>
              <a:gd name="connsiteY53" fmla="*/ 608012 h 1238632"/>
              <a:gd name="connsiteX54" fmla="*/ 28575 w 1724025"/>
              <a:gd name="connsiteY54" fmla="*/ 550862 h 1238632"/>
              <a:gd name="connsiteX55" fmla="*/ 9525 w 1724025"/>
              <a:gd name="connsiteY55" fmla="*/ 484187 h 1238632"/>
              <a:gd name="connsiteX56" fmla="*/ 0 w 1724025"/>
              <a:gd name="connsiteY56" fmla="*/ 455612 h 1238632"/>
              <a:gd name="connsiteX57" fmla="*/ 9525 w 1724025"/>
              <a:gd name="connsiteY57" fmla="*/ 360362 h 1238632"/>
              <a:gd name="connsiteX58" fmla="*/ 47625 w 1724025"/>
              <a:gd name="connsiteY58" fmla="*/ 303212 h 1238632"/>
              <a:gd name="connsiteX59" fmla="*/ 76200 w 1724025"/>
              <a:gd name="connsiteY59" fmla="*/ 274637 h 1238632"/>
              <a:gd name="connsiteX60" fmla="*/ 171450 w 1724025"/>
              <a:gd name="connsiteY60" fmla="*/ 217487 h 1238632"/>
              <a:gd name="connsiteX61" fmla="*/ 200025 w 1724025"/>
              <a:gd name="connsiteY61" fmla="*/ 207962 h 1238632"/>
              <a:gd name="connsiteX62" fmla="*/ 333375 w 1724025"/>
              <a:gd name="connsiteY62" fmla="*/ 188912 h 1238632"/>
              <a:gd name="connsiteX63" fmla="*/ 495300 w 1724025"/>
              <a:gd name="connsiteY63" fmla="*/ 179387 h 1238632"/>
              <a:gd name="connsiteX64" fmla="*/ 523875 w 1724025"/>
              <a:gd name="connsiteY64" fmla="*/ 169862 h 1238632"/>
              <a:gd name="connsiteX65" fmla="*/ 590550 w 1724025"/>
              <a:gd name="connsiteY65" fmla="*/ 93662 h 1238632"/>
              <a:gd name="connsiteX66" fmla="*/ 609600 w 1724025"/>
              <a:gd name="connsiteY66" fmla="*/ 65087 h 1238632"/>
              <a:gd name="connsiteX67" fmla="*/ 628650 w 1724025"/>
              <a:gd name="connsiteY67" fmla="*/ 36512 h 1238632"/>
              <a:gd name="connsiteX68" fmla="*/ 685800 w 1724025"/>
              <a:gd name="connsiteY68" fmla="*/ 7937 h 1238632"/>
              <a:gd name="connsiteX69" fmla="*/ 800100 w 1724025"/>
              <a:gd name="connsiteY69" fmla="*/ 7937 h 123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24025" h="1238632">
                <a:moveTo>
                  <a:pt x="800100" y="7937"/>
                </a:moveTo>
                <a:cubicBezTo>
                  <a:pt x="817562" y="15874"/>
                  <a:pt x="790575" y="39373"/>
                  <a:pt x="790575" y="55562"/>
                </a:cubicBezTo>
                <a:cubicBezTo>
                  <a:pt x="790575" y="76688"/>
                  <a:pt x="794722" y="140055"/>
                  <a:pt x="809625" y="169862"/>
                </a:cubicBezTo>
                <a:cubicBezTo>
                  <a:pt x="814745" y="180101"/>
                  <a:pt x="822325" y="188912"/>
                  <a:pt x="828675" y="198437"/>
                </a:cubicBezTo>
                <a:cubicBezTo>
                  <a:pt x="892175" y="195262"/>
                  <a:pt x="956130" y="197135"/>
                  <a:pt x="1019175" y="188912"/>
                </a:cubicBezTo>
                <a:cubicBezTo>
                  <a:pt x="1030526" y="187431"/>
                  <a:pt x="1037511" y="174982"/>
                  <a:pt x="1047750" y="169862"/>
                </a:cubicBezTo>
                <a:cubicBezTo>
                  <a:pt x="1056730" y="165372"/>
                  <a:pt x="1066800" y="163512"/>
                  <a:pt x="1076325" y="160337"/>
                </a:cubicBezTo>
                <a:cubicBezTo>
                  <a:pt x="1079500" y="150812"/>
                  <a:pt x="1078750" y="138862"/>
                  <a:pt x="1085850" y="131762"/>
                </a:cubicBezTo>
                <a:cubicBezTo>
                  <a:pt x="1092950" y="124662"/>
                  <a:pt x="1105445" y="126727"/>
                  <a:pt x="1114425" y="122237"/>
                </a:cubicBezTo>
                <a:cubicBezTo>
                  <a:pt x="1124664" y="117117"/>
                  <a:pt x="1132539" y="107836"/>
                  <a:pt x="1143000" y="103187"/>
                </a:cubicBezTo>
                <a:cubicBezTo>
                  <a:pt x="1161350" y="95032"/>
                  <a:pt x="1200150" y="84137"/>
                  <a:pt x="1200150" y="84137"/>
                </a:cubicBezTo>
                <a:cubicBezTo>
                  <a:pt x="1225550" y="87312"/>
                  <a:pt x="1251321" y="88299"/>
                  <a:pt x="1276350" y="93662"/>
                </a:cubicBezTo>
                <a:cubicBezTo>
                  <a:pt x="1295985" y="97869"/>
                  <a:pt x="1333500" y="112712"/>
                  <a:pt x="1333500" y="112712"/>
                </a:cubicBezTo>
                <a:cubicBezTo>
                  <a:pt x="1336675" y="122237"/>
                  <a:pt x="1338535" y="132307"/>
                  <a:pt x="1343025" y="141287"/>
                </a:cubicBezTo>
                <a:cubicBezTo>
                  <a:pt x="1348145" y="151526"/>
                  <a:pt x="1357426" y="159401"/>
                  <a:pt x="1362075" y="169862"/>
                </a:cubicBezTo>
                <a:cubicBezTo>
                  <a:pt x="1370230" y="188212"/>
                  <a:pt x="1381125" y="227012"/>
                  <a:pt x="1381125" y="227012"/>
                </a:cubicBezTo>
                <a:cubicBezTo>
                  <a:pt x="1378107" y="254174"/>
                  <a:pt x="1378032" y="309397"/>
                  <a:pt x="1362075" y="341312"/>
                </a:cubicBezTo>
                <a:cubicBezTo>
                  <a:pt x="1356955" y="351551"/>
                  <a:pt x="1349375" y="360362"/>
                  <a:pt x="1343025" y="369887"/>
                </a:cubicBezTo>
                <a:cubicBezTo>
                  <a:pt x="1346200" y="404812"/>
                  <a:pt x="1337720" y="442883"/>
                  <a:pt x="1352550" y="474662"/>
                </a:cubicBezTo>
                <a:cubicBezTo>
                  <a:pt x="1362232" y="495409"/>
                  <a:pt x="1387980" y="505522"/>
                  <a:pt x="1409700" y="512762"/>
                </a:cubicBezTo>
                <a:cubicBezTo>
                  <a:pt x="1530107" y="552898"/>
                  <a:pt x="1337599" y="485944"/>
                  <a:pt x="1466850" y="541337"/>
                </a:cubicBezTo>
                <a:cubicBezTo>
                  <a:pt x="1478882" y="546494"/>
                  <a:pt x="1492363" y="547266"/>
                  <a:pt x="1504950" y="550862"/>
                </a:cubicBezTo>
                <a:cubicBezTo>
                  <a:pt x="1514604" y="553620"/>
                  <a:pt x="1524124" y="556862"/>
                  <a:pt x="1533525" y="560387"/>
                </a:cubicBezTo>
                <a:cubicBezTo>
                  <a:pt x="1639556" y="600149"/>
                  <a:pt x="1518232" y="558464"/>
                  <a:pt x="1638300" y="598487"/>
                </a:cubicBezTo>
                <a:lnTo>
                  <a:pt x="1666875" y="608012"/>
                </a:lnTo>
                <a:cubicBezTo>
                  <a:pt x="1673225" y="617537"/>
                  <a:pt x="1681276" y="626126"/>
                  <a:pt x="1685925" y="636587"/>
                </a:cubicBezTo>
                <a:cubicBezTo>
                  <a:pt x="1694080" y="654937"/>
                  <a:pt x="1698625" y="674687"/>
                  <a:pt x="1704975" y="693737"/>
                </a:cubicBezTo>
                <a:cubicBezTo>
                  <a:pt x="1720607" y="740634"/>
                  <a:pt x="1712849" y="712408"/>
                  <a:pt x="1724025" y="779462"/>
                </a:cubicBezTo>
                <a:cubicBezTo>
                  <a:pt x="1718862" y="805278"/>
                  <a:pt x="1718809" y="836975"/>
                  <a:pt x="1695450" y="855662"/>
                </a:cubicBezTo>
                <a:cubicBezTo>
                  <a:pt x="1687610" y="861934"/>
                  <a:pt x="1675855" y="860697"/>
                  <a:pt x="1666875" y="865187"/>
                </a:cubicBezTo>
                <a:cubicBezTo>
                  <a:pt x="1656636" y="870307"/>
                  <a:pt x="1649682" y="883017"/>
                  <a:pt x="1638300" y="884237"/>
                </a:cubicBezTo>
                <a:cubicBezTo>
                  <a:pt x="1559314" y="892700"/>
                  <a:pt x="1479550" y="890587"/>
                  <a:pt x="1400175" y="893762"/>
                </a:cubicBezTo>
                <a:cubicBezTo>
                  <a:pt x="1304143" y="925773"/>
                  <a:pt x="1453101" y="876932"/>
                  <a:pt x="1333500" y="912812"/>
                </a:cubicBezTo>
                <a:cubicBezTo>
                  <a:pt x="1314266" y="918582"/>
                  <a:pt x="1293058" y="920723"/>
                  <a:pt x="1276350" y="931862"/>
                </a:cubicBezTo>
                <a:lnTo>
                  <a:pt x="1219200" y="969962"/>
                </a:lnTo>
                <a:lnTo>
                  <a:pt x="1162050" y="1008062"/>
                </a:lnTo>
                <a:lnTo>
                  <a:pt x="1133475" y="1027112"/>
                </a:lnTo>
                <a:lnTo>
                  <a:pt x="1057275" y="1141412"/>
                </a:lnTo>
                <a:cubicBezTo>
                  <a:pt x="1050925" y="1150937"/>
                  <a:pt x="1048464" y="1164867"/>
                  <a:pt x="1038225" y="1169987"/>
                </a:cubicBezTo>
                <a:cubicBezTo>
                  <a:pt x="1004358" y="1186920"/>
                  <a:pt x="982209" y="1200240"/>
                  <a:pt x="942975" y="1208087"/>
                </a:cubicBezTo>
                <a:cubicBezTo>
                  <a:pt x="927100" y="1211262"/>
                  <a:pt x="911293" y="1214799"/>
                  <a:pt x="895350" y="1217612"/>
                </a:cubicBezTo>
                <a:lnTo>
                  <a:pt x="781050" y="1236662"/>
                </a:lnTo>
                <a:cubicBezTo>
                  <a:pt x="711200" y="1233487"/>
                  <a:pt x="640471" y="1238632"/>
                  <a:pt x="571500" y="1227137"/>
                </a:cubicBezTo>
                <a:cubicBezTo>
                  <a:pt x="560208" y="1225255"/>
                  <a:pt x="553714" y="1209940"/>
                  <a:pt x="552450" y="1198562"/>
                </a:cubicBezTo>
                <a:cubicBezTo>
                  <a:pt x="544028" y="1122762"/>
                  <a:pt x="547835" y="1046070"/>
                  <a:pt x="542925" y="969962"/>
                </a:cubicBezTo>
                <a:cubicBezTo>
                  <a:pt x="541522" y="948223"/>
                  <a:pt x="530295" y="881341"/>
                  <a:pt x="523875" y="855662"/>
                </a:cubicBezTo>
                <a:cubicBezTo>
                  <a:pt x="519255" y="837182"/>
                  <a:pt x="510199" y="811549"/>
                  <a:pt x="495300" y="798512"/>
                </a:cubicBezTo>
                <a:cubicBezTo>
                  <a:pt x="478070" y="783435"/>
                  <a:pt x="459870" y="767652"/>
                  <a:pt x="438150" y="760412"/>
                </a:cubicBezTo>
                <a:cubicBezTo>
                  <a:pt x="302337" y="715141"/>
                  <a:pt x="443667" y="760627"/>
                  <a:pt x="342900" y="731837"/>
                </a:cubicBezTo>
                <a:cubicBezTo>
                  <a:pt x="230329" y="699674"/>
                  <a:pt x="450556" y="755761"/>
                  <a:pt x="257175" y="712787"/>
                </a:cubicBezTo>
                <a:cubicBezTo>
                  <a:pt x="247374" y="710609"/>
                  <a:pt x="238401" y="705440"/>
                  <a:pt x="228600" y="703262"/>
                </a:cubicBezTo>
                <a:cubicBezTo>
                  <a:pt x="128020" y="680911"/>
                  <a:pt x="207201" y="705654"/>
                  <a:pt x="142875" y="684212"/>
                </a:cubicBezTo>
                <a:cubicBezTo>
                  <a:pt x="130175" y="674687"/>
                  <a:pt x="116000" y="666862"/>
                  <a:pt x="104775" y="655637"/>
                </a:cubicBezTo>
                <a:cubicBezTo>
                  <a:pt x="41275" y="592137"/>
                  <a:pt x="133350" y="658812"/>
                  <a:pt x="57150" y="608012"/>
                </a:cubicBezTo>
                <a:cubicBezTo>
                  <a:pt x="33209" y="536188"/>
                  <a:pt x="65504" y="624720"/>
                  <a:pt x="28575" y="550862"/>
                </a:cubicBezTo>
                <a:cubicBezTo>
                  <a:pt x="20962" y="535637"/>
                  <a:pt x="13594" y="498429"/>
                  <a:pt x="9525" y="484187"/>
                </a:cubicBezTo>
                <a:cubicBezTo>
                  <a:pt x="6767" y="474533"/>
                  <a:pt x="3175" y="465137"/>
                  <a:pt x="0" y="455612"/>
                </a:cubicBezTo>
                <a:cubicBezTo>
                  <a:pt x="3175" y="423862"/>
                  <a:pt x="8" y="390818"/>
                  <a:pt x="9525" y="360362"/>
                </a:cubicBezTo>
                <a:cubicBezTo>
                  <a:pt x="16354" y="338509"/>
                  <a:pt x="31436" y="319401"/>
                  <a:pt x="47625" y="303212"/>
                </a:cubicBezTo>
                <a:cubicBezTo>
                  <a:pt x="57150" y="293687"/>
                  <a:pt x="65567" y="282907"/>
                  <a:pt x="76200" y="274637"/>
                </a:cubicBezTo>
                <a:cubicBezTo>
                  <a:pt x="103901" y="253092"/>
                  <a:pt x="138462" y="231625"/>
                  <a:pt x="171450" y="217487"/>
                </a:cubicBezTo>
                <a:cubicBezTo>
                  <a:pt x="180678" y="213532"/>
                  <a:pt x="190224" y="210140"/>
                  <a:pt x="200025" y="207962"/>
                </a:cubicBezTo>
                <a:cubicBezTo>
                  <a:pt x="227472" y="201863"/>
                  <a:pt x="310847" y="190714"/>
                  <a:pt x="333375" y="188912"/>
                </a:cubicBezTo>
                <a:cubicBezTo>
                  <a:pt x="387271" y="184600"/>
                  <a:pt x="441325" y="182562"/>
                  <a:pt x="495300" y="179387"/>
                </a:cubicBezTo>
                <a:cubicBezTo>
                  <a:pt x="504825" y="176212"/>
                  <a:pt x="514895" y="174352"/>
                  <a:pt x="523875" y="169862"/>
                </a:cubicBezTo>
                <a:cubicBezTo>
                  <a:pt x="563563" y="150018"/>
                  <a:pt x="561975" y="136525"/>
                  <a:pt x="590550" y="93662"/>
                </a:cubicBezTo>
                <a:lnTo>
                  <a:pt x="609600" y="65087"/>
                </a:lnTo>
                <a:cubicBezTo>
                  <a:pt x="615950" y="55562"/>
                  <a:pt x="617790" y="40132"/>
                  <a:pt x="628650" y="36512"/>
                </a:cubicBezTo>
                <a:cubicBezTo>
                  <a:pt x="668085" y="23367"/>
                  <a:pt x="648871" y="32556"/>
                  <a:pt x="685800" y="7937"/>
                </a:cubicBezTo>
                <a:cubicBezTo>
                  <a:pt x="784209" y="17778"/>
                  <a:pt x="782638" y="0"/>
                  <a:pt x="800100" y="79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3230880" y="213723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3657600" y="2289632"/>
            <a:ext cx="381000" cy="381000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Rectangle 61"/>
          <p:cNvSpPr/>
          <p:nvPr/>
        </p:nvSpPr>
        <p:spPr>
          <a:xfrm rot="928582">
            <a:off x="3589020" y="2701112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Isosceles Triangle 62"/>
          <p:cNvSpPr/>
          <p:nvPr/>
        </p:nvSpPr>
        <p:spPr>
          <a:xfrm rot="4162857">
            <a:off x="4037717" y="2144124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3314700" y="238869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924300" y="268587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3855720" y="212961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4000500" y="255633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Rectangle 67"/>
          <p:cNvSpPr/>
          <p:nvPr/>
        </p:nvSpPr>
        <p:spPr>
          <a:xfrm rot="4980382">
            <a:off x="3449356" y="2414140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/>
          <p:cNvSpPr/>
          <p:nvPr/>
        </p:nvSpPr>
        <p:spPr>
          <a:xfrm>
            <a:off x="3550920" y="208389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/>
          <p:cNvSpPr/>
          <p:nvPr/>
        </p:nvSpPr>
        <p:spPr>
          <a:xfrm>
            <a:off x="4168140" y="240393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TextBox 70"/>
          <p:cNvSpPr txBox="1"/>
          <p:nvPr/>
        </p:nvSpPr>
        <p:spPr>
          <a:xfrm>
            <a:off x="1143000" y="1600200"/>
            <a:ext cx="1409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Initial Placement</a:t>
            </a:r>
            <a:endParaRPr lang="tr-TR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3253383" y="1597223"/>
            <a:ext cx="11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First Iteration</a:t>
            </a:r>
            <a:endParaRPr lang="tr-TR" sz="14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4800600" y="2362200"/>
            <a:ext cx="1219200" cy="1588"/>
          </a:xfrm>
          <a:prstGeom prst="straightConnector1">
            <a:avLst/>
          </a:prstGeom>
          <a:ln w="222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477000" y="1600200"/>
            <a:ext cx="1006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Goal States</a:t>
            </a:r>
            <a:endParaRPr lang="tr-TR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5334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Randomized Fractals</a:t>
            </a:r>
          </a:p>
          <a:p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371600"/>
            <a:ext cx="3523133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219200"/>
            <a:ext cx="31337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2286000" y="5334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Node i with 6 neighbors</a:t>
            </a:r>
          </a:p>
          <a:p>
            <a:endParaRPr lang="tr-TR" dirty="0"/>
          </a:p>
        </p:txBody>
      </p:sp>
      <p:sp>
        <p:nvSpPr>
          <p:cNvPr id="17" name="TextBox 16"/>
          <p:cNvSpPr txBox="1"/>
          <p:nvPr/>
        </p:nvSpPr>
        <p:spPr>
          <a:xfrm>
            <a:off x="2387838" y="2328730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smtClean="0"/>
              <a:t>Node i</a:t>
            </a:r>
            <a:endParaRPr lang="tr-TR" sz="1400" b="1" dirty="0"/>
          </a:p>
        </p:txBody>
      </p:sp>
      <p:cxnSp>
        <p:nvCxnSpPr>
          <p:cNvPr id="20" name="Straight Arrow Connector 19"/>
          <p:cNvCxnSpPr/>
          <p:nvPr/>
        </p:nvCxnSpPr>
        <p:spPr>
          <a:xfrm rot="10800000">
            <a:off x="2971800" y="2514600"/>
            <a:ext cx="137160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3238" y="2066925"/>
            <a:ext cx="30575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0800000">
            <a:off x="2997438" y="3361346"/>
            <a:ext cx="137160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14600" y="3073638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smtClean="0"/>
              <a:t>Node i</a:t>
            </a:r>
            <a:endParaRPr lang="tr-T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12192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The inscribed and circumscribing circles of Voronoi cell belonging to Node i</a:t>
            </a:r>
            <a:endParaRPr lang="tr-TR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2895600" y="3962400"/>
            <a:ext cx="1219200" cy="15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87908" y="3962400"/>
            <a:ext cx="1127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b="1" dirty="0" smtClean="0"/>
              <a:t>Voronoi Cell </a:t>
            </a:r>
          </a:p>
          <a:p>
            <a:pPr algn="ctr"/>
            <a:r>
              <a:rPr lang="tr-TR" sz="1400" b="1" dirty="0" smtClean="0"/>
              <a:t>of Node i</a:t>
            </a:r>
            <a:endParaRPr lang="tr-TR" sz="1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1219200" y="1502280"/>
            <a:ext cx="6759360" cy="4288920"/>
            <a:chOff x="1676400" y="0"/>
            <a:chExt cx="6759360" cy="4288920"/>
          </a:xfrm>
        </p:grpSpPr>
        <p:sp>
          <p:nvSpPr>
            <p:cNvPr id="5" name="CustomShape 2"/>
            <p:cNvSpPr/>
            <p:nvPr/>
          </p:nvSpPr>
          <p:spPr>
            <a:xfrm>
              <a:off x="4914288" y="2971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55" name="CustomShape 17"/>
            <p:cNvSpPr/>
            <p:nvPr/>
          </p:nvSpPr>
          <p:spPr>
            <a:xfrm>
              <a:off x="1676400" y="17526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grpSp>
          <p:nvGrpSpPr>
            <p:cNvPr id="8" name="Group 80"/>
            <p:cNvGrpSpPr/>
            <p:nvPr/>
          </p:nvGrpSpPr>
          <p:grpSpPr>
            <a:xfrm rot="10800000">
              <a:off x="4740521" y="1111686"/>
              <a:ext cx="685800" cy="285756"/>
              <a:chOff x="5230808" y="6175370"/>
              <a:chExt cx="685800" cy="285756"/>
            </a:xfrm>
          </p:grpSpPr>
          <p:sp>
            <p:nvSpPr>
              <p:cNvPr id="49" name="Arc 48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9" name="CustomShape 2"/>
            <p:cNvSpPr/>
            <p:nvPr/>
          </p:nvSpPr>
          <p:spPr>
            <a:xfrm>
              <a:off x="5867400" y="1828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0" name="CustomShape 2"/>
            <p:cNvSpPr/>
            <p:nvPr/>
          </p:nvSpPr>
          <p:spPr>
            <a:xfrm>
              <a:off x="4572000" y="17526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1" name="CustomShape 2"/>
            <p:cNvSpPr/>
            <p:nvPr/>
          </p:nvSpPr>
          <p:spPr>
            <a:xfrm>
              <a:off x="4800600" y="6096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2" name="CustomShape 2"/>
            <p:cNvSpPr/>
            <p:nvPr/>
          </p:nvSpPr>
          <p:spPr>
            <a:xfrm>
              <a:off x="3200400" y="1447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grpSp>
          <p:nvGrpSpPr>
            <p:cNvPr id="13" name="Group 40"/>
            <p:cNvGrpSpPr/>
            <p:nvPr/>
          </p:nvGrpSpPr>
          <p:grpSpPr>
            <a:xfrm rot="5400000">
              <a:off x="3530874" y="1480637"/>
              <a:ext cx="685800" cy="285756"/>
              <a:chOff x="5230808" y="6175370"/>
              <a:chExt cx="685800" cy="285756"/>
            </a:xfrm>
          </p:grpSpPr>
          <p:sp>
            <p:nvSpPr>
              <p:cNvPr id="46" name="Arc 45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7" name="Arc 46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8" name="Arc 47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4" name="Group 40"/>
            <p:cNvGrpSpPr/>
            <p:nvPr/>
          </p:nvGrpSpPr>
          <p:grpSpPr>
            <a:xfrm rot="17008893">
              <a:off x="4143180" y="1900285"/>
              <a:ext cx="685800" cy="285756"/>
              <a:chOff x="5230808" y="6175370"/>
              <a:chExt cx="685800" cy="285756"/>
            </a:xfrm>
          </p:grpSpPr>
          <p:sp>
            <p:nvSpPr>
              <p:cNvPr id="43" name="Arc 42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4" name="Arc 43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5" name="Arc 44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5" name="Group 40"/>
            <p:cNvGrpSpPr/>
            <p:nvPr/>
          </p:nvGrpSpPr>
          <p:grpSpPr>
            <a:xfrm rot="9230359">
              <a:off x="4828466" y="2193943"/>
              <a:ext cx="685800" cy="285756"/>
              <a:chOff x="5230808" y="6175370"/>
              <a:chExt cx="685800" cy="285756"/>
            </a:xfrm>
          </p:grpSpPr>
          <p:sp>
            <p:nvSpPr>
              <p:cNvPr id="40" name="Arc 39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1" name="Arc 40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2" name="Arc 41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6" name="Group 40"/>
            <p:cNvGrpSpPr/>
            <p:nvPr/>
          </p:nvGrpSpPr>
          <p:grpSpPr>
            <a:xfrm rot="2039614">
              <a:off x="4648200" y="1600202"/>
              <a:ext cx="685800" cy="285756"/>
              <a:chOff x="5230808" y="6175370"/>
              <a:chExt cx="685800" cy="285756"/>
            </a:xfrm>
          </p:grpSpPr>
          <p:sp>
            <p:nvSpPr>
              <p:cNvPr id="37" name="Arc 36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8" name="Arc 37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" name="Arc 38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8" name="Group 40"/>
            <p:cNvGrpSpPr/>
            <p:nvPr/>
          </p:nvGrpSpPr>
          <p:grpSpPr>
            <a:xfrm rot="15928762">
              <a:off x="5389160" y="2039017"/>
              <a:ext cx="685800" cy="285756"/>
              <a:chOff x="5230808" y="6175370"/>
              <a:chExt cx="685800" cy="285756"/>
            </a:xfrm>
          </p:grpSpPr>
          <p:sp>
            <p:nvSpPr>
              <p:cNvPr id="31" name="Arc 30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2" name="Arc 31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3" name="Arc 32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20" name="Group 40"/>
            <p:cNvGrpSpPr/>
            <p:nvPr/>
          </p:nvGrpSpPr>
          <p:grpSpPr>
            <a:xfrm rot="20391232">
              <a:off x="4676430" y="2852559"/>
              <a:ext cx="685800" cy="285756"/>
              <a:chOff x="5230808" y="6175370"/>
              <a:chExt cx="685800" cy="285756"/>
            </a:xfrm>
          </p:grpSpPr>
          <p:sp>
            <p:nvSpPr>
              <p:cNvPr id="25" name="Arc 24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" name="Arc 25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7" name="Arc 26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67" name="CustomShape 17"/>
            <p:cNvSpPr/>
            <p:nvPr/>
          </p:nvSpPr>
          <p:spPr>
            <a:xfrm>
              <a:off x="3505200" y="3505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68" name="CustomShape 17"/>
            <p:cNvSpPr/>
            <p:nvPr/>
          </p:nvSpPr>
          <p:spPr>
            <a:xfrm>
              <a:off x="2590800" y="5334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69" name="CustomShape 17"/>
            <p:cNvSpPr/>
            <p:nvPr/>
          </p:nvSpPr>
          <p:spPr>
            <a:xfrm>
              <a:off x="3962400" y="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0" name="CustomShape 17"/>
            <p:cNvSpPr/>
            <p:nvPr/>
          </p:nvSpPr>
          <p:spPr>
            <a:xfrm>
              <a:off x="6781800" y="1524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1" name="CustomShape 17"/>
            <p:cNvSpPr/>
            <p:nvPr/>
          </p:nvSpPr>
          <p:spPr>
            <a:xfrm>
              <a:off x="7086600" y="1600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2" name="CustomShape 17"/>
            <p:cNvSpPr/>
            <p:nvPr/>
          </p:nvSpPr>
          <p:spPr>
            <a:xfrm>
              <a:off x="7162800" y="3124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3" name="CustomShape 17"/>
            <p:cNvSpPr/>
            <p:nvPr/>
          </p:nvSpPr>
          <p:spPr>
            <a:xfrm>
              <a:off x="5638800" y="37338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4" name="CustomShape 17"/>
            <p:cNvSpPr/>
            <p:nvPr/>
          </p:nvSpPr>
          <p:spPr>
            <a:xfrm>
              <a:off x="7848600" y="7620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5" name="CustomShape 17"/>
            <p:cNvSpPr/>
            <p:nvPr/>
          </p:nvSpPr>
          <p:spPr>
            <a:xfrm>
              <a:off x="1752600" y="28956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6" name="CustomShape 2"/>
            <p:cNvSpPr/>
            <p:nvPr/>
          </p:nvSpPr>
          <p:spPr>
            <a:xfrm>
              <a:off x="3733800" y="26670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grpSp>
          <p:nvGrpSpPr>
            <p:cNvPr id="77" name="Group 40"/>
            <p:cNvGrpSpPr/>
            <p:nvPr/>
          </p:nvGrpSpPr>
          <p:grpSpPr>
            <a:xfrm rot="838120">
              <a:off x="3834350" y="2516948"/>
              <a:ext cx="685800" cy="285756"/>
              <a:chOff x="5230808" y="6175370"/>
              <a:chExt cx="685800" cy="285756"/>
            </a:xfrm>
          </p:grpSpPr>
          <p:sp>
            <p:nvSpPr>
              <p:cNvPr id="78" name="Arc 77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9" name="Arc 78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0" name="Arc 79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667000" y="1905000"/>
            <a:ext cx="3733799" cy="1887857"/>
            <a:chOff x="620712" y="4465637"/>
            <a:chExt cx="3860265" cy="1887857"/>
          </a:xfrm>
        </p:grpSpPr>
        <p:grpSp>
          <p:nvGrpSpPr>
            <p:cNvPr id="54" name="Group 19"/>
            <p:cNvGrpSpPr/>
            <p:nvPr/>
          </p:nvGrpSpPr>
          <p:grpSpPr>
            <a:xfrm>
              <a:off x="620712" y="5303837"/>
              <a:ext cx="355065" cy="363857"/>
              <a:chOff x="1085617" y="4809368"/>
              <a:chExt cx="355065" cy="363857"/>
            </a:xfrm>
          </p:grpSpPr>
          <p:sp>
            <p:nvSpPr>
              <p:cNvPr id="8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7" name="TextBox 8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55" name="Group 21"/>
            <p:cNvGrpSpPr/>
            <p:nvPr/>
          </p:nvGrpSpPr>
          <p:grpSpPr>
            <a:xfrm>
              <a:off x="1611312" y="5456237"/>
              <a:ext cx="355065" cy="363857"/>
              <a:chOff x="1085617" y="4809368"/>
              <a:chExt cx="355065" cy="363857"/>
            </a:xfrm>
          </p:grpSpPr>
          <p:sp>
            <p:nvSpPr>
              <p:cNvPr id="8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5" name="TextBox 84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56" name="Group 24"/>
            <p:cNvGrpSpPr/>
            <p:nvPr/>
          </p:nvGrpSpPr>
          <p:grpSpPr>
            <a:xfrm>
              <a:off x="2297112" y="5989637"/>
              <a:ext cx="355065" cy="363857"/>
              <a:chOff x="1085617" y="4809368"/>
              <a:chExt cx="355065" cy="363857"/>
            </a:xfrm>
          </p:grpSpPr>
          <p:sp>
            <p:nvSpPr>
              <p:cNvPr id="8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3" name="TextBox 82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57" name="Group 27"/>
            <p:cNvGrpSpPr/>
            <p:nvPr/>
          </p:nvGrpSpPr>
          <p:grpSpPr>
            <a:xfrm>
              <a:off x="3287712" y="5761037"/>
              <a:ext cx="355065" cy="363857"/>
              <a:chOff x="1085617" y="4809368"/>
              <a:chExt cx="355065" cy="363857"/>
            </a:xfrm>
          </p:grpSpPr>
          <p:sp>
            <p:nvSpPr>
              <p:cNvPr id="8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1" name="TextBox 80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58" name="Group 30"/>
            <p:cNvGrpSpPr/>
            <p:nvPr/>
          </p:nvGrpSpPr>
          <p:grpSpPr>
            <a:xfrm>
              <a:off x="4125912" y="5151437"/>
              <a:ext cx="355065" cy="363857"/>
              <a:chOff x="1085617" y="4809368"/>
              <a:chExt cx="355065" cy="363857"/>
            </a:xfrm>
          </p:grpSpPr>
          <p:sp>
            <p:nvSpPr>
              <p:cNvPr id="7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9" name="TextBox 78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59" name="Group 33"/>
            <p:cNvGrpSpPr/>
            <p:nvPr/>
          </p:nvGrpSpPr>
          <p:grpSpPr>
            <a:xfrm>
              <a:off x="3516312" y="4465637"/>
              <a:ext cx="355065" cy="363857"/>
              <a:chOff x="1085617" y="4809368"/>
              <a:chExt cx="355065" cy="363857"/>
            </a:xfrm>
          </p:grpSpPr>
          <p:sp>
            <p:nvSpPr>
              <p:cNvPr id="7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7" name="TextBox 7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60" name="Group 36"/>
            <p:cNvGrpSpPr/>
            <p:nvPr/>
          </p:nvGrpSpPr>
          <p:grpSpPr>
            <a:xfrm>
              <a:off x="2601912" y="4922837"/>
              <a:ext cx="355065" cy="363857"/>
              <a:chOff x="1085617" y="4809368"/>
              <a:chExt cx="355065" cy="363857"/>
            </a:xfrm>
          </p:grpSpPr>
          <p:sp>
            <p:nvSpPr>
              <p:cNvPr id="7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5" name="TextBox 74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grpSp>
          <p:nvGrpSpPr>
            <p:cNvPr id="61" name="Group 39"/>
            <p:cNvGrpSpPr/>
            <p:nvPr/>
          </p:nvGrpSpPr>
          <p:grpSpPr>
            <a:xfrm>
              <a:off x="1611312" y="4541837"/>
              <a:ext cx="355065" cy="363857"/>
              <a:chOff x="1085617" y="4809368"/>
              <a:chExt cx="355065" cy="363857"/>
            </a:xfrm>
          </p:grpSpPr>
          <p:sp>
            <p:nvSpPr>
              <p:cNvPr id="7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3" name="TextBox 72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62" name="Straight Connector 61"/>
            <p:cNvCxnSpPr/>
            <p:nvPr/>
          </p:nvCxnSpPr>
          <p:spPr>
            <a:xfrm flipV="1">
              <a:off x="925512" y="4861877"/>
              <a:ext cx="762000" cy="518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86" idx="6"/>
              <a:endCxn id="84" idx="2"/>
            </p:cNvCxnSpPr>
            <p:nvPr/>
          </p:nvCxnSpPr>
          <p:spPr>
            <a:xfrm>
              <a:off x="975777" y="5485766"/>
              <a:ext cx="6355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4" idx="6"/>
            </p:cNvCxnSpPr>
            <p:nvPr/>
          </p:nvCxnSpPr>
          <p:spPr>
            <a:xfrm flipV="1">
              <a:off x="1966377" y="5227637"/>
              <a:ext cx="711735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74" idx="2"/>
            </p:cNvCxnSpPr>
            <p:nvPr/>
          </p:nvCxnSpPr>
          <p:spPr>
            <a:xfrm>
              <a:off x="1916112" y="4831397"/>
              <a:ext cx="685800" cy="2733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76" idx="3"/>
            </p:cNvCxnSpPr>
            <p:nvPr/>
          </p:nvCxnSpPr>
          <p:spPr>
            <a:xfrm flipV="1">
              <a:off x="2906712" y="4776208"/>
              <a:ext cx="661598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80" idx="6"/>
            </p:cNvCxnSpPr>
            <p:nvPr/>
          </p:nvCxnSpPr>
          <p:spPr>
            <a:xfrm flipV="1">
              <a:off x="3642777" y="5456237"/>
              <a:ext cx="559335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82" idx="6"/>
            </p:cNvCxnSpPr>
            <p:nvPr/>
          </p:nvCxnSpPr>
          <p:spPr>
            <a:xfrm flipV="1">
              <a:off x="2652177" y="6065837"/>
              <a:ext cx="711735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4" idx="5"/>
            </p:cNvCxnSpPr>
            <p:nvPr/>
          </p:nvCxnSpPr>
          <p:spPr>
            <a:xfrm rot="16200000" flipH="1">
              <a:off x="1944801" y="5736385"/>
              <a:ext cx="329509" cy="3903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endCxn id="80" idx="1"/>
            </p:cNvCxnSpPr>
            <p:nvPr/>
          </p:nvCxnSpPr>
          <p:spPr>
            <a:xfrm rot="16200000" flipH="1">
              <a:off x="2822248" y="5296861"/>
              <a:ext cx="525726" cy="5091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744912" y="4831397"/>
              <a:ext cx="457200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76400" y="1524000"/>
            <a:ext cx="5259387" cy="2209800"/>
            <a:chOff x="1676400" y="1524000"/>
            <a:chExt cx="5259387" cy="2209800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1676400" y="28194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19812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124200" y="1524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3429000" y="2895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2362200" y="3352800"/>
              <a:ext cx="304800" cy="3048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2098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7432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1400" y="3505200"/>
              <a:ext cx="381000" cy="2286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0400" y="2362200"/>
              <a:ext cx="228600" cy="1524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29000" y="16764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43200" y="21336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5200" y="25146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810000" y="28956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038600" y="3352800"/>
              <a:ext cx="381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048000" y="2819400"/>
              <a:ext cx="304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743200" y="34290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981200" y="3048000"/>
              <a:ext cx="5334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438400" y="2590800"/>
              <a:ext cx="2286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876800" y="2209800"/>
              <a:ext cx="1447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600" dirty="0" smtClean="0"/>
                <a:t>Desired Formation</a:t>
              </a:r>
            </a:p>
            <a:p>
              <a:pPr algn="ctr"/>
              <a:r>
                <a:rPr lang="tr-TR" sz="1600" dirty="0" smtClean="0"/>
                <a:t> Shape</a:t>
              </a:r>
              <a:endParaRPr lang="tr-TR" sz="16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304800" y="879896"/>
            <a:ext cx="8229600" cy="3289716"/>
            <a:chOff x="304800" y="879896"/>
            <a:chExt cx="8229600" cy="3289716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" y="1676400"/>
              <a:ext cx="3733799" cy="1887857"/>
              <a:chOff x="620712" y="4465637"/>
              <a:chExt cx="3860265" cy="1887857"/>
            </a:xfrm>
          </p:grpSpPr>
          <p:grpSp>
            <p:nvGrpSpPr>
              <p:cNvPr id="5" name="Group 19"/>
              <p:cNvGrpSpPr/>
              <p:nvPr/>
            </p:nvGrpSpPr>
            <p:grpSpPr>
              <a:xfrm>
                <a:off x="620712" y="5303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7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1</a:t>
                  </a:r>
                  <a:endParaRPr lang="tr-TR" sz="1200" dirty="0"/>
                </a:p>
              </p:txBody>
            </p:sp>
          </p:grpSp>
          <p:grpSp>
            <p:nvGrpSpPr>
              <p:cNvPr id="6" name="Group 21"/>
              <p:cNvGrpSpPr/>
              <p:nvPr/>
            </p:nvGrpSpPr>
            <p:grpSpPr>
              <a:xfrm>
                <a:off x="1611312" y="54562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5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</a:t>
                  </a:r>
                  <a:endParaRPr lang="tr-TR" sz="1200" dirty="0"/>
                </a:p>
              </p:txBody>
            </p:sp>
          </p:grpSp>
          <p:grpSp>
            <p:nvGrpSpPr>
              <p:cNvPr id="7" name="Group 24"/>
              <p:cNvGrpSpPr/>
              <p:nvPr/>
            </p:nvGrpSpPr>
            <p:grpSpPr>
              <a:xfrm>
                <a:off x="2297112" y="59896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3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8</a:t>
                  </a:r>
                  <a:endParaRPr lang="tr-TR" sz="1200" dirty="0"/>
                </a:p>
              </p:txBody>
            </p:sp>
          </p:grpSp>
          <p:grpSp>
            <p:nvGrpSpPr>
              <p:cNvPr id="8" name="Group 27"/>
              <p:cNvGrpSpPr/>
              <p:nvPr/>
            </p:nvGrpSpPr>
            <p:grpSpPr>
              <a:xfrm>
                <a:off x="3287712" y="57610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1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7</a:t>
                  </a:r>
                  <a:endParaRPr lang="tr-TR" sz="1200" dirty="0"/>
                </a:p>
              </p:txBody>
            </p:sp>
          </p:grpSp>
          <p:grpSp>
            <p:nvGrpSpPr>
              <p:cNvPr id="9" name="Group 30"/>
              <p:cNvGrpSpPr/>
              <p:nvPr/>
            </p:nvGrpSpPr>
            <p:grpSpPr>
              <a:xfrm>
                <a:off x="4125912" y="51514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9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6</a:t>
                  </a:r>
                  <a:endParaRPr lang="tr-TR" sz="1200" dirty="0"/>
                </a:p>
              </p:txBody>
            </p:sp>
          </p:grpSp>
          <p:grpSp>
            <p:nvGrpSpPr>
              <p:cNvPr id="10" name="Group 33"/>
              <p:cNvGrpSpPr/>
              <p:nvPr/>
            </p:nvGrpSpPr>
            <p:grpSpPr>
              <a:xfrm>
                <a:off x="3516312" y="44656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7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5</a:t>
                  </a:r>
                  <a:endParaRPr lang="tr-TR" sz="1200" dirty="0"/>
                </a:p>
              </p:txBody>
            </p:sp>
          </p:grpSp>
          <p:grpSp>
            <p:nvGrpSpPr>
              <p:cNvPr id="11" name="Group 36"/>
              <p:cNvGrpSpPr/>
              <p:nvPr/>
            </p:nvGrpSpPr>
            <p:grpSpPr>
              <a:xfrm>
                <a:off x="2601912" y="4922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5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4</a:t>
                  </a:r>
                  <a:endParaRPr lang="tr-TR" sz="1200" dirty="0"/>
                </a:p>
              </p:txBody>
            </p:sp>
          </p:grpSp>
          <p:grpSp>
            <p:nvGrpSpPr>
              <p:cNvPr id="12" name="Group 39"/>
              <p:cNvGrpSpPr/>
              <p:nvPr/>
            </p:nvGrpSpPr>
            <p:grpSpPr>
              <a:xfrm>
                <a:off x="1611312" y="4541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3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3</a:t>
                  </a:r>
                  <a:endParaRPr lang="tr-TR" sz="1200" dirty="0"/>
                </a:p>
              </p:txBody>
            </p:sp>
          </p:grpSp>
          <p:cxnSp>
            <p:nvCxnSpPr>
              <p:cNvPr id="13" name="Straight Connector 12"/>
              <p:cNvCxnSpPr/>
              <p:nvPr/>
            </p:nvCxnSpPr>
            <p:spPr>
              <a:xfrm flipV="1">
                <a:off x="925512" y="4861877"/>
                <a:ext cx="762000" cy="51816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37" idx="6"/>
                <a:endCxn id="35" idx="2"/>
              </p:cNvCxnSpPr>
              <p:nvPr/>
            </p:nvCxnSpPr>
            <p:spPr>
              <a:xfrm>
                <a:off x="975777" y="5485766"/>
                <a:ext cx="635535" cy="1524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35" idx="6"/>
              </p:cNvCxnSpPr>
              <p:nvPr/>
            </p:nvCxnSpPr>
            <p:spPr>
              <a:xfrm flipV="1">
                <a:off x="1966377" y="5227637"/>
                <a:ext cx="711735" cy="4105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25" idx="2"/>
              </p:cNvCxnSpPr>
              <p:nvPr/>
            </p:nvCxnSpPr>
            <p:spPr>
              <a:xfrm>
                <a:off x="1916112" y="4831397"/>
                <a:ext cx="685800" cy="27336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27" idx="3"/>
              </p:cNvCxnSpPr>
              <p:nvPr/>
            </p:nvCxnSpPr>
            <p:spPr>
              <a:xfrm flipV="1">
                <a:off x="2906712" y="4776208"/>
                <a:ext cx="661598" cy="222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31" idx="6"/>
              </p:cNvCxnSpPr>
              <p:nvPr/>
            </p:nvCxnSpPr>
            <p:spPr>
              <a:xfrm flipV="1">
                <a:off x="3642777" y="5456237"/>
                <a:ext cx="559335" cy="4867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33" idx="6"/>
              </p:cNvCxnSpPr>
              <p:nvPr/>
            </p:nvCxnSpPr>
            <p:spPr>
              <a:xfrm flipV="1">
                <a:off x="2652177" y="6065837"/>
                <a:ext cx="711735" cy="1057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35" idx="5"/>
              </p:cNvCxnSpPr>
              <p:nvPr/>
            </p:nvCxnSpPr>
            <p:spPr>
              <a:xfrm rot="16200000" flipH="1">
                <a:off x="1944801" y="5736385"/>
                <a:ext cx="329509" cy="39035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endCxn id="31" idx="1"/>
              </p:cNvCxnSpPr>
              <p:nvPr/>
            </p:nvCxnSpPr>
            <p:spPr>
              <a:xfrm rot="16200000" flipH="1">
                <a:off x="2822248" y="5296861"/>
                <a:ext cx="525726" cy="5091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744912" y="4831397"/>
                <a:ext cx="457200" cy="3962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19"/>
            <p:cNvGrpSpPr/>
            <p:nvPr/>
          </p:nvGrpSpPr>
          <p:grpSpPr>
            <a:xfrm rot="2921065">
              <a:off x="5470188" y="1306339"/>
              <a:ext cx="343433" cy="363857"/>
              <a:chOff x="1085617" y="4809368"/>
              <a:chExt cx="355065" cy="363857"/>
            </a:xfrm>
          </p:grpSpPr>
          <p:sp>
            <p:nvSpPr>
              <p:cNvPr id="7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3" name="TextBox 72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41" name="Group 21"/>
            <p:cNvGrpSpPr/>
            <p:nvPr/>
          </p:nvGrpSpPr>
          <p:grpSpPr>
            <a:xfrm rot="2921065">
              <a:off x="5988298" y="2126604"/>
              <a:ext cx="343433" cy="363857"/>
              <a:chOff x="1085617" y="4809368"/>
              <a:chExt cx="355065" cy="363857"/>
            </a:xfrm>
          </p:grpSpPr>
          <p:sp>
            <p:nvSpPr>
              <p:cNvPr id="7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1" name="TextBox 70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42" name="Group 24"/>
            <p:cNvGrpSpPr/>
            <p:nvPr/>
          </p:nvGrpSpPr>
          <p:grpSpPr>
            <a:xfrm rot="2921065">
              <a:off x="6025605" y="2976976"/>
              <a:ext cx="343433" cy="363857"/>
              <a:chOff x="1085617" y="4809368"/>
              <a:chExt cx="355065" cy="363857"/>
            </a:xfrm>
          </p:grpSpPr>
          <p:sp>
            <p:nvSpPr>
              <p:cNvPr id="6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9" name="TextBox 68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43" name="Group 27"/>
            <p:cNvGrpSpPr/>
            <p:nvPr/>
          </p:nvGrpSpPr>
          <p:grpSpPr>
            <a:xfrm rot="2921065">
              <a:off x="6829877" y="3545703"/>
              <a:ext cx="343433" cy="363857"/>
              <a:chOff x="1085617" y="4809368"/>
              <a:chExt cx="355065" cy="363857"/>
            </a:xfrm>
          </p:grpSpPr>
          <p:sp>
            <p:nvSpPr>
              <p:cNvPr id="6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7" name="TextBox 66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44" name="Group 30"/>
            <p:cNvGrpSpPr/>
            <p:nvPr/>
          </p:nvGrpSpPr>
          <p:grpSpPr>
            <a:xfrm rot="2921065">
              <a:off x="7822994" y="3752175"/>
              <a:ext cx="343433" cy="363857"/>
              <a:chOff x="1085617" y="4809368"/>
              <a:chExt cx="355065" cy="363857"/>
            </a:xfrm>
          </p:grpSpPr>
          <p:sp>
            <p:nvSpPr>
              <p:cNvPr id="6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5" name="TextBox 64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45" name="Group 33"/>
            <p:cNvGrpSpPr/>
            <p:nvPr/>
          </p:nvGrpSpPr>
          <p:grpSpPr>
            <a:xfrm rot="2921065">
              <a:off x="7948811" y="2856545"/>
              <a:ext cx="343433" cy="363857"/>
              <a:chOff x="1085617" y="4809368"/>
              <a:chExt cx="355065" cy="363857"/>
            </a:xfrm>
          </p:grpSpPr>
          <p:sp>
            <p:nvSpPr>
              <p:cNvPr id="6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3" name="TextBox 62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46" name="Group 36"/>
            <p:cNvGrpSpPr/>
            <p:nvPr/>
          </p:nvGrpSpPr>
          <p:grpSpPr>
            <a:xfrm rot="2921065">
              <a:off x="7021500" y="2494099"/>
              <a:ext cx="343433" cy="363857"/>
              <a:chOff x="1085617" y="4809368"/>
              <a:chExt cx="355065" cy="363857"/>
            </a:xfrm>
          </p:grpSpPr>
          <p:sp>
            <p:nvSpPr>
              <p:cNvPr id="6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1" name="TextBox 60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sp>
          <p:nvSpPr>
            <p:cNvPr id="58" name="CustomShape 2"/>
            <p:cNvSpPr/>
            <p:nvPr/>
          </p:nvSpPr>
          <p:spPr>
            <a:xfrm rot="2921065">
              <a:off x="6675089" y="1522911"/>
              <a:ext cx="343433" cy="363857"/>
            </a:xfrm>
            <a:prstGeom prst="ellipse">
              <a:avLst/>
            </a:prstGeom>
            <a:noFill/>
            <a:ln w="15875">
              <a:solidFill>
                <a:srgbClr val="3465A4"/>
              </a:solidFill>
              <a:prstDash val="dash"/>
            </a:ln>
          </p:spPr>
        </p:sp>
        <p:sp>
          <p:nvSpPr>
            <p:cNvPr id="59" name="TextBox 58"/>
            <p:cNvSpPr txBox="1"/>
            <p:nvPr/>
          </p:nvSpPr>
          <p:spPr>
            <a:xfrm>
              <a:off x="6717174" y="1569422"/>
              <a:ext cx="260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tr-TR" sz="1200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rot="2921065" flipV="1">
              <a:off x="5871957" y="1357584"/>
              <a:ext cx="737036" cy="51816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2" idx="6"/>
              <a:endCxn id="70" idx="2"/>
            </p:cNvCxnSpPr>
            <p:nvPr/>
          </p:nvCxnSpPr>
          <p:spPr>
            <a:xfrm rot="2921065">
              <a:off x="5593602" y="1822200"/>
              <a:ext cx="614714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0" idx="6"/>
            </p:cNvCxnSpPr>
            <p:nvPr/>
          </p:nvCxnSpPr>
          <p:spPr>
            <a:xfrm rot="2921065" flipV="1">
              <a:off x="6310593" y="2355255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60" idx="2"/>
            </p:cNvCxnSpPr>
            <p:nvPr/>
          </p:nvCxnSpPr>
          <p:spPr>
            <a:xfrm rot="2921065">
              <a:off x="6631876" y="2071021"/>
              <a:ext cx="663333" cy="27336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62" idx="3"/>
            </p:cNvCxnSpPr>
            <p:nvPr/>
          </p:nvCxnSpPr>
          <p:spPr>
            <a:xfrm rot="2921065" flipV="1">
              <a:off x="7328859" y="2754029"/>
              <a:ext cx="639923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6" idx="6"/>
            </p:cNvCxnSpPr>
            <p:nvPr/>
          </p:nvCxnSpPr>
          <p:spPr>
            <a:xfrm rot="2921065" flipV="1">
              <a:off x="7205833" y="3655742"/>
              <a:ext cx="541011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8" idx="6"/>
            </p:cNvCxnSpPr>
            <p:nvPr/>
          </p:nvCxnSpPr>
          <p:spPr>
            <a:xfrm rot="2921065" flipV="1">
              <a:off x="6233435" y="3458643"/>
              <a:ext cx="688418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0" idx="5"/>
            </p:cNvCxnSpPr>
            <p:nvPr/>
          </p:nvCxnSpPr>
          <p:spPr>
            <a:xfrm rot="19121065" flipH="1">
              <a:off x="5979693" y="2546441"/>
              <a:ext cx="329509" cy="3775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66" idx="1"/>
            </p:cNvCxnSpPr>
            <p:nvPr/>
          </p:nvCxnSpPr>
          <p:spPr>
            <a:xfrm rot="19121065" flipH="1">
              <a:off x="6790040" y="2946740"/>
              <a:ext cx="525726" cy="4925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2921065">
              <a:off x="7791128" y="3295692"/>
              <a:ext cx="442222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ight Arrow 76"/>
            <p:cNvSpPr/>
            <p:nvPr/>
          </p:nvSpPr>
          <p:spPr>
            <a:xfrm>
              <a:off x="4419600" y="2362200"/>
              <a:ext cx="838200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79" name="Straight Connector 78"/>
            <p:cNvCxnSpPr/>
            <p:nvPr/>
          </p:nvCxnSpPr>
          <p:spPr>
            <a:xfrm rot="5400000" flipH="1" flipV="1">
              <a:off x="3810000" y="2438400"/>
              <a:ext cx="19812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urved Connector 80"/>
            <p:cNvCxnSpPr/>
            <p:nvPr/>
          </p:nvCxnSpPr>
          <p:spPr>
            <a:xfrm rot="5400000" flipH="1" flipV="1">
              <a:off x="4610100" y="1333500"/>
              <a:ext cx="381000" cy="304800"/>
            </a:xfrm>
            <a:prstGeom prst="curvedConnector3">
              <a:avLst>
                <a:gd name="adj1" fmla="val 172264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39"/>
            <p:cNvGrpSpPr/>
            <p:nvPr/>
          </p:nvGrpSpPr>
          <p:grpSpPr>
            <a:xfrm rot="2921065">
              <a:off x="7088695" y="1057755"/>
              <a:ext cx="343433" cy="363857"/>
              <a:chOff x="1085617" y="4809368"/>
              <a:chExt cx="355065" cy="363857"/>
            </a:xfrm>
          </p:grpSpPr>
          <p:sp>
            <p:nvSpPr>
              <p:cNvPr id="8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90" name="TextBox 89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92" name="Straight Connector 91"/>
            <p:cNvCxnSpPr>
              <a:stCxn id="72" idx="0"/>
              <a:endCxn id="89" idx="3"/>
            </p:cNvCxnSpPr>
            <p:nvPr/>
          </p:nvCxnSpPr>
          <p:spPr>
            <a:xfrm flipV="1">
              <a:off x="5778549" y="1233416"/>
              <a:ext cx="1305078" cy="1347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60" idx="1"/>
              <a:endCxn id="89" idx="5"/>
            </p:cNvCxnSpPr>
            <p:nvPr/>
          </p:nvCxnSpPr>
          <p:spPr>
            <a:xfrm flipV="1">
              <a:off x="7209675" y="1415812"/>
              <a:ext cx="34278" cy="10840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rot="5400000" flipH="1" flipV="1">
              <a:off x="1743974" y="1693652"/>
              <a:ext cx="60960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777044" y="879896"/>
              <a:ext cx="1066800" cy="646331"/>
            </a:xfrm>
            <a:prstGeom prst="rect">
              <a:avLst/>
            </a:prstGeom>
            <a:noFill/>
            <a:ln w="12700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Virtual Structure</a:t>
              </a:r>
              <a:endParaRPr lang="tr-TR" dirty="0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rot="5400000">
              <a:off x="7407218" y="1709470"/>
              <a:ext cx="381000" cy="381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7010400" y="1828800"/>
              <a:ext cx="381000" cy="30480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7391400" y="1371600"/>
              <a:ext cx="381000" cy="30480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7604722" y="1752600"/>
              <a:ext cx="9296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Relative</a:t>
              </a:r>
            </a:p>
            <a:p>
              <a:pPr algn="ctr"/>
              <a:r>
                <a:rPr lang="tr-TR" dirty="0" smtClean="0"/>
                <a:t> Error</a:t>
              </a:r>
              <a:endParaRPr lang="tr-TR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19400" y="1219200"/>
            <a:ext cx="3728429" cy="3245525"/>
            <a:chOff x="5440680" y="3551515"/>
            <a:chExt cx="3728429" cy="3245525"/>
          </a:xfrm>
        </p:grpSpPr>
        <p:grpSp>
          <p:nvGrpSpPr>
            <p:cNvPr id="5" name="Group 10"/>
            <p:cNvGrpSpPr/>
            <p:nvPr/>
          </p:nvGrpSpPr>
          <p:grpSpPr>
            <a:xfrm>
              <a:off x="7097712" y="4846637"/>
              <a:ext cx="609600" cy="609600"/>
              <a:chOff x="7554912" y="4618037"/>
              <a:chExt cx="609600" cy="6096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7554912" y="4618037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562532" y="4762817"/>
                <a:ext cx="5902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 smtClean="0"/>
                  <a:t>Position</a:t>
                </a:r>
              </a:p>
              <a:p>
                <a:pPr algn="ctr"/>
                <a:r>
                  <a:rPr lang="en-US" sz="800" b="1" dirty="0" smtClean="0"/>
                  <a:t>Beacon</a:t>
                </a:r>
                <a:endParaRPr lang="tr-TR" sz="800" b="1" dirty="0"/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6640512" y="46180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7478712" y="44656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7783512" y="50752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7250112" y="55324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6716712" y="51514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Oval 10"/>
            <p:cNvSpPr/>
            <p:nvPr/>
          </p:nvSpPr>
          <p:spPr>
            <a:xfrm>
              <a:off x="6183312" y="45418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Oval 11"/>
            <p:cNvSpPr/>
            <p:nvPr/>
          </p:nvSpPr>
          <p:spPr>
            <a:xfrm>
              <a:off x="6259512" y="53800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6945312" y="5913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Oval 13"/>
            <p:cNvSpPr/>
            <p:nvPr/>
          </p:nvSpPr>
          <p:spPr>
            <a:xfrm>
              <a:off x="6869112" y="41608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5" name="Oval 14"/>
            <p:cNvSpPr/>
            <p:nvPr/>
          </p:nvSpPr>
          <p:spPr>
            <a:xfrm>
              <a:off x="7631112" y="4008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6" name="Oval 15"/>
            <p:cNvSpPr/>
            <p:nvPr/>
          </p:nvSpPr>
          <p:spPr>
            <a:xfrm>
              <a:off x="8088312" y="4770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Oval 16"/>
            <p:cNvSpPr/>
            <p:nvPr/>
          </p:nvSpPr>
          <p:spPr>
            <a:xfrm>
              <a:off x="8088312" y="56086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/>
            <p:cNvSpPr/>
            <p:nvPr/>
          </p:nvSpPr>
          <p:spPr>
            <a:xfrm>
              <a:off x="7707312" y="5913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Oval 18"/>
            <p:cNvSpPr/>
            <p:nvPr/>
          </p:nvSpPr>
          <p:spPr>
            <a:xfrm>
              <a:off x="5802312" y="4313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Oval 19"/>
            <p:cNvSpPr/>
            <p:nvPr/>
          </p:nvSpPr>
          <p:spPr>
            <a:xfrm>
              <a:off x="5649912" y="5227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Oval 20"/>
            <p:cNvSpPr/>
            <p:nvPr/>
          </p:nvSpPr>
          <p:spPr>
            <a:xfrm>
              <a:off x="6411912" y="3932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Oval 21"/>
            <p:cNvSpPr/>
            <p:nvPr/>
          </p:nvSpPr>
          <p:spPr>
            <a:xfrm>
              <a:off x="6183312" y="5837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Oval 22"/>
            <p:cNvSpPr/>
            <p:nvPr/>
          </p:nvSpPr>
          <p:spPr>
            <a:xfrm>
              <a:off x="6869112" y="62944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4" name="Oval 23"/>
            <p:cNvSpPr/>
            <p:nvPr/>
          </p:nvSpPr>
          <p:spPr>
            <a:xfrm>
              <a:off x="7173912" y="3703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5" name="Oval 24"/>
            <p:cNvSpPr/>
            <p:nvPr/>
          </p:nvSpPr>
          <p:spPr>
            <a:xfrm>
              <a:off x="8240712" y="40084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6" name="Oval 25"/>
            <p:cNvSpPr/>
            <p:nvPr/>
          </p:nvSpPr>
          <p:spPr>
            <a:xfrm>
              <a:off x="8469312" y="49228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Oval 26"/>
            <p:cNvSpPr/>
            <p:nvPr/>
          </p:nvSpPr>
          <p:spPr>
            <a:xfrm>
              <a:off x="8621712" y="5608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7783512" y="6370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34998" y="4358640"/>
              <a:ext cx="1664667" cy="1685424"/>
            </a:xfrm>
            <a:custGeom>
              <a:avLst/>
              <a:gdLst>
                <a:gd name="connsiteX0" fmla="*/ 1420282 w 1664667"/>
                <a:gd name="connsiteY0" fmla="*/ 175260 h 1685424"/>
                <a:gd name="connsiteX1" fmla="*/ 1351702 w 1664667"/>
                <a:gd name="connsiteY1" fmla="*/ 160020 h 1685424"/>
                <a:gd name="connsiteX2" fmla="*/ 1328842 w 1664667"/>
                <a:gd name="connsiteY2" fmla="*/ 144780 h 1685424"/>
                <a:gd name="connsiteX3" fmla="*/ 1305982 w 1664667"/>
                <a:gd name="connsiteY3" fmla="*/ 121920 h 1685424"/>
                <a:gd name="connsiteX4" fmla="*/ 1283122 w 1664667"/>
                <a:gd name="connsiteY4" fmla="*/ 114300 h 1685424"/>
                <a:gd name="connsiteX5" fmla="*/ 1260262 w 1664667"/>
                <a:gd name="connsiteY5" fmla="*/ 99060 h 1685424"/>
                <a:gd name="connsiteX6" fmla="*/ 1229782 w 1664667"/>
                <a:gd name="connsiteY6" fmla="*/ 83820 h 1685424"/>
                <a:gd name="connsiteX7" fmla="*/ 1184062 w 1664667"/>
                <a:gd name="connsiteY7" fmla="*/ 53340 h 1685424"/>
                <a:gd name="connsiteX8" fmla="*/ 1161202 w 1664667"/>
                <a:gd name="connsiteY8" fmla="*/ 45720 h 1685424"/>
                <a:gd name="connsiteX9" fmla="*/ 1115482 w 1664667"/>
                <a:gd name="connsiteY9" fmla="*/ 15240 h 1685424"/>
                <a:gd name="connsiteX10" fmla="*/ 1062142 w 1664667"/>
                <a:gd name="connsiteY10" fmla="*/ 0 h 1685424"/>
                <a:gd name="connsiteX11" fmla="*/ 856402 w 1664667"/>
                <a:gd name="connsiteY11" fmla="*/ 7620 h 1685424"/>
                <a:gd name="connsiteX12" fmla="*/ 787822 w 1664667"/>
                <a:gd name="connsiteY12" fmla="*/ 45720 h 1685424"/>
                <a:gd name="connsiteX13" fmla="*/ 764962 w 1664667"/>
                <a:gd name="connsiteY13" fmla="*/ 53340 h 1685424"/>
                <a:gd name="connsiteX14" fmla="*/ 742102 w 1664667"/>
                <a:gd name="connsiteY14" fmla="*/ 76200 h 1685424"/>
                <a:gd name="connsiteX15" fmla="*/ 719242 w 1664667"/>
                <a:gd name="connsiteY15" fmla="*/ 144780 h 1685424"/>
                <a:gd name="connsiteX16" fmla="*/ 696382 w 1664667"/>
                <a:gd name="connsiteY16" fmla="*/ 152400 h 1685424"/>
                <a:gd name="connsiteX17" fmla="*/ 650662 w 1664667"/>
                <a:gd name="connsiteY17" fmla="*/ 175260 h 1685424"/>
                <a:gd name="connsiteX18" fmla="*/ 566842 w 1664667"/>
                <a:gd name="connsiteY18" fmla="*/ 182880 h 1685424"/>
                <a:gd name="connsiteX19" fmla="*/ 513502 w 1664667"/>
                <a:gd name="connsiteY19" fmla="*/ 190500 h 1685424"/>
                <a:gd name="connsiteX20" fmla="*/ 345862 w 1664667"/>
                <a:gd name="connsiteY20" fmla="*/ 182880 h 1685424"/>
                <a:gd name="connsiteX21" fmla="*/ 269662 w 1664667"/>
                <a:gd name="connsiteY21" fmla="*/ 167640 h 1685424"/>
                <a:gd name="connsiteX22" fmla="*/ 231562 w 1664667"/>
                <a:gd name="connsiteY22" fmla="*/ 160020 h 1685424"/>
                <a:gd name="connsiteX23" fmla="*/ 147742 w 1664667"/>
                <a:gd name="connsiteY23" fmla="*/ 175260 h 1685424"/>
                <a:gd name="connsiteX24" fmla="*/ 102022 w 1664667"/>
                <a:gd name="connsiteY24" fmla="*/ 205740 h 1685424"/>
                <a:gd name="connsiteX25" fmla="*/ 86782 w 1664667"/>
                <a:gd name="connsiteY25" fmla="*/ 228600 h 1685424"/>
                <a:gd name="connsiteX26" fmla="*/ 63922 w 1664667"/>
                <a:gd name="connsiteY26" fmla="*/ 243840 h 1685424"/>
                <a:gd name="connsiteX27" fmla="*/ 33442 w 1664667"/>
                <a:gd name="connsiteY27" fmla="*/ 289560 h 1685424"/>
                <a:gd name="connsiteX28" fmla="*/ 25822 w 1664667"/>
                <a:gd name="connsiteY28" fmla="*/ 571500 h 1685424"/>
                <a:gd name="connsiteX29" fmla="*/ 18202 w 1664667"/>
                <a:gd name="connsiteY29" fmla="*/ 601980 h 1685424"/>
                <a:gd name="connsiteX30" fmla="*/ 2962 w 1664667"/>
                <a:gd name="connsiteY30" fmla="*/ 685800 h 1685424"/>
                <a:gd name="connsiteX31" fmla="*/ 18202 w 1664667"/>
                <a:gd name="connsiteY31" fmla="*/ 838200 h 1685424"/>
                <a:gd name="connsiteX32" fmla="*/ 41062 w 1664667"/>
                <a:gd name="connsiteY32" fmla="*/ 891540 h 1685424"/>
                <a:gd name="connsiteX33" fmla="*/ 48682 w 1664667"/>
                <a:gd name="connsiteY33" fmla="*/ 914400 h 1685424"/>
                <a:gd name="connsiteX34" fmla="*/ 79162 w 1664667"/>
                <a:gd name="connsiteY34" fmla="*/ 960120 h 1685424"/>
                <a:gd name="connsiteX35" fmla="*/ 86782 w 1664667"/>
                <a:gd name="connsiteY35" fmla="*/ 982980 h 1685424"/>
                <a:gd name="connsiteX36" fmla="*/ 132502 w 1664667"/>
                <a:gd name="connsiteY36" fmla="*/ 1028700 h 1685424"/>
                <a:gd name="connsiteX37" fmla="*/ 155362 w 1664667"/>
                <a:gd name="connsiteY37" fmla="*/ 1097280 h 1685424"/>
                <a:gd name="connsiteX38" fmla="*/ 162982 w 1664667"/>
                <a:gd name="connsiteY38" fmla="*/ 1120140 h 1685424"/>
                <a:gd name="connsiteX39" fmla="*/ 185842 w 1664667"/>
                <a:gd name="connsiteY39" fmla="*/ 1196340 h 1685424"/>
                <a:gd name="connsiteX40" fmla="*/ 208702 w 1664667"/>
                <a:gd name="connsiteY40" fmla="*/ 1211580 h 1685424"/>
                <a:gd name="connsiteX41" fmla="*/ 262042 w 1664667"/>
                <a:gd name="connsiteY41" fmla="*/ 1280160 h 1685424"/>
                <a:gd name="connsiteX42" fmla="*/ 284902 w 1664667"/>
                <a:gd name="connsiteY42" fmla="*/ 1295400 h 1685424"/>
                <a:gd name="connsiteX43" fmla="*/ 315382 w 1664667"/>
                <a:gd name="connsiteY43" fmla="*/ 1303020 h 1685424"/>
                <a:gd name="connsiteX44" fmla="*/ 338242 w 1664667"/>
                <a:gd name="connsiteY44" fmla="*/ 1318260 h 1685424"/>
                <a:gd name="connsiteX45" fmla="*/ 399202 w 1664667"/>
                <a:gd name="connsiteY45" fmla="*/ 1333500 h 1685424"/>
                <a:gd name="connsiteX46" fmla="*/ 467782 w 1664667"/>
                <a:gd name="connsiteY46" fmla="*/ 1356360 h 1685424"/>
                <a:gd name="connsiteX47" fmla="*/ 513502 w 1664667"/>
                <a:gd name="connsiteY47" fmla="*/ 1371600 h 1685424"/>
                <a:gd name="connsiteX48" fmla="*/ 536362 w 1664667"/>
                <a:gd name="connsiteY48" fmla="*/ 1379220 h 1685424"/>
                <a:gd name="connsiteX49" fmla="*/ 604942 w 1664667"/>
                <a:gd name="connsiteY49" fmla="*/ 1417320 h 1685424"/>
                <a:gd name="connsiteX50" fmla="*/ 627802 w 1664667"/>
                <a:gd name="connsiteY50" fmla="*/ 1432560 h 1685424"/>
                <a:gd name="connsiteX51" fmla="*/ 643042 w 1664667"/>
                <a:gd name="connsiteY51" fmla="*/ 1455420 h 1685424"/>
                <a:gd name="connsiteX52" fmla="*/ 665902 w 1664667"/>
                <a:gd name="connsiteY52" fmla="*/ 1485900 h 1685424"/>
                <a:gd name="connsiteX53" fmla="*/ 673522 w 1664667"/>
                <a:gd name="connsiteY53" fmla="*/ 1508760 h 1685424"/>
                <a:gd name="connsiteX54" fmla="*/ 704002 w 1664667"/>
                <a:gd name="connsiteY54" fmla="*/ 1554480 h 1685424"/>
                <a:gd name="connsiteX55" fmla="*/ 719242 w 1664667"/>
                <a:gd name="connsiteY55" fmla="*/ 1577340 h 1685424"/>
                <a:gd name="connsiteX56" fmla="*/ 772582 w 1664667"/>
                <a:gd name="connsiteY56" fmla="*/ 1630680 h 1685424"/>
                <a:gd name="connsiteX57" fmla="*/ 825922 w 1664667"/>
                <a:gd name="connsiteY57" fmla="*/ 1668780 h 1685424"/>
                <a:gd name="connsiteX58" fmla="*/ 871642 w 1664667"/>
                <a:gd name="connsiteY58" fmla="*/ 1684020 h 1685424"/>
                <a:gd name="connsiteX59" fmla="*/ 993562 w 1664667"/>
                <a:gd name="connsiteY59" fmla="*/ 1676400 h 1685424"/>
                <a:gd name="connsiteX60" fmla="*/ 1039282 w 1664667"/>
                <a:gd name="connsiteY60" fmla="*/ 1645920 h 1685424"/>
                <a:gd name="connsiteX61" fmla="*/ 1069762 w 1664667"/>
                <a:gd name="connsiteY61" fmla="*/ 1623060 h 1685424"/>
                <a:gd name="connsiteX62" fmla="*/ 1092622 w 1664667"/>
                <a:gd name="connsiteY62" fmla="*/ 1607820 h 1685424"/>
                <a:gd name="connsiteX63" fmla="*/ 1115482 w 1664667"/>
                <a:gd name="connsiteY63" fmla="*/ 1584960 h 1685424"/>
                <a:gd name="connsiteX64" fmla="*/ 1145962 w 1664667"/>
                <a:gd name="connsiteY64" fmla="*/ 1569720 h 1685424"/>
                <a:gd name="connsiteX65" fmla="*/ 1168822 w 1664667"/>
                <a:gd name="connsiteY65" fmla="*/ 1546860 h 1685424"/>
                <a:gd name="connsiteX66" fmla="*/ 1214542 w 1664667"/>
                <a:gd name="connsiteY66" fmla="*/ 1524000 h 1685424"/>
                <a:gd name="connsiteX67" fmla="*/ 1260262 w 1664667"/>
                <a:gd name="connsiteY67" fmla="*/ 1493520 h 1685424"/>
                <a:gd name="connsiteX68" fmla="*/ 1298362 w 1664667"/>
                <a:gd name="connsiteY68" fmla="*/ 1455420 h 1685424"/>
                <a:gd name="connsiteX69" fmla="*/ 1313602 w 1664667"/>
                <a:gd name="connsiteY69" fmla="*/ 1432560 h 1685424"/>
                <a:gd name="connsiteX70" fmla="*/ 1336462 w 1664667"/>
                <a:gd name="connsiteY70" fmla="*/ 1402080 h 1685424"/>
                <a:gd name="connsiteX71" fmla="*/ 1351702 w 1664667"/>
                <a:gd name="connsiteY71" fmla="*/ 1371600 h 1685424"/>
                <a:gd name="connsiteX72" fmla="*/ 1382182 w 1664667"/>
                <a:gd name="connsiteY72" fmla="*/ 1325880 h 1685424"/>
                <a:gd name="connsiteX73" fmla="*/ 1389802 w 1664667"/>
                <a:gd name="connsiteY73" fmla="*/ 1303020 h 1685424"/>
                <a:gd name="connsiteX74" fmla="*/ 1466002 w 1664667"/>
                <a:gd name="connsiteY74" fmla="*/ 1242060 h 1685424"/>
                <a:gd name="connsiteX75" fmla="*/ 1504102 w 1664667"/>
                <a:gd name="connsiteY75" fmla="*/ 1211580 h 1685424"/>
                <a:gd name="connsiteX76" fmla="*/ 1549822 w 1664667"/>
                <a:gd name="connsiteY76" fmla="*/ 1181100 h 1685424"/>
                <a:gd name="connsiteX77" fmla="*/ 1595542 w 1664667"/>
                <a:gd name="connsiteY77" fmla="*/ 1158240 h 1685424"/>
                <a:gd name="connsiteX78" fmla="*/ 1626022 w 1664667"/>
                <a:gd name="connsiteY78" fmla="*/ 1112520 h 1685424"/>
                <a:gd name="connsiteX79" fmla="*/ 1656502 w 1664667"/>
                <a:gd name="connsiteY79" fmla="*/ 1059180 h 1685424"/>
                <a:gd name="connsiteX80" fmla="*/ 1664122 w 1664667"/>
                <a:gd name="connsiteY80" fmla="*/ 1036320 h 1685424"/>
                <a:gd name="connsiteX81" fmla="*/ 1656502 w 1664667"/>
                <a:gd name="connsiteY81" fmla="*/ 929640 h 1685424"/>
                <a:gd name="connsiteX82" fmla="*/ 1633642 w 1664667"/>
                <a:gd name="connsiteY82" fmla="*/ 906780 h 1685424"/>
                <a:gd name="connsiteX83" fmla="*/ 1618402 w 1664667"/>
                <a:gd name="connsiteY83" fmla="*/ 876300 h 1685424"/>
                <a:gd name="connsiteX84" fmla="*/ 1595542 w 1664667"/>
                <a:gd name="connsiteY84" fmla="*/ 830580 h 1685424"/>
                <a:gd name="connsiteX85" fmla="*/ 1572682 w 1664667"/>
                <a:gd name="connsiteY85" fmla="*/ 815340 h 1685424"/>
                <a:gd name="connsiteX86" fmla="*/ 1565062 w 1664667"/>
                <a:gd name="connsiteY86" fmla="*/ 792480 h 1685424"/>
                <a:gd name="connsiteX87" fmla="*/ 1549822 w 1664667"/>
                <a:gd name="connsiteY87" fmla="*/ 769620 h 1685424"/>
                <a:gd name="connsiteX88" fmla="*/ 1534582 w 1664667"/>
                <a:gd name="connsiteY88" fmla="*/ 723900 h 1685424"/>
                <a:gd name="connsiteX89" fmla="*/ 1526962 w 1664667"/>
                <a:gd name="connsiteY89" fmla="*/ 647700 h 1685424"/>
                <a:gd name="connsiteX90" fmla="*/ 1511722 w 1664667"/>
                <a:gd name="connsiteY90" fmla="*/ 571500 h 1685424"/>
                <a:gd name="connsiteX91" fmla="*/ 1504102 w 1664667"/>
                <a:gd name="connsiteY91" fmla="*/ 502920 h 1685424"/>
                <a:gd name="connsiteX92" fmla="*/ 1488862 w 1664667"/>
                <a:gd name="connsiteY92" fmla="*/ 449580 h 1685424"/>
                <a:gd name="connsiteX93" fmla="*/ 1481242 w 1664667"/>
                <a:gd name="connsiteY93" fmla="*/ 419100 h 1685424"/>
                <a:gd name="connsiteX94" fmla="*/ 1473622 w 1664667"/>
                <a:gd name="connsiteY94" fmla="*/ 381000 h 1685424"/>
                <a:gd name="connsiteX95" fmla="*/ 1458382 w 1664667"/>
                <a:gd name="connsiteY95" fmla="*/ 335280 h 1685424"/>
                <a:gd name="connsiteX96" fmla="*/ 1450762 w 1664667"/>
                <a:gd name="connsiteY96" fmla="*/ 312420 h 1685424"/>
                <a:gd name="connsiteX97" fmla="*/ 1420282 w 1664667"/>
                <a:gd name="connsiteY97" fmla="*/ 205740 h 1685424"/>
                <a:gd name="connsiteX98" fmla="*/ 1420282 w 1664667"/>
                <a:gd name="connsiteY98" fmla="*/ 175260 h 168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664667" h="1685424">
                  <a:moveTo>
                    <a:pt x="1420282" y="175260"/>
                  </a:moveTo>
                  <a:cubicBezTo>
                    <a:pt x="1408852" y="167640"/>
                    <a:pt x="1370461" y="169399"/>
                    <a:pt x="1351702" y="160020"/>
                  </a:cubicBezTo>
                  <a:cubicBezTo>
                    <a:pt x="1343511" y="155924"/>
                    <a:pt x="1335877" y="150643"/>
                    <a:pt x="1328842" y="144780"/>
                  </a:cubicBezTo>
                  <a:cubicBezTo>
                    <a:pt x="1320563" y="137881"/>
                    <a:pt x="1314948" y="127898"/>
                    <a:pt x="1305982" y="121920"/>
                  </a:cubicBezTo>
                  <a:cubicBezTo>
                    <a:pt x="1299299" y="117465"/>
                    <a:pt x="1290306" y="117892"/>
                    <a:pt x="1283122" y="114300"/>
                  </a:cubicBezTo>
                  <a:cubicBezTo>
                    <a:pt x="1274931" y="110204"/>
                    <a:pt x="1268213" y="103604"/>
                    <a:pt x="1260262" y="99060"/>
                  </a:cubicBezTo>
                  <a:cubicBezTo>
                    <a:pt x="1250399" y="93424"/>
                    <a:pt x="1239522" y="89664"/>
                    <a:pt x="1229782" y="83820"/>
                  </a:cubicBezTo>
                  <a:cubicBezTo>
                    <a:pt x="1214076" y="74396"/>
                    <a:pt x="1201438" y="59132"/>
                    <a:pt x="1184062" y="53340"/>
                  </a:cubicBezTo>
                  <a:cubicBezTo>
                    <a:pt x="1176442" y="50800"/>
                    <a:pt x="1168223" y="49621"/>
                    <a:pt x="1161202" y="45720"/>
                  </a:cubicBezTo>
                  <a:cubicBezTo>
                    <a:pt x="1145191" y="36825"/>
                    <a:pt x="1133251" y="19682"/>
                    <a:pt x="1115482" y="15240"/>
                  </a:cubicBezTo>
                  <a:cubicBezTo>
                    <a:pt x="1077210" y="5672"/>
                    <a:pt x="1094937" y="10932"/>
                    <a:pt x="1062142" y="0"/>
                  </a:cubicBezTo>
                  <a:cubicBezTo>
                    <a:pt x="993562" y="2540"/>
                    <a:pt x="924877" y="3055"/>
                    <a:pt x="856402" y="7620"/>
                  </a:cubicBezTo>
                  <a:cubicBezTo>
                    <a:pt x="827677" y="9535"/>
                    <a:pt x="813976" y="37002"/>
                    <a:pt x="787822" y="45720"/>
                  </a:cubicBezTo>
                  <a:lnTo>
                    <a:pt x="764962" y="53340"/>
                  </a:lnTo>
                  <a:cubicBezTo>
                    <a:pt x="757342" y="60960"/>
                    <a:pt x="746479" y="66352"/>
                    <a:pt x="742102" y="76200"/>
                  </a:cubicBezTo>
                  <a:cubicBezTo>
                    <a:pt x="728768" y="106202"/>
                    <a:pt x="745547" y="123736"/>
                    <a:pt x="719242" y="144780"/>
                  </a:cubicBezTo>
                  <a:cubicBezTo>
                    <a:pt x="712970" y="149798"/>
                    <a:pt x="703566" y="148808"/>
                    <a:pt x="696382" y="152400"/>
                  </a:cubicBezTo>
                  <a:cubicBezTo>
                    <a:pt x="672236" y="164473"/>
                    <a:pt x="677476" y="171429"/>
                    <a:pt x="650662" y="175260"/>
                  </a:cubicBezTo>
                  <a:cubicBezTo>
                    <a:pt x="622889" y="179228"/>
                    <a:pt x="594726" y="179782"/>
                    <a:pt x="566842" y="182880"/>
                  </a:cubicBezTo>
                  <a:cubicBezTo>
                    <a:pt x="548991" y="184863"/>
                    <a:pt x="531282" y="187960"/>
                    <a:pt x="513502" y="190500"/>
                  </a:cubicBezTo>
                  <a:cubicBezTo>
                    <a:pt x="457622" y="187960"/>
                    <a:pt x="401667" y="186729"/>
                    <a:pt x="345862" y="182880"/>
                  </a:cubicBezTo>
                  <a:cubicBezTo>
                    <a:pt x="268520" y="177546"/>
                    <a:pt x="316739" y="179409"/>
                    <a:pt x="269662" y="167640"/>
                  </a:cubicBezTo>
                  <a:cubicBezTo>
                    <a:pt x="257097" y="164499"/>
                    <a:pt x="244262" y="162560"/>
                    <a:pt x="231562" y="160020"/>
                  </a:cubicBezTo>
                  <a:cubicBezTo>
                    <a:pt x="218277" y="161681"/>
                    <a:pt x="168204" y="163892"/>
                    <a:pt x="147742" y="175260"/>
                  </a:cubicBezTo>
                  <a:cubicBezTo>
                    <a:pt x="131731" y="184155"/>
                    <a:pt x="102022" y="205740"/>
                    <a:pt x="102022" y="205740"/>
                  </a:cubicBezTo>
                  <a:cubicBezTo>
                    <a:pt x="96942" y="213360"/>
                    <a:pt x="93258" y="222124"/>
                    <a:pt x="86782" y="228600"/>
                  </a:cubicBezTo>
                  <a:cubicBezTo>
                    <a:pt x="80306" y="235076"/>
                    <a:pt x="69953" y="236948"/>
                    <a:pt x="63922" y="243840"/>
                  </a:cubicBezTo>
                  <a:cubicBezTo>
                    <a:pt x="51861" y="257624"/>
                    <a:pt x="33442" y="289560"/>
                    <a:pt x="33442" y="289560"/>
                  </a:cubicBezTo>
                  <a:cubicBezTo>
                    <a:pt x="30902" y="383540"/>
                    <a:pt x="30403" y="477597"/>
                    <a:pt x="25822" y="571500"/>
                  </a:cubicBezTo>
                  <a:cubicBezTo>
                    <a:pt x="25312" y="581960"/>
                    <a:pt x="20075" y="591676"/>
                    <a:pt x="18202" y="601980"/>
                  </a:cubicBezTo>
                  <a:cubicBezTo>
                    <a:pt x="0" y="702092"/>
                    <a:pt x="20245" y="616669"/>
                    <a:pt x="2962" y="685800"/>
                  </a:cubicBezTo>
                  <a:cubicBezTo>
                    <a:pt x="7394" y="752281"/>
                    <a:pt x="4467" y="783260"/>
                    <a:pt x="18202" y="838200"/>
                  </a:cubicBezTo>
                  <a:cubicBezTo>
                    <a:pt x="25350" y="866792"/>
                    <a:pt x="27977" y="861009"/>
                    <a:pt x="41062" y="891540"/>
                  </a:cubicBezTo>
                  <a:cubicBezTo>
                    <a:pt x="44226" y="898923"/>
                    <a:pt x="44781" y="907379"/>
                    <a:pt x="48682" y="914400"/>
                  </a:cubicBezTo>
                  <a:cubicBezTo>
                    <a:pt x="57577" y="930411"/>
                    <a:pt x="73370" y="942744"/>
                    <a:pt x="79162" y="960120"/>
                  </a:cubicBezTo>
                  <a:cubicBezTo>
                    <a:pt x="81702" y="967740"/>
                    <a:pt x="81851" y="976640"/>
                    <a:pt x="86782" y="982980"/>
                  </a:cubicBezTo>
                  <a:cubicBezTo>
                    <a:pt x="100014" y="999993"/>
                    <a:pt x="132502" y="1028700"/>
                    <a:pt x="132502" y="1028700"/>
                  </a:cubicBezTo>
                  <a:lnTo>
                    <a:pt x="155362" y="1097280"/>
                  </a:lnTo>
                  <a:cubicBezTo>
                    <a:pt x="157902" y="1104900"/>
                    <a:pt x="161662" y="1112217"/>
                    <a:pt x="162982" y="1120140"/>
                  </a:cubicBezTo>
                  <a:cubicBezTo>
                    <a:pt x="167448" y="1146938"/>
                    <a:pt x="167384" y="1174190"/>
                    <a:pt x="185842" y="1196340"/>
                  </a:cubicBezTo>
                  <a:cubicBezTo>
                    <a:pt x="191705" y="1203375"/>
                    <a:pt x="201082" y="1206500"/>
                    <a:pt x="208702" y="1211580"/>
                  </a:cubicBezTo>
                  <a:cubicBezTo>
                    <a:pt x="229943" y="1243441"/>
                    <a:pt x="235183" y="1257778"/>
                    <a:pt x="262042" y="1280160"/>
                  </a:cubicBezTo>
                  <a:cubicBezTo>
                    <a:pt x="269077" y="1286023"/>
                    <a:pt x="276484" y="1291792"/>
                    <a:pt x="284902" y="1295400"/>
                  </a:cubicBezTo>
                  <a:cubicBezTo>
                    <a:pt x="294528" y="1299525"/>
                    <a:pt x="305222" y="1300480"/>
                    <a:pt x="315382" y="1303020"/>
                  </a:cubicBezTo>
                  <a:cubicBezTo>
                    <a:pt x="323002" y="1308100"/>
                    <a:pt x="329635" y="1315130"/>
                    <a:pt x="338242" y="1318260"/>
                  </a:cubicBezTo>
                  <a:cubicBezTo>
                    <a:pt x="357926" y="1325418"/>
                    <a:pt x="380468" y="1324133"/>
                    <a:pt x="399202" y="1333500"/>
                  </a:cubicBezTo>
                  <a:cubicBezTo>
                    <a:pt x="455085" y="1361442"/>
                    <a:pt x="402787" y="1338634"/>
                    <a:pt x="467782" y="1356360"/>
                  </a:cubicBezTo>
                  <a:cubicBezTo>
                    <a:pt x="483280" y="1360587"/>
                    <a:pt x="498262" y="1366520"/>
                    <a:pt x="513502" y="1371600"/>
                  </a:cubicBezTo>
                  <a:lnTo>
                    <a:pt x="536362" y="1379220"/>
                  </a:lnTo>
                  <a:cubicBezTo>
                    <a:pt x="576598" y="1392632"/>
                    <a:pt x="552539" y="1382385"/>
                    <a:pt x="604942" y="1417320"/>
                  </a:cubicBezTo>
                  <a:lnTo>
                    <a:pt x="627802" y="1432560"/>
                  </a:lnTo>
                  <a:cubicBezTo>
                    <a:pt x="632882" y="1440180"/>
                    <a:pt x="637719" y="1447968"/>
                    <a:pt x="643042" y="1455420"/>
                  </a:cubicBezTo>
                  <a:cubicBezTo>
                    <a:pt x="650424" y="1465754"/>
                    <a:pt x="659601" y="1474873"/>
                    <a:pt x="665902" y="1485900"/>
                  </a:cubicBezTo>
                  <a:cubicBezTo>
                    <a:pt x="669887" y="1492874"/>
                    <a:pt x="669621" y="1501739"/>
                    <a:pt x="673522" y="1508760"/>
                  </a:cubicBezTo>
                  <a:cubicBezTo>
                    <a:pt x="682417" y="1524771"/>
                    <a:pt x="693842" y="1539240"/>
                    <a:pt x="704002" y="1554480"/>
                  </a:cubicBezTo>
                  <a:cubicBezTo>
                    <a:pt x="709082" y="1562100"/>
                    <a:pt x="712766" y="1570864"/>
                    <a:pt x="719242" y="1577340"/>
                  </a:cubicBezTo>
                  <a:lnTo>
                    <a:pt x="772582" y="1630680"/>
                  </a:lnTo>
                  <a:cubicBezTo>
                    <a:pt x="797131" y="1655229"/>
                    <a:pt x="792490" y="1655407"/>
                    <a:pt x="825922" y="1668780"/>
                  </a:cubicBezTo>
                  <a:cubicBezTo>
                    <a:pt x="840837" y="1674746"/>
                    <a:pt x="871642" y="1684020"/>
                    <a:pt x="871642" y="1684020"/>
                  </a:cubicBezTo>
                  <a:cubicBezTo>
                    <a:pt x="912282" y="1681480"/>
                    <a:pt x="953855" y="1685424"/>
                    <a:pt x="993562" y="1676400"/>
                  </a:cubicBezTo>
                  <a:cubicBezTo>
                    <a:pt x="1011423" y="1672341"/>
                    <a:pt x="1024629" y="1656910"/>
                    <a:pt x="1039282" y="1645920"/>
                  </a:cubicBezTo>
                  <a:cubicBezTo>
                    <a:pt x="1049442" y="1638300"/>
                    <a:pt x="1059428" y="1630442"/>
                    <a:pt x="1069762" y="1623060"/>
                  </a:cubicBezTo>
                  <a:cubicBezTo>
                    <a:pt x="1077214" y="1617737"/>
                    <a:pt x="1085587" y="1613683"/>
                    <a:pt x="1092622" y="1607820"/>
                  </a:cubicBezTo>
                  <a:cubicBezTo>
                    <a:pt x="1100901" y="1600921"/>
                    <a:pt x="1106713" y="1591224"/>
                    <a:pt x="1115482" y="1584960"/>
                  </a:cubicBezTo>
                  <a:cubicBezTo>
                    <a:pt x="1124725" y="1578358"/>
                    <a:pt x="1136719" y="1576322"/>
                    <a:pt x="1145962" y="1569720"/>
                  </a:cubicBezTo>
                  <a:cubicBezTo>
                    <a:pt x="1154731" y="1563456"/>
                    <a:pt x="1160543" y="1553759"/>
                    <a:pt x="1168822" y="1546860"/>
                  </a:cubicBezTo>
                  <a:cubicBezTo>
                    <a:pt x="1209416" y="1513032"/>
                    <a:pt x="1173302" y="1546911"/>
                    <a:pt x="1214542" y="1524000"/>
                  </a:cubicBezTo>
                  <a:cubicBezTo>
                    <a:pt x="1230553" y="1515105"/>
                    <a:pt x="1260262" y="1493520"/>
                    <a:pt x="1260262" y="1493520"/>
                  </a:cubicBezTo>
                  <a:cubicBezTo>
                    <a:pt x="1300902" y="1432560"/>
                    <a:pt x="1247562" y="1506220"/>
                    <a:pt x="1298362" y="1455420"/>
                  </a:cubicBezTo>
                  <a:cubicBezTo>
                    <a:pt x="1304838" y="1448944"/>
                    <a:pt x="1308279" y="1440012"/>
                    <a:pt x="1313602" y="1432560"/>
                  </a:cubicBezTo>
                  <a:cubicBezTo>
                    <a:pt x="1320984" y="1422226"/>
                    <a:pt x="1329731" y="1412850"/>
                    <a:pt x="1336462" y="1402080"/>
                  </a:cubicBezTo>
                  <a:cubicBezTo>
                    <a:pt x="1342482" y="1392447"/>
                    <a:pt x="1345858" y="1381340"/>
                    <a:pt x="1351702" y="1371600"/>
                  </a:cubicBezTo>
                  <a:cubicBezTo>
                    <a:pt x="1361126" y="1355894"/>
                    <a:pt x="1376390" y="1343256"/>
                    <a:pt x="1382182" y="1325880"/>
                  </a:cubicBezTo>
                  <a:cubicBezTo>
                    <a:pt x="1384722" y="1318260"/>
                    <a:pt x="1384871" y="1309360"/>
                    <a:pt x="1389802" y="1303020"/>
                  </a:cubicBezTo>
                  <a:cubicBezTo>
                    <a:pt x="1424008" y="1259041"/>
                    <a:pt x="1426547" y="1261788"/>
                    <a:pt x="1466002" y="1242060"/>
                  </a:cubicBezTo>
                  <a:cubicBezTo>
                    <a:pt x="1494161" y="1199821"/>
                    <a:pt x="1465131" y="1233231"/>
                    <a:pt x="1504102" y="1211580"/>
                  </a:cubicBezTo>
                  <a:cubicBezTo>
                    <a:pt x="1520113" y="1202685"/>
                    <a:pt x="1532446" y="1186892"/>
                    <a:pt x="1549822" y="1181100"/>
                  </a:cubicBezTo>
                  <a:cubicBezTo>
                    <a:pt x="1581370" y="1170584"/>
                    <a:pt x="1565999" y="1177935"/>
                    <a:pt x="1595542" y="1158240"/>
                  </a:cubicBezTo>
                  <a:lnTo>
                    <a:pt x="1626022" y="1112520"/>
                  </a:lnTo>
                  <a:cubicBezTo>
                    <a:pt x="1641327" y="1089562"/>
                    <a:pt x="1644901" y="1086250"/>
                    <a:pt x="1656502" y="1059180"/>
                  </a:cubicBezTo>
                  <a:cubicBezTo>
                    <a:pt x="1659666" y="1051797"/>
                    <a:pt x="1661582" y="1043940"/>
                    <a:pt x="1664122" y="1036320"/>
                  </a:cubicBezTo>
                  <a:cubicBezTo>
                    <a:pt x="1661582" y="1000760"/>
                    <a:pt x="1664667" y="964343"/>
                    <a:pt x="1656502" y="929640"/>
                  </a:cubicBezTo>
                  <a:cubicBezTo>
                    <a:pt x="1654034" y="919150"/>
                    <a:pt x="1639906" y="915549"/>
                    <a:pt x="1633642" y="906780"/>
                  </a:cubicBezTo>
                  <a:cubicBezTo>
                    <a:pt x="1627040" y="897537"/>
                    <a:pt x="1622877" y="886741"/>
                    <a:pt x="1618402" y="876300"/>
                  </a:cubicBezTo>
                  <a:cubicBezTo>
                    <a:pt x="1609106" y="854609"/>
                    <a:pt x="1613847" y="848885"/>
                    <a:pt x="1595542" y="830580"/>
                  </a:cubicBezTo>
                  <a:cubicBezTo>
                    <a:pt x="1589066" y="824104"/>
                    <a:pt x="1580302" y="820420"/>
                    <a:pt x="1572682" y="815340"/>
                  </a:cubicBezTo>
                  <a:cubicBezTo>
                    <a:pt x="1570142" y="807720"/>
                    <a:pt x="1568654" y="799664"/>
                    <a:pt x="1565062" y="792480"/>
                  </a:cubicBezTo>
                  <a:cubicBezTo>
                    <a:pt x="1560966" y="784289"/>
                    <a:pt x="1553541" y="777989"/>
                    <a:pt x="1549822" y="769620"/>
                  </a:cubicBezTo>
                  <a:cubicBezTo>
                    <a:pt x="1543298" y="754940"/>
                    <a:pt x="1534582" y="723900"/>
                    <a:pt x="1534582" y="723900"/>
                  </a:cubicBezTo>
                  <a:cubicBezTo>
                    <a:pt x="1532042" y="698500"/>
                    <a:pt x="1530128" y="673030"/>
                    <a:pt x="1526962" y="647700"/>
                  </a:cubicBezTo>
                  <a:cubicBezTo>
                    <a:pt x="1522291" y="610333"/>
                    <a:pt x="1519923" y="604305"/>
                    <a:pt x="1511722" y="571500"/>
                  </a:cubicBezTo>
                  <a:cubicBezTo>
                    <a:pt x="1509182" y="548640"/>
                    <a:pt x="1507599" y="525653"/>
                    <a:pt x="1504102" y="502920"/>
                  </a:cubicBezTo>
                  <a:cubicBezTo>
                    <a:pt x="1500132" y="477114"/>
                    <a:pt x="1495500" y="472814"/>
                    <a:pt x="1488862" y="449580"/>
                  </a:cubicBezTo>
                  <a:cubicBezTo>
                    <a:pt x="1485985" y="439510"/>
                    <a:pt x="1483514" y="429323"/>
                    <a:pt x="1481242" y="419100"/>
                  </a:cubicBezTo>
                  <a:cubicBezTo>
                    <a:pt x="1478432" y="406457"/>
                    <a:pt x="1477030" y="393495"/>
                    <a:pt x="1473622" y="381000"/>
                  </a:cubicBezTo>
                  <a:cubicBezTo>
                    <a:pt x="1469395" y="365502"/>
                    <a:pt x="1463462" y="350520"/>
                    <a:pt x="1458382" y="335280"/>
                  </a:cubicBezTo>
                  <a:lnTo>
                    <a:pt x="1450762" y="312420"/>
                  </a:lnTo>
                  <a:cubicBezTo>
                    <a:pt x="1443989" y="224367"/>
                    <a:pt x="1474205" y="219221"/>
                    <a:pt x="1420282" y="205740"/>
                  </a:cubicBezTo>
                  <a:cubicBezTo>
                    <a:pt x="1417818" y="205124"/>
                    <a:pt x="1431712" y="182880"/>
                    <a:pt x="1420282" y="175260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004560" y="3924300"/>
              <a:ext cx="2590800" cy="2408764"/>
            </a:xfrm>
            <a:custGeom>
              <a:avLst/>
              <a:gdLst>
                <a:gd name="connsiteX0" fmla="*/ 213360 w 2590800"/>
                <a:gd name="connsiteY0" fmla="*/ 502920 h 2408764"/>
                <a:gd name="connsiteX1" fmla="*/ 190500 w 2590800"/>
                <a:gd name="connsiteY1" fmla="*/ 571500 h 2408764"/>
                <a:gd name="connsiteX2" fmla="*/ 182880 w 2590800"/>
                <a:gd name="connsiteY2" fmla="*/ 594360 h 2408764"/>
                <a:gd name="connsiteX3" fmla="*/ 175260 w 2590800"/>
                <a:gd name="connsiteY3" fmla="*/ 632460 h 2408764"/>
                <a:gd name="connsiteX4" fmla="*/ 167640 w 2590800"/>
                <a:gd name="connsiteY4" fmla="*/ 655320 h 2408764"/>
                <a:gd name="connsiteX5" fmla="*/ 160020 w 2590800"/>
                <a:gd name="connsiteY5" fmla="*/ 693420 h 2408764"/>
                <a:gd name="connsiteX6" fmla="*/ 137160 w 2590800"/>
                <a:gd name="connsiteY6" fmla="*/ 739140 h 2408764"/>
                <a:gd name="connsiteX7" fmla="*/ 114300 w 2590800"/>
                <a:gd name="connsiteY7" fmla="*/ 754380 h 2408764"/>
                <a:gd name="connsiteX8" fmla="*/ 99060 w 2590800"/>
                <a:gd name="connsiteY8" fmla="*/ 777240 h 2408764"/>
                <a:gd name="connsiteX9" fmla="*/ 76200 w 2590800"/>
                <a:gd name="connsiteY9" fmla="*/ 792480 h 2408764"/>
                <a:gd name="connsiteX10" fmla="*/ 68580 w 2590800"/>
                <a:gd name="connsiteY10" fmla="*/ 815340 h 2408764"/>
                <a:gd name="connsiteX11" fmla="*/ 38100 w 2590800"/>
                <a:gd name="connsiteY11" fmla="*/ 861060 h 2408764"/>
                <a:gd name="connsiteX12" fmla="*/ 22860 w 2590800"/>
                <a:gd name="connsiteY12" fmla="*/ 906780 h 2408764"/>
                <a:gd name="connsiteX13" fmla="*/ 15240 w 2590800"/>
                <a:gd name="connsiteY13" fmla="*/ 929640 h 2408764"/>
                <a:gd name="connsiteX14" fmla="*/ 0 w 2590800"/>
                <a:gd name="connsiteY14" fmla="*/ 952500 h 2408764"/>
                <a:gd name="connsiteX15" fmla="*/ 7620 w 2590800"/>
                <a:gd name="connsiteY15" fmla="*/ 1028700 h 2408764"/>
                <a:gd name="connsiteX16" fmla="*/ 38100 w 2590800"/>
                <a:gd name="connsiteY16" fmla="*/ 1074420 h 2408764"/>
                <a:gd name="connsiteX17" fmla="*/ 53340 w 2590800"/>
                <a:gd name="connsiteY17" fmla="*/ 1104900 h 2408764"/>
                <a:gd name="connsiteX18" fmla="*/ 68580 w 2590800"/>
                <a:gd name="connsiteY18" fmla="*/ 1127760 h 2408764"/>
                <a:gd name="connsiteX19" fmla="*/ 76200 w 2590800"/>
                <a:gd name="connsiteY19" fmla="*/ 1150620 h 2408764"/>
                <a:gd name="connsiteX20" fmla="*/ 91440 w 2590800"/>
                <a:gd name="connsiteY20" fmla="*/ 1173480 h 2408764"/>
                <a:gd name="connsiteX21" fmla="*/ 114300 w 2590800"/>
                <a:gd name="connsiteY21" fmla="*/ 1249680 h 2408764"/>
                <a:gd name="connsiteX22" fmla="*/ 106680 w 2590800"/>
                <a:gd name="connsiteY22" fmla="*/ 1516380 h 2408764"/>
                <a:gd name="connsiteX23" fmla="*/ 99060 w 2590800"/>
                <a:gd name="connsiteY23" fmla="*/ 1592580 h 2408764"/>
                <a:gd name="connsiteX24" fmla="*/ 114300 w 2590800"/>
                <a:gd name="connsiteY24" fmla="*/ 1706880 h 2408764"/>
                <a:gd name="connsiteX25" fmla="*/ 121920 w 2590800"/>
                <a:gd name="connsiteY25" fmla="*/ 1737360 h 2408764"/>
                <a:gd name="connsiteX26" fmla="*/ 144780 w 2590800"/>
                <a:gd name="connsiteY26" fmla="*/ 1760220 h 2408764"/>
                <a:gd name="connsiteX27" fmla="*/ 160020 w 2590800"/>
                <a:gd name="connsiteY27" fmla="*/ 1783080 h 2408764"/>
                <a:gd name="connsiteX28" fmla="*/ 182880 w 2590800"/>
                <a:gd name="connsiteY28" fmla="*/ 1790700 h 2408764"/>
                <a:gd name="connsiteX29" fmla="*/ 205740 w 2590800"/>
                <a:gd name="connsiteY29" fmla="*/ 1805940 h 2408764"/>
                <a:gd name="connsiteX30" fmla="*/ 274320 w 2590800"/>
                <a:gd name="connsiteY30" fmla="*/ 1821180 h 2408764"/>
                <a:gd name="connsiteX31" fmla="*/ 487680 w 2590800"/>
                <a:gd name="connsiteY31" fmla="*/ 1836420 h 2408764"/>
                <a:gd name="connsiteX32" fmla="*/ 541020 w 2590800"/>
                <a:gd name="connsiteY32" fmla="*/ 1844040 h 2408764"/>
                <a:gd name="connsiteX33" fmla="*/ 601980 w 2590800"/>
                <a:gd name="connsiteY33" fmla="*/ 1859280 h 2408764"/>
                <a:gd name="connsiteX34" fmla="*/ 624840 w 2590800"/>
                <a:gd name="connsiteY34" fmla="*/ 1882140 h 2408764"/>
                <a:gd name="connsiteX35" fmla="*/ 647700 w 2590800"/>
                <a:gd name="connsiteY35" fmla="*/ 1889760 h 2408764"/>
                <a:gd name="connsiteX36" fmla="*/ 655320 w 2590800"/>
                <a:gd name="connsiteY36" fmla="*/ 1912620 h 2408764"/>
                <a:gd name="connsiteX37" fmla="*/ 670560 w 2590800"/>
                <a:gd name="connsiteY37" fmla="*/ 1935480 h 2408764"/>
                <a:gd name="connsiteX38" fmla="*/ 701040 w 2590800"/>
                <a:gd name="connsiteY38" fmla="*/ 1981200 h 2408764"/>
                <a:gd name="connsiteX39" fmla="*/ 716280 w 2590800"/>
                <a:gd name="connsiteY39" fmla="*/ 2026920 h 2408764"/>
                <a:gd name="connsiteX40" fmla="*/ 731520 w 2590800"/>
                <a:gd name="connsiteY40" fmla="*/ 2049780 h 2408764"/>
                <a:gd name="connsiteX41" fmla="*/ 746760 w 2590800"/>
                <a:gd name="connsiteY41" fmla="*/ 2095500 h 2408764"/>
                <a:gd name="connsiteX42" fmla="*/ 754380 w 2590800"/>
                <a:gd name="connsiteY42" fmla="*/ 2118360 h 2408764"/>
                <a:gd name="connsiteX43" fmla="*/ 777240 w 2590800"/>
                <a:gd name="connsiteY43" fmla="*/ 2148840 h 2408764"/>
                <a:gd name="connsiteX44" fmla="*/ 822960 w 2590800"/>
                <a:gd name="connsiteY44" fmla="*/ 2217420 h 2408764"/>
                <a:gd name="connsiteX45" fmla="*/ 845820 w 2590800"/>
                <a:gd name="connsiteY45" fmla="*/ 2232660 h 2408764"/>
                <a:gd name="connsiteX46" fmla="*/ 883920 w 2590800"/>
                <a:gd name="connsiteY46" fmla="*/ 2263140 h 2408764"/>
                <a:gd name="connsiteX47" fmla="*/ 960120 w 2590800"/>
                <a:gd name="connsiteY47" fmla="*/ 2308860 h 2408764"/>
                <a:gd name="connsiteX48" fmla="*/ 982980 w 2590800"/>
                <a:gd name="connsiteY48" fmla="*/ 2316480 h 2408764"/>
                <a:gd name="connsiteX49" fmla="*/ 1074420 w 2590800"/>
                <a:gd name="connsiteY49" fmla="*/ 2331720 h 2408764"/>
                <a:gd name="connsiteX50" fmla="*/ 1173480 w 2590800"/>
                <a:gd name="connsiteY50" fmla="*/ 2346960 h 2408764"/>
                <a:gd name="connsiteX51" fmla="*/ 1196340 w 2590800"/>
                <a:gd name="connsiteY51" fmla="*/ 2354580 h 2408764"/>
                <a:gd name="connsiteX52" fmla="*/ 1295400 w 2590800"/>
                <a:gd name="connsiteY52" fmla="*/ 2369820 h 2408764"/>
                <a:gd name="connsiteX53" fmla="*/ 1318260 w 2590800"/>
                <a:gd name="connsiteY53" fmla="*/ 2377440 h 2408764"/>
                <a:gd name="connsiteX54" fmla="*/ 1394460 w 2590800"/>
                <a:gd name="connsiteY54" fmla="*/ 2385060 h 2408764"/>
                <a:gd name="connsiteX55" fmla="*/ 1638300 w 2590800"/>
                <a:gd name="connsiteY55" fmla="*/ 2400300 h 2408764"/>
                <a:gd name="connsiteX56" fmla="*/ 1943100 w 2590800"/>
                <a:gd name="connsiteY56" fmla="*/ 2385060 h 2408764"/>
                <a:gd name="connsiteX57" fmla="*/ 1981200 w 2590800"/>
                <a:gd name="connsiteY57" fmla="*/ 2377440 h 2408764"/>
                <a:gd name="connsiteX58" fmla="*/ 2049780 w 2590800"/>
                <a:gd name="connsiteY58" fmla="*/ 2369820 h 2408764"/>
                <a:gd name="connsiteX59" fmla="*/ 2057400 w 2590800"/>
                <a:gd name="connsiteY59" fmla="*/ 2346960 h 2408764"/>
                <a:gd name="connsiteX60" fmla="*/ 2087880 w 2590800"/>
                <a:gd name="connsiteY60" fmla="*/ 2301240 h 2408764"/>
                <a:gd name="connsiteX61" fmla="*/ 2103120 w 2590800"/>
                <a:gd name="connsiteY61" fmla="*/ 2278380 h 2408764"/>
                <a:gd name="connsiteX62" fmla="*/ 2148840 w 2590800"/>
                <a:gd name="connsiteY62" fmla="*/ 2247900 h 2408764"/>
                <a:gd name="connsiteX63" fmla="*/ 2171700 w 2590800"/>
                <a:gd name="connsiteY63" fmla="*/ 2225040 h 2408764"/>
                <a:gd name="connsiteX64" fmla="*/ 2217420 w 2590800"/>
                <a:gd name="connsiteY64" fmla="*/ 2194560 h 2408764"/>
                <a:gd name="connsiteX65" fmla="*/ 2293620 w 2590800"/>
                <a:gd name="connsiteY65" fmla="*/ 2171700 h 2408764"/>
                <a:gd name="connsiteX66" fmla="*/ 2362200 w 2590800"/>
                <a:gd name="connsiteY66" fmla="*/ 2133600 h 2408764"/>
                <a:gd name="connsiteX67" fmla="*/ 2392680 w 2590800"/>
                <a:gd name="connsiteY67" fmla="*/ 2110740 h 2408764"/>
                <a:gd name="connsiteX68" fmla="*/ 2438400 w 2590800"/>
                <a:gd name="connsiteY68" fmla="*/ 2072640 h 2408764"/>
                <a:gd name="connsiteX69" fmla="*/ 2499360 w 2590800"/>
                <a:gd name="connsiteY69" fmla="*/ 2004060 h 2408764"/>
                <a:gd name="connsiteX70" fmla="*/ 2552700 w 2590800"/>
                <a:gd name="connsiteY70" fmla="*/ 1958340 h 2408764"/>
                <a:gd name="connsiteX71" fmla="*/ 2583180 w 2590800"/>
                <a:gd name="connsiteY71" fmla="*/ 1912620 h 2408764"/>
                <a:gd name="connsiteX72" fmla="*/ 2590800 w 2590800"/>
                <a:gd name="connsiteY72" fmla="*/ 1889760 h 2408764"/>
                <a:gd name="connsiteX73" fmla="*/ 2583180 w 2590800"/>
                <a:gd name="connsiteY73" fmla="*/ 1729740 h 2408764"/>
                <a:gd name="connsiteX74" fmla="*/ 2575560 w 2590800"/>
                <a:gd name="connsiteY74" fmla="*/ 1706880 h 2408764"/>
                <a:gd name="connsiteX75" fmla="*/ 2560320 w 2590800"/>
                <a:gd name="connsiteY75" fmla="*/ 1684020 h 2408764"/>
                <a:gd name="connsiteX76" fmla="*/ 2514600 w 2590800"/>
                <a:gd name="connsiteY76" fmla="*/ 1630680 h 2408764"/>
                <a:gd name="connsiteX77" fmla="*/ 2491740 w 2590800"/>
                <a:gd name="connsiteY77" fmla="*/ 1615440 h 2408764"/>
                <a:gd name="connsiteX78" fmla="*/ 2415540 w 2590800"/>
                <a:gd name="connsiteY78" fmla="*/ 1524000 h 2408764"/>
                <a:gd name="connsiteX79" fmla="*/ 2407920 w 2590800"/>
                <a:gd name="connsiteY79" fmla="*/ 1501140 h 2408764"/>
                <a:gd name="connsiteX80" fmla="*/ 2415540 w 2590800"/>
                <a:gd name="connsiteY80" fmla="*/ 1310640 h 2408764"/>
                <a:gd name="connsiteX81" fmla="*/ 2430780 w 2590800"/>
                <a:gd name="connsiteY81" fmla="*/ 1264920 h 2408764"/>
                <a:gd name="connsiteX82" fmla="*/ 2453640 w 2590800"/>
                <a:gd name="connsiteY82" fmla="*/ 1219200 h 2408764"/>
                <a:gd name="connsiteX83" fmla="*/ 2461260 w 2590800"/>
                <a:gd name="connsiteY83" fmla="*/ 1196340 h 2408764"/>
                <a:gd name="connsiteX84" fmla="*/ 2446020 w 2590800"/>
                <a:gd name="connsiteY84" fmla="*/ 876300 h 2408764"/>
                <a:gd name="connsiteX85" fmla="*/ 2438400 w 2590800"/>
                <a:gd name="connsiteY85" fmla="*/ 830580 h 2408764"/>
                <a:gd name="connsiteX86" fmla="*/ 2430780 w 2590800"/>
                <a:gd name="connsiteY86" fmla="*/ 762000 h 2408764"/>
                <a:gd name="connsiteX87" fmla="*/ 2423160 w 2590800"/>
                <a:gd name="connsiteY87" fmla="*/ 655320 h 2408764"/>
                <a:gd name="connsiteX88" fmla="*/ 2415540 w 2590800"/>
                <a:gd name="connsiteY88" fmla="*/ 632460 h 2408764"/>
                <a:gd name="connsiteX89" fmla="*/ 2324100 w 2590800"/>
                <a:gd name="connsiteY89" fmla="*/ 579120 h 2408764"/>
                <a:gd name="connsiteX90" fmla="*/ 2301240 w 2590800"/>
                <a:gd name="connsiteY90" fmla="*/ 556260 h 2408764"/>
                <a:gd name="connsiteX91" fmla="*/ 2255520 w 2590800"/>
                <a:gd name="connsiteY91" fmla="*/ 525780 h 2408764"/>
                <a:gd name="connsiteX92" fmla="*/ 2232660 w 2590800"/>
                <a:gd name="connsiteY92" fmla="*/ 510540 h 2408764"/>
                <a:gd name="connsiteX93" fmla="*/ 2179320 w 2590800"/>
                <a:gd name="connsiteY93" fmla="*/ 472440 h 2408764"/>
                <a:gd name="connsiteX94" fmla="*/ 2156460 w 2590800"/>
                <a:gd name="connsiteY94" fmla="*/ 426720 h 2408764"/>
                <a:gd name="connsiteX95" fmla="*/ 2133600 w 2590800"/>
                <a:gd name="connsiteY95" fmla="*/ 381000 h 2408764"/>
                <a:gd name="connsiteX96" fmla="*/ 2110740 w 2590800"/>
                <a:gd name="connsiteY96" fmla="*/ 289560 h 2408764"/>
                <a:gd name="connsiteX97" fmla="*/ 2095500 w 2590800"/>
                <a:gd name="connsiteY97" fmla="*/ 266700 h 2408764"/>
                <a:gd name="connsiteX98" fmla="*/ 2087880 w 2590800"/>
                <a:gd name="connsiteY98" fmla="*/ 243840 h 2408764"/>
                <a:gd name="connsiteX99" fmla="*/ 2057400 w 2590800"/>
                <a:gd name="connsiteY99" fmla="*/ 198120 h 2408764"/>
                <a:gd name="connsiteX100" fmla="*/ 2042160 w 2590800"/>
                <a:gd name="connsiteY100" fmla="*/ 175260 h 2408764"/>
                <a:gd name="connsiteX101" fmla="*/ 2011680 w 2590800"/>
                <a:gd name="connsiteY101" fmla="*/ 99060 h 2408764"/>
                <a:gd name="connsiteX102" fmla="*/ 1988820 w 2590800"/>
                <a:gd name="connsiteY102" fmla="*/ 76200 h 2408764"/>
                <a:gd name="connsiteX103" fmla="*/ 1965960 w 2590800"/>
                <a:gd name="connsiteY103" fmla="*/ 45720 h 2408764"/>
                <a:gd name="connsiteX104" fmla="*/ 1935480 w 2590800"/>
                <a:gd name="connsiteY104" fmla="*/ 15240 h 2408764"/>
                <a:gd name="connsiteX105" fmla="*/ 1874520 w 2590800"/>
                <a:gd name="connsiteY105" fmla="*/ 0 h 2408764"/>
                <a:gd name="connsiteX106" fmla="*/ 1752600 w 2590800"/>
                <a:gd name="connsiteY106" fmla="*/ 15240 h 2408764"/>
                <a:gd name="connsiteX107" fmla="*/ 1706880 w 2590800"/>
                <a:gd name="connsiteY107" fmla="*/ 30480 h 2408764"/>
                <a:gd name="connsiteX108" fmla="*/ 1645920 w 2590800"/>
                <a:gd name="connsiteY108" fmla="*/ 45720 h 2408764"/>
                <a:gd name="connsiteX109" fmla="*/ 1623060 w 2590800"/>
                <a:gd name="connsiteY109" fmla="*/ 60960 h 2408764"/>
                <a:gd name="connsiteX110" fmla="*/ 1577340 w 2590800"/>
                <a:gd name="connsiteY110" fmla="*/ 76200 h 2408764"/>
                <a:gd name="connsiteX111" fmla="*/ 1524000 w 2590800"/>
                <a:gd name="connsiteY111" fmla="*/ 106680 h 2408764"/>
                <a:gd name="connsiteX112" fmla="*/ 1501140 w 2590800"/>
                <a:gd name="connsiteY112" fmla="*/ 121920 h 2408764"/>
                <a:gd name="connsiteX113" fmla="*/ 1455420 w 2590800"/>
                <a:gd name="connsiteY113" fmla="*/ 167640 h 2408764"/>
                <a:gd name="connsiteX114" fmla="*/ 1432560 w 2590800"/>
                <a:gd name="connsiteY114" fmla="*/ 182880 h 2408764"/>
                <a:gd name="connsiteX115" fmla="*/ 1417320 w 2590800"/>
                <a:gd name="connsiteY115" fmla="*/ 205740 h 2408764"/>
                <a:gd name="connsiteX116" fmla="*/ 1341120 w 2590800"/>
                <a:gd name="connsiteY116" fmla="*/ 251460 h 2408764"/>
                <a:gd name="connsiteX117" fmla="*/ 1318260 w 2590800"/>
                <a:gd name="connsiteY117" fmla="*/ 259080 h 2408764"/>
                <a:gd name="connsiteX118" fmla="*/ 1219200 w 2590800"/>
                <a:gd name="connsiteY118" fmla="*/ 251460 h 2408764"/>
                <a:gd name="connsiteX119" fmla="*/ 1211580 w 2590800"/>
                <a:gd name="connsiteY119" fmla="*/ 228600 h 2408764"/>
                <a:gd name="connsiteX120" fmla="*/ 1165860 w 2590800"/>
                <a:gd name="connsiteY120" fmla="*/ 182880 h 2408764"/>
                <a:gd name="connsiteX121" fmla="*/ 1051560 w 2590800"/>
                <a:gd name="connsiteY121" fmla="*/ 160020 h 2408764"/>
                <a:gd name="connsiteX122" fmla="*/ 922020 w 2590800"/>
                <a:gd name="connsiteY122" fmla="*/ 167640 h 2408764"/>
                <a:gd name="connsiteX123" fmla="*/ 899160 w 2590800"/>
                <a:gd name="connsiteY123" fmla="*/ 182880 h 2408764"/>
                <a:gd name="connsiteX124" fmla="*/ 876300 w 2590800"/>
                <a:gd name="connsiteY124" fmla="*/ 190500 h 2408764"/>
                <a:gd name="connsiteX125" fmla="*/ 853440 w 2590800"/>
                <a:gd name="connsiteY125" fmla="*/ 213360 h 2408764"/>
                <a:gd name="connsiteX126" fmla="*/ 800100 w 2590800"/>
                <a:gd name="connsiteY126" fmla="*/ 274320 h 2408764"/>
                <a:gd name="connsiteX127" fmla="*/ 784860 w 2590800"/>
                <a:gd name="connsiteY127" fmla="*/ 320040 h 2408764"/>
                <a:gd name="connsiteX128" fmla="*/ 777240 w 2590800"/>
                <a:gd name="connsiteY128" fmla="*/ 342900 h 2408764"/>
                <a:gd name="connsiteX129" fmla="*/ 754380 w 2590800"/>
                <a:gd name="connsiteY129" fmla="*/ 396240 h 2408764"/>
                <a:gd name="connsiteX130" fmla="*/ 708660 w 2590800"/>
                <a:gd name="connsiteY130" fmla="*/ 419100 h 2408764"/>
                <a:gd name="connsiteX131" fmla="*/ 670560 w 2590800"/>
                <a:gd name="connsiteY131" fmla="*/ 426720 h 2408764"/>
                <a:gd name="connsiteX132" fmla="*/ 647700 w 2590800"/>
                <a:gd name="connsiteY132" fmla="*/ 434340 h 2408764"/>
                <a:gd name="connsiteX133" fmla="*/ 304800 w 2590800"/>
                <a:gd name="connsiteY133" fmla="*/ 441960 h 2408764"/>
                <a:gd name="connsiteX134" fmla="*/ 281940 w 2590800"/>
                <a:gd name="connsiteY134" fmla="*/ 449580 h 2408764"/>
                <a:gd name="connsiteX135" fmla="*/ 259080 w 2590800"/>
                <a:gd name="connsiteY135" fmla="*/ 472440 h 2408764"/>
                <a:gd name="connsiteX136" fmla="*/ 236220 w 2590800"/>
                <a:gd name="connsiteY136" fmla="*/ 487680 h 2408764"/>
                <a:gd name="connsiteX137" fmla="*/ 220980 w 2590800"/>
                <a:gd name="connsiteY137" fmla="*/ 510540 h 2408764"/>
                <a:gd name="connsiteX138" fmla="*/ 213360 w 2590800"/>
                <a:gd name="connsiteY138" fmla="*/ 502920 h 240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590800" h="2408764">
                  <a:moveTo>
                    <a:pt x="213360" y="502920"/>
                  </a:moveTo>
                  <a:cubicBezTo>
                    <a:pt x="208280" y="513080"/>
                    <a:pt x="205272" y="512414"/>
                    <a:pt x="190500" y="571500"/>
                  </a:cubicBezTo>
                  <a:cubicBezTo>
                    <a:pt x="188552" y="579292"/>
                    <a:pt x="184828" y="586568"/>
                    <a:pt x="182880" y="594360"/>
                  </a:cubicBezTo>
                  <a:cubicBezTo>
                    <a:pt x="179739" y="606925"/>
                    <a:pt x="178401" y="619895"/>
                    <a:pt x="175260" y="632460"/>
                  </a:cubicBezTo>
                  <a:cubicBezTo>
                    <a:pt x="173312" y="640252"/>
                    <a:pt x="169588" y="647528"/>
                    <a:pt x="167640" y="655320"/>
                  </a:cubicBezTo>
                  <a:cubicBezTo>
                    <a:pt x="164499" y="667885"/>
                    <a:pt x="163161" y="680855"/>
                    <a:pt x="160020" y="693420"/>
                  </a:cubicBezTo>
                  <a:cubicBezTo>
                    <a:pt x="155888" y="709947"/>
                    <a:pt x="149576" y="726724"/>
                    <a:pt x="137160" y="739140"/>
                  </a:cubicBezTo>
                  <a:cubicBezTo>
                    <a:pt x="130684" y="745616"/>
                    <a:pt x="121920" y="749300"/>
                    <a:pt x="114300" y="754380"/>
                  </a:cubicBezTo>
                  <a:cubicBezTo>
                    <a:pt x="109220" y="762000"/>
                    <a:pt x="105536" y="770764"/>
                    <a:pt x="99060" y="777240"/>
                  </a:cubicBezTo>
                  <a:cubicBezTo>
                    <a:pt x="92584" y="783716"/>
                    <a:pt x="81921" y="785329"/>
                    <a:pt x="76200" y="792480"/>
                  </a:cubicBezTo>
                  <a:cubicBezTo>
                    <a:pt x="71182" y="798752"/>
                    <a:pt x="72481" y="808319"/>
                    <a:pt x="68580" y="815340"/>
                  </a:cubicBezTo>
                  <a:cubicBezTo>
                    <a:pt x="59685" y="831351"/>
                    <a:pt x="43892" y="843684"/>
                    <a:pt x="38100" y="861060"/>
                  </a:cubicBezTo>
                  <a:lnTo>
                    <a:pt x="22860" y="906780"/>
                  </a:lnTo>
                  <a:cubicBezTo>
                    <a:pt x="20320" y="914400"/>
                    <a:pt x="19695" y="922957"/>
                    <a:pt x="15240" y="929640"/>
                  </a:cubicBezTo>
                  <a:lnTo>
                    <a:pt x="0" y="952500"/>
                  </a:lnTo>
                  <a:cubicBezTo>
                    <a:pt x="2540" y="977900"/>
                    <a:pt x="6" y="1004335"/>
                    <a:pt x="7620" y="1028700"/>
                  </a:cubicBezTo>
                  <a:cubicBezTo>
                    <a:pt x="13083" y="1046182"/>
                    <a:pt x="29909" y="1058037"/>
                    <a:pt x="38100" y="1074420"/>
                  </a:cubicBezTo>
                  <a:cubicBezTo>
                    <a:pt x="43180" y="1084580"/>
                    <a:pt x="47704" y="1095037"/>
                    <a:pt x="53340" y="1104900"/>
                  </a:cubicBezTo>
                  <a:cubicBezTo>
                    <a:pt x="57884" y="1112851"/>
                    <a:pt x="64484" y="1119569"/>
                    <a:pt x="68580" y="1127760"/>
                  </a:cubicBezTo>
                  <a:cubicBezTo>
                    <a:pt x="72172" y="1134944"/>
                    <a:pt x="72608" y="1143436"/>
                    <a:pt x="76200" y="1150620"/>
                  </a:cubicBezTo>
                  <a:cubicBezTo>
                    <a:pt x="80296" y="1158811"/>
                    <a:pt x="87721" y="1165111"/>
                    <a:pt x="91440" y="1173480"/>
                  </a:cubicBezTo>
                  <a:cubicBezTo>
                    <a:pt x="102041" y="1197332"/>
                    <a:pt x="107967" y="1224348"/>
                    <a:pt x="114300" y="1249680"/>
                  </a:cubicBezTo>
                  <a:cubicBezTo>
                    <a:pt x="111760" y="1338580"/>
                    <a:pt x="110629" y="1427531"/>
                    <a:pt x="106680" y="1516380"/>
                  </a:cubicBezTo>
                  <a:cubicBezTo>
                    <a:pt x="105547" y="1541882"/>
                    <a:pt x="99060" y="1567053"/>
                    <a:pt x="99060" y="1592580"/>
                  </a:cubicBezTo>
                  <a:cubicBezTo>
                    <a:pt x="99060" y="1695943"/>
                    <a:pt x="99184" y="1653975"/>
                    <a:pt x="114300" y="1706880"/>
                  </a:cubicBezTo>
                  <a:cubicBezTo>
                    <a:pt x="117177" y="1716950"/>
                    <a:pt x="116724" y="1728267"/>
                    <a:pt x="121920" y="1737360"/>
                  </a:cubicBezTo>
                  <a:cubicBezTo>
                    <a:pt x="127267" y="1746716"/>
                    <a:pt x="137881" y="1751941"/>
                    <a:pt x="144780" y="1760220"/>
                  </a:cubicBezTo>
                  <a:cubicBezTo>
                    <a:pt x="150643" y="1767255"/>
                    <a:pt x="152869" y="1777359"/>
                    <a:pt x="160020" y="1783080"/>
                  </a:cubicBezTo>
                  <a:cubicBezTo>
                    <a:pt x="166292" y="1788098"/>
                    <a:pt x="175696" y="1787108"/>
                    <a:pt x="182880" y="1790700"/>
                  </a:cubicBezTo>
                  <a:cubicBezTo>
                    <a:pt x="191071" y="1794796"/>
                    <a:pt x="197322" y="1802332"/>
                    <a:pt x="205740" y="1805940"/>
                  </a:cubicBezTo>
                  <a:cubicBezTo>
                    <a:pt x="213433" y="1809237"/>
                    <a:pt x="269670" y="1820737"/>
                    <a:pt x="274320" y="1821180"/>
                  </a:cubicBezTo>
                  <a:cubicBezTo>
                    <a:pt x="540125" y="1846495"/>
                    <a:pt x="270514" y="1813560"/>
                    <a:pt x="487680" y="1836420"/>
                  </a:cubicBezTo>
                  <a:cubicBezTo>
                    <a:pt x="505542" y="1838300"/>
                    <a:pt x="523408" y="1840518"/>
                    <a:pt x="541020" y="1844040"/>
                  </a:cubicBezTo>
                  <a:cubicBezTo>
                    <a:pt x="561559" y="1848148"/>
                    <a:pt x="601980" y="1859280"/>
                    <a:pt x="601980" y="1859280"/>
                  </a:cubicBezTo>
                  <a:cubicBezTo>
                    <a:pt x="609600" y="1866900"/>
                    <a:pt x="615874" y="1876162"/>
                    <a:pt x="624840" y="1882140"/>
                  </a:cubicBezTo>
                  <a:cubicBezTo>
                    <a:pt x="631523" y="1886595"/>
                    <a:pt x="642020" y="1884080"/>
                    <a:pt x="647700" y="1889760"/>
                  </a:cubicBezTo>
                  <a:cubicBezTo>
                    <a:pt x="653380" y="1895440"/>
                    <a:pt x="651728" y="1905436"/>
                    <a:pt x="655320" y="1912620"/>
                  </a:cubicBezTo>
                  <a:cubicBezTo>
                    <a:pt x="659416" y="1920811"/>
                    <a:pt x="666464" y="1927289"/>
                    <a:pt x="670560" y="1935480"/>
                  </a:cubicBezTo>
                  <a:cubicBezTo>
                    <a:pt x="692616" y="1979591"/>
                    <a:pt x="657705" y="1937865"/>
                    <a:pt x="701040" y="1981200"/>
                  </a:cubicBezTo>
                  <a:cubicBezTo>
                    <a:pt x="706120" y="1996440"/>
                    <a:pt x="707369" y="2013554"/>
                    <a:pt x="716280" y="2026920"/>
                  </a:cubicBezTo>
                  <a:cubicBezTo>
                    <a:pt x="721360" y="2034540"/>
                    <a:pt x="727801" y="2041411"/>
                    <a:pt x="731520" y="2049780"/>
                  </a:cubicBezTo>
                  <a:cubicBezTo>
                    <a:pt x="738044" y="2064460"/>
                    <a:pt x="741680" y="2080260"/>
                    <a:pt x="746760" y="2095500"/>
                  </a:cubicBezTo>
                  <a:cubicBezTo>
                    <a:pt x="749300" y="2103120"/>
                    <a:pt x="749561" y="2111934"/>
                    <a:pt x="754380" y="2118360"/>
                  </a:cubicBezTo>
                  <a:lnTo>
                    <a:pt x="777240" y="2148840"/>
                  </a:lnTo>
                  <a:cubicBezTo>
                    <a:pt x="795640" y="2204039"/>
                    <a:pt x="780306" y="2186953"/>
                    <a:pt x="822960" y="2217420"/>
                  </a:cubicBezTo>
                  <a:cubicBezTo>
                    <a:pt x="830412" y="2222743"/>
                    <a:pt x="838200" y="2227580"/>
                    <a:pt x="845820" y="2232660"/>
                  </a:cubicBezTo>
                  <a:cubicBezTo>
                    <a:pt x="873979" y="2274899"/>
                    <a:pt x="844949" y="2241489"/>
                    <a:pt x="883920" y="2263140"/>
                  </a:cubicBezTo>
                  <a:cubicBezTo>
                    <a:pt x="944862" y="2296997"/>
                    <a:pt x="909679" y="2287242"/>
                    <a:pt x="960120" y="2308860"/>
                  </a:cubicBezTo>
                  <a:cubicBezTo>
                    <a:pt x="967503" y="2312024"/>
                    <a:pt x="975257" y="2314273"/>
                    <a:pt x="982980" y="2316480"/>
                  </a:cubicBezTo>
                  <a:cubicBezTo>
                    <a:pt x="1022139" y="2327668"/>
                    <a:pt x="1024945" y="2325536"/>
                    <a:pt x="1074420" y="2331720"/>
                  </a:cubicBezTo>
                  <a:cubicBezTo>
                    <a:pt x="1129444" y="2350061"/>
                    <a:pt x="1064030" y="2330122"/>
                    <a:pt x="1173480" y="2346960"/>
                  </a:cubicBezTo>
                  <a:cubicBezTo>
                    <a:pt x="1181419" y="2348181"/>
                    <a:pt x="1188464" y="2353005"/>
                    <a:pt x="1196340" y="2354580"/>
                  </a:cubicBezTo>
                  <a:cubicBezTo>
                    <a:pt x="1257107" y="2366733"/>
                    <a:pt x="1238732" y="2357227"/>
                    <a:pt x="1295400" y="2369820"/>
                  </a:cubicBezTo>
                  <a:cubicBezTo>
                    <a:pt x="1303241" y="2371562"/>
                    <a:pt x="1310321" y="2376219"/>
                    <a:pt x="1318260" y="2377440"/>
                  </a:cubicBezTo>
                  <a:cubicBezTo>
                    <a:pt x="1343490" y="2381322"/>
                    <a:pt x="1369060" y="2382520"/>
                    <a:pt x="1394460" y="2385060"/>
                  </a:cubicBezTo>
                  <a:cubicBezTo>
                    <a:pt x="1489275" y="2408764"/>
                    <a:pt x="1446449" y="2400300"/>
                    <a:pt x="1638300" y="2400300"/>
                  </a:cubicBezTo>
                  <a:cubicBezTo>
                    <a:pt x="1658137" y="2400300"/>
                    <a:pt x="1915543" y="2386510"/>
                    <a:pt x="1943100" y="2385060"/>
                  </a:cubicBezTo>
                  <a:cubicBezTo>
                    <a:pt x="1955800" y="2382520"/>
                    <a:pt x="1968379" y="2379272"/>
                    <a:pt x="1981200" y="2377440"/>
                  </a:cubicBezTo>
                  <a:cubicBezTo>
                    <a:pt x="2003970" y="2374187"/>
                    <a:pt x="2028424" y="2378362"/>
                    <a:pt x="2049780" y="2369820"/>
                  </a:cubicBezTo>
                  <a:cubicBezTo>
                    <a:pt x="2057238" y="2366837"/>
                    <a:pt x="2053499" y="2353981"/>
                    <a:pt x="2057400" y="2346960"/>
                  </a:cubicBezTo>
                  <a:cubicBezTo>
                    <a:pt x="2066295" y="2330949"/>
                    <a:pt x="2077720" y="2316480"/>
                    <a:pt x="2087880" y="2301240"/>
                  </a:cubicBezTo>
                  <a:cubicBezTo>
                    <a:pt x="2092960" y="2293620"/>
                    <a:pt x="2095500" y="2283460"/>
                    <a:pt x="2103120" y="2278380"/>
                  </a:cubicBezTo>
                  <a:cubicBezTo>
                    <a:pt x="2118360" y="2268220"/>
                    <a:pt x="2135888" y="2260852"/>
                    <a:pt x="2148840" y="2247900"/>
                  </a:cubicBezTo>
                  <a:cubicBezTo>
                    <a:pt x="2156460" y="2240280"/>
                    <a:pt x="2163194" y="2231656"/>
                    <a:pt x="2171700" y="2225040"/>
                  </a:cubicBezTo>
                  <a:cubicBezTo>
                    <a:pt x="2186158" y="2213795"/>
                    <a:pt x="2199651" y="2199002"/>
                    <a:pt x="2217420" y="2194560"/>
                  </a:cubicBezTo>
                  <a:cubicBezTo>
                    <a:pt x="2234458" y="2190300"/>
                    <a:pt x="2282489" y="2179121"/>
                    <a:pt x="2293620" y="2171700"/>
                  </a:cubicBezTo>
                  <a:cubicBezTo>
                    <a:pt x="2346023" y="2136765"/>
                    <a:pt x="2321964" y="2147012"/>
                    <a:pt x="2362200" y="2133600"/>
                  </a:cubicBezTo>
                  <a:cubicBezTo>
                    <a:pt x="2372360" y="2125980"/>
                    <a:pt x="2382346" y="2118122"/>
                    <a:pt x="2392680" y="2110740"/>
                  </a:cubicBezTo>
                  <a:cubicBezTo>
                    <a:pt x="2417361" y="2093111"/>
                    <a:pt x="2417472" y="2097753"/>
                    <a:pt x="2438400" y="2072640"/>
                  </a:cubicBezTo>
                  <a:cubicBezTo>
                    <a:pt x="2471404" y="2033035"/>
                    <a:pt x="2433494" y="2053459"/>
                    <a:pt x="2499360" y="2004060"/>
                  </a:cubicBezTo>
                  <a:cubicBezTo>
                    <a:pt x="2518448" y="1989744"/>
                    <a:pt x="2537841" y="1977444"/>
                    <a:pt x="2552700" y="1958340"/>
                  </a:cubicBezTo>
                  <a:cubicBezTo>
                    <a:pt x="2563945" y="1943882"/>
                    <a:pt x="2577388" y="1929996"/>
                    <a:pt x="2583180" y="1912620"/>
                  </a:cubicBezTo>
                  <a:lnTo>
                    <a:pt x="2590800" y="1889760"/>
                  </a:lnTo>
                  <a:cubicBezTo>
                    <a:pt x="2588260" y="1836420"/>
                    <a:pt x="2587615" y="1782956"/>
                    <a:pt x="2583180" y="1729740"/>
                  </a:cubicBezTo>
                  <a:cubicBezTo>
                    <a:pt x="2582513" y="1721736"/>
                    <a:pt x="2579152" y="1714064"/>
                    <a:pt x="2575560" y="1706880"/>
                  </a:cubicBezTo>
                  <a:cubicBezTo>
                    <a:pt x="2571464" y="1698689"/>
                    <a:pt x="2565643" y="1691472"/>
                    <a:pt x="2560320" y="1684020"/>
                  </a:cubicBezTo>
                  <a:cubicBezTo>
                    <a:pt x="2545481" y="1663245"/>
                    <a:pt x="2534148" y="1646970"/>
                    <a:pt x="2514600" y="1630680"/>
                  </a:cubicBezTo>
                  <a:cubicBezTo>
                    <a:pt x="2507565" y="1624817"/>
                    <a:pt x="2498585" y="1621524"/>
                    <a:pt x="2491740" y="1615440"/>
                  </a:cubicBezTo>
                  <a:cubicBezTo>
                    <a:pt x="2471635" y="1597569"/>
                    <a:pt x="2425200" y="1552979"/>
                    <a:pt x="2415540" y="1524000"/>
                  </a:cubicBezTo>
                  <a:lnTo>
                    <a:pt x="2407920" y="1501140"/>
                  </a:lnTo>
                  <a:cubicBezTo>
                    <a:pt x="2410460" y="1437640"/>
                    <a:pt x="2409419" y="1373895"/>
                    <a:pt x="2415540" y="1310640"/>
                  </a:cubicBezTo>
                  <a:cubicBezTo>
                    <a:pt x="2417087" y="1294650"/>
                    <a:pt x="2425700" y="1280160"/>
                    <a:pt x="2430780" y="1264920"/>
                  </a:cubicBezTo>
                  <a:cubicBezTo>
                    <a:pt x="2449933" y="1207461"/>
                    <a:pt x="2424097" y="1278286"/>
                    <a:pt x="2453640" y="1219200"/>
                  </a:cubicBezTo>
                  <a:cubicBezTo>
                    <a:pt x="2457232" y="1212016"/>
                    <a:pt x="2458720" y="1203960"/>
                    <a:pt x="2461260" y="1196340"/>
                  </a:cubicBezTo>
                  <a:cubicBezTo>
                    <a:pt x="2456180" y="1089660"/>
                    <a:pt x="2463578" y="981648"/>
                    <a:pt x="2446020" y="876300"/>
                  </a:cubicBezTo>
                  <a:cubicBezTo>
                    <a:pt x="2443480" y="861060"/>
                    <a:pt x="2440442" y="845895"/>
                    <a:pt x="2438400" y="830580"/>
                  </a:cubicBezTo>
                  <a:cubicBezTo>
                    <a:pt x="2435360" y="807781"/>
                    <a:pt x="2432773" y="784914"/>
                    <a:pt x="2430780" y="762000"/>
                  </a:cubicBezTo>
                  <a:cubicBezTo>
                    <a:pt x="2427692" y="726483"/>
                    <a:pt x="2427325" y="690726"/>
                    <a:pt x="2423160" y="655320"/>
                  </a:cubicBezTo>
                  <a:cubicBezTo>
                    <a:pt x="2422222" y="647343"/>
                    <a:pt x="2421543" y="637796"/>
                    <a:pt x="2415540" y="632460"/>
                  </a:cubicBezTo>
                  <a:cubicBezTo>
                    <a:pt x="2317240" y="545082"/>
                    <a:pt x="2389147" y="625582"/>
                    <a:pt x="2324100" y="579120"/>
                  </a:cubicBezTo>
                  <a:cubicBezTo>
                    <a:pt x="2315331" y="572856"/>
                    <a:pt x="2309746" y="562876"/>
                    <a:pt x="2301240" y="556260"/>
                  </a:cubicBezTo>
                  <a:cubicBezTo>
                    <a:pt x="2286782" y="545015"/>
                    <a:pt x="2270760" y="535940"/>
                    <a:pt x="2255520" y="525780"/>
                  </a:cubicBezTo>
                  <a:cubicBezTo>
                    <a:pt x="2247900" y="520700"/>
                    <a:pt x="2239136" y="517016"/>
                    <a:pt x="2232660" y="510540"/>
                  </a:cubicBezTo>
                  <a:cubicBezTo>
                    <a:pt x="2201768" y="479648"/>
                    <a:pt x="2219439" y="492499"/>
                    <a:pt x="2179320" y="472440"/>
                  </a:cubicBezTo>
                  <a:cubicBezTo>
                    <a:pt x="2135644" y="406926"/>
                    <a:pt x="2188008" y="489816"/>
                    <a:pt x="2156460" y="426720"/>
                  </a:cubicBezTo>
                  <a:cubicBezTo>
                    <a:pt x="2140020" y="393839"/>
                    <a:pt x="2141261" y="415476"/>
                    <a:pt x="2133600" y="381000"/>
                  </a:cubicBezTo>
                  <a:cubicBezTo>
                    <a:pt x="2127887" y="355290"/>
                    <a:pt x="2126137" y="312656"/>
                    <a:pt x="2110740" y="289560"/>
                  </a:cubicBezTo>
                  <a:cubicBezTo>
                    <a:pt x="2105660" y="281940"/>
                    <a:pt x="2099596" y="274891"/>
                    <a:pt x="2095500" y="266700"/>
                  </a:cubicBezTo>
                  <a:cubicBezTo>
                    <a:pt x="2091908" y="259516"/>
                    <a:pt x="2091781" y="250861"/>
                    <a:pt x="2087880" y="243840"/>
                  </a:cubicBezTo>
                  <a:cubicBezTo>
                    <a:pt x="2078985" y="227829"/>
                    <a:pt x="2067560" y="213360"/>
                    <a:pt x="2057400" y="198120"/>
                  </a:cubicBezTo>
                  <a:cubicBezTo>
                    <a:pt x="2052320" y="190500"/>
                    <a:pt x="2045056" y="183948"/>
                    <a:pt x="2042160" y="175260"/>
                  </a:cubicBezTo>
                  <a:cubicBezTo>
                    <a:pt x="2035220" y="154440"/>
                    <a:pt x="2025695" y="118681"/>
                    <a:pt x="2011680" y="99060"/>
                  </a:cubicBezTo>
                  <a:cubicBezTo>
                    <a:pt x="2005416" y="90291"/>
                    <a:pt x="1995833" y="84382"/>
                    <a:pt x="1988820" y="76200"/>
                  </a:cubicBezTo>
                  <a:cubicBezTo>
                    <a:pt x="1980555" y="66557"/>
                    <a:pt x="1973580" y="55880"/>
                    <a:pt x="1965960" y="45720"/>
                  </a:cubicBezTo>
                  <a:cubicBezTo>
                    <a:pt x="1956477" y="17272"/>
                    <a:pt x="1965283" y="23368"/>
                    <a:pt x="1935480" y="15240"/>
                  </a:cubicBezTo>
                  <a:cubicBezTo>
                    <a:pt x="1915273" y="9729"/>
                    <a:pt x="1874520" y="0"/>
                    <a:pt x="1874520" y="0"/>
                  </a:cubicBezTo>
                  <a:cubicBezTo>
                    <a:pt x="1848024" y="2650"/>
                    <a:pt x="1784111" y="7362"/>
                    <a:pt x="1752600" y="15240"/>
                  </a:cubicBezTo>
                  <a:cubicBezTo>
                    <a:pt x="1737015" y="19136"/>
                    <a:pt x="1722465" y="26584"/>
                    <a:pt x="1706880" y="30480"/>
                  </a:cubicBezTo>
                  <a:lnTo>
                    <a:pt x="1645920" y="45720"/>
                  </a:lnTo>
                  <a:cubicBezTo>
                    <a:pt x="1638300" y="50800"/>
                    <a:pt x="1631429" y="57241"/>
                    <a:pt x="1623060" y="60960"/>
                  </a:cubicBezTo>
                  <a:cubicBezTo>
                    <a:pt x="1608380" y="67484"/>
                    <a:pt x="1590706" y="67289"/>
                    <a:pt x="1577340" y="76200"/>
                  </a:cubicBezTo>
                  <a:cubicBezTo>
                    <a:pt x="1521645" y="113330"/>
                    <a:pt x="1591675" y="68009"/>
                    <a:pt x="1524000" y="106680"/>
                  </a:cubicBezTo>
                  <a:cubicBezTo>
                    <a:pt x="1516049" y="111224"/>
                    <a:pt x="1507985" y="115836"/>
                    <a:pt x="1501140" y="121920"/>
                  </a:cubicBezTo>
                  <a:cubicBezTo>
                    <a:pt x="1485031" y="136239"/>
                    <a:pt x="1473353" y="155685"/>
                    <a:pt x="1455420" y="167640"/>
                  </a:cubicBezTo>
                  <a:lnTo>
                    <a:pt x="1432560" y="182880"/>
                  </a:lnTo>
                  <a:cubicBezTo>
                    <a:pt x="1427480" y="190500"/>
                    <a:pt x="1424212" y="199709"/>
                    <a:pt x="1417320" y="205740"/>
                  </a:cubicBezTo>
                  <a:cubicBezTo>
                    <a:pt x="1399985" y="220908"/>
                    <a:pt x="1364517" y="241433"/>
                    <a:pt x="1341120" y="251460"/>
                  </a:cubicBezTo>
                  <a:cubicBezTo>
                    <a:pt x="1333737" y="254624"/>
                    <a:pt x="1325880" y="256540"/>
                    <a:pt x="1318260" y="259080"/>
                  </a:cubicBezTo>
                  <a:cubicBezTo>
                    <a:pt x="1285240" y="256540"/>
                    <a:pt x="1251043" y="260558"/>
                    <a:pt x="1219200" y="251460"/>
                  </a:cubicBezTo>
                  <a:cubicBezTo>
                    <a:pt x="1211477" y="249253"/>
                    <a:pt x="1215172" y="235784"/>
                    <a:pt x="1211580" y="228600"/>
                  </a:cubicBezTo>
                  <a:cubicBezTo>
                    <a:pt x="1201267" y="207975"/>
                    <a:pt x="1187064" y="193482"/>
                    <a:pt x="1165860" y="182880"/>
                  </a:cubicBezTo>
                  <a:cubicBezTo>
                    <a:pt x="1127266" y="163583"/>
                    <a:pt x="1094662" y="164809"/>
                    <a:pt x="1051560" y="160020"/>
                  </a:cubicBezTo>
                  <a:cubicBezTo>
                    <a:pt x="1008380" y="162560"/>
                    <a:pt x="964796" y="161224"/>
                    <a:pt x="922020" y="167640"/>
                  </a:cubicBezTo>
                  <a:cubicBezTo>
                    <a:pt x="912963" y="168999"/>
                    <a:pt x="907351" y="178784"/>
                    <a:pt x="899160" y="182880"/>
                  </a:cubicBezTo>
                  <a:cubicBezTo>
                    <a:pt x="891976" y="186472"/>
                    <a:pt x="883920" y="187960"/>
                    <a:pt x="876300" y="190500"/>
                  </a:cubicBezTo>
                  <a:cubicBezTo>
                    <a:pt x="868680" y="198120"/>
                    <a:pt x="861719" y="206461"/>
                    <a:pt x="853440" y="213360"/>
                  </a:cubicBezTo>
                  <a:cubicBezTo>
                    <a:pt x="824718" y="237295"/>
                    <a:pt x="816903" y="223911"/>
                    <a:pt x="800100" y="274320"/>
                  </a:cubicBezTo>
                  <a:lnTo>
                    <a:pt x="784860" y="320040"/>
                  </a:lnTo>
                  <a:cubicBezTo>
                    <a:pt x="782320" y="327660"/>
                    <a:pt x="779188" y="335108"/>
                    <a:pt x="777240" y="342900"/>
                  </a:cubicBezTo>
                  <a:cubicBezTo>
                    <a:pt x="771411" y="366218"/>
                    <a:pt x="771921" y="378699"/>
                    <a:pt x="754380" y="396240"/>
                  </a:cubicBezTo>
                  <a:cubicBezTo>
                    <a:pt x="741964" y="408656"/>
                    <a:pt x="725187" y="414968"/>
                    <a:pt x="708660" y="419100"/>
                  </a:cubicBezTo>
                  <a:cubicBezTo>
                    <a:pt x="696095" y="422241"/>
                    <a:pt x="683125" y="423579"/>
                    <a:pt x="670560" y="426720"/>
                  </a:cubicBezTo>
                  <a:cubicBezTo>
                    <a:pt x="662768" y="428668"/>
                    <a:pt x="655725" y="434006"/>
                    <a:pt x="647700" y="434340"/>
                  </a:cubicBezTo>
                  <a:cubicBezTo>
                    <a:pt x="533471" y="439100"/>
                    <a:pt x="419100" y="439420"/>
                    <a:pt x="304800" y="441960"/>
                  </a:cubicBezTo>
                  <a:cubicBezTo>
                    <a:pt x="297180" y="444500"/>
                    <a:pt x="288623" y="445125"/>
                    <a:pt x="281940" y="449580"/>
                  </a:cubicBezTo>
                  <a:cubicBezTo>
                    <a:pt x="272974" y="455558"/>
                    <a:pt x="267359" y="465541"/>
                    <a:pt x="259080" y="472440"/>
                  </a:cubicBezTo>
                  <a:cubicBezTo>
                    <a:pt x="252045" y="478303"/>
                    <a:pt x="243840" y="482600"/>
                    <a:pt x="236220" y="487680"/>
                  </a:cubicBezTo>
                  <a:cubicBezTo>
                    <a:pt x="231140" y="495300"/>
                    <a:pt x="224588" y="502122"/>
                    <a:pt x="220980" y="510540"/>
                  </a:cubicBezTo>
                  <a:cubicBezTo>
                    <a:pt x="216855" y="520166"/>
                    <a:pt x="218440" y="492760"/>
                    <a:pt x="213360" y="502920"/>
                  </a:cubicBezTo>
                  <a:close/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5440680" y="3551515"/>
              <a:ext cx="3728429" cy="3245525"/>
            </a:xfrm>
            <a:custGeom>
              <a:avLst/>
              <a:gdLst>
                <a:gd name="connsiteX0" fmla="*/ 1455420 w 3728429"/>
                <a:gd name="connsiteY0" fmla="*/ 136565 h 3245525"/>
                <a:gd name="connsiteX1" fmla="*/ 1402080 w 3728429"/>
                <a:gd name="connsiteY1" fmla="*/ 182285 h 3245525"/>
                <a:gd name="connsiteX2" fmla="*/ 1379220 w 3728429"/>
                <a:gd name="connsiteY2" fmla="*/ 212765 h 3245525"/>
                <a:gd name="connsiteX3" fmla="*/ 1333500 w 3728429"/>
                <a:gd name="connsiteY3" fmla="*/ 228005 h 3245525"/>
                <a:gd name="connsiteX4" fmla="*/ 1219200 w 3728429"/>
                <a:gd name="connsiteY4" fmla="*/ 243245 h 3245525"/>
                <a:gd name="connsiteX5" fmla="*/ 1173480 w 3728429"/>
                <a:gd name="connsiteY5" fmla="*/ 250865 h 3245525"/>
                <a:gd name="connsiteX6" fmla="*/ 1089660 w 3728429"/>
                <a:gd name="connsiteY6" fmla="*/ 258485 h 3245525"/>
                <a:gd name="connsiteX7" fmla="*/ 1013460 w 3728429"/>
                <a:gd name="connsiteY7" fmla="*/ 273725 h 3245525"/>
                <a:gd name="connsiteX8" fmla="*/ 952500 w 3728429"/>
                <a:gd name="connsiteY8" fmla="*/ 281345 h 3245525"/>
                <a:gd name="connsiteX9" fmla="*/ 929640 w 3728429"/>
                <a:gd name="connsiteY9" fmla="*/ 288965 h 3245525"/>
                <a:gd name="connsiteX10" fmla="*/ 899160 w 3728429"/>
                <a:gd name="connsiteY10" fmla="*/ 296585 h 3245525"/>
                <a:gd name="connsiteX11" fmla="*/ 853440 w 3728429"/>
                <a:gd name="connsiteY11" fmla="*/ 327065 h 3245525"/>
                <a:gd name="connsiteX12" fmla="*/ 830580 w 3728429"/>
                <a:gd name="connsiteY12" fmla="*/ 342305 h 3245525"/>
                <a:gd name="connsiteX13" fmla="*/ 777240 w 3728429"/>
                <a:gd name="connsiteY13" fmla="*/ 410885 h 3245525"/>
                <a:gd name="connsiteX14" fmla="*/ 762000 w 3728429"/>
                <a:gd name="connsiteY14" fmla="*/ 456605 h 3245525"/>
                <a:gd name="connsiteX15" fmla="*/ 754380 w 3728429"/>
                <a:gd name="connsiteY15" fmla="*/ 479465 h 3245525"/>
                <a:gd name="connsiteX16" fmla="*/ 731520 w 3728429"/>
                <a:gd name="connsiteY16" fmla="*/ 494705 h 3245525"/>
                <a:gd name="connsiteX17" fmla="*/ 708660 w 3728429"/>
                <a:gd name="connsiteY17" fmla="*/ 517565 h 3245525"/>
                <a:gd name="connsiteX18" fmla="*/ 662940 w 3728429"/>
                <a:gd name="connsiteY18" fmla="*/ 532805 h 3245525"/>
                <a:gd name="connsiteX19" fmla="*/ 594360 w 3728429"/>
                <a:gd name="connsiteY19" fmla="*/ 555665 h 3245525"/>
                <a:gd name="connsiteX20" fmla="*/ 518160 w 3728429"/>
                <a:gd name="connsiteY20" fmla="*/ 578525 h 3245525"/>
                <a:gd name="connsiteX21" fmla="*/ 472440 w 3728429"/>
                <a:gd name="connsiteY21" fmla="*/ 593765 h 3245525"/>
                <a:gd name="connsiteX22" fmla="*/ 449580 w 3728429"/>
                <a:gd name="connsiteY22" fmla="*/ 601385 h 3245525"/>
                <a:gd name="connsiteX23" fmla="*/ 411480 w 3728429"/>
                <a:gd name="connsiteY23" fmla="*/ 609005 h 3245525"/>
                <a:gd name="connsiteX24" fmla="*/ 342900 w 3728429"/>
                <a:gd name="connsiteY24" fmla="*/ 639485 h 3245525"/>
                <a:gd name="connsiteX25" fmla="*/ 312420 w 3728429"/>
                <a:gd name="connsiteY25" fmla="*/ 654725 h 3245525"/>
                <a:gd name="connsiteX26" fmla="*/ 266700 w 3728429"/>
                <a:gd name="connsiteY26" fmla="*/ 669965 h 3245525"/>
                <a:gd name="connsiteX27" fmla="*/ 236220 w 3728429"/>
                <a:gd name="connsiteY27" fmla="*/ 692825 h 3245525"/>
                <a:gd name="connsiteX28" fmla="*/ 213360 w 3728429"/>
                <a:gd name="connsiteY28" fmla="*/ 700445 h 3245525"/>
                <a:gd name="connsiteX29" fmla="*/ 190500 w 3728429"/>
                <a:gd name="connsiteY29" fmla="*/ 715685 h 3245525"/>
                <a:gd name="connsiteX30" fmla="*/ 175260 w 3728429"/>
                <a:gd name="connsiteY30" fmla="*/ 738545 h 3245525"/>
                <a:gd name="connsiteX31" fmla="*/ 152400 w 3728429"/>
                <a:gd name="connsiteY31" fmla="*/ 769025 h 3245525"/>
                <a:gd name="connsiteX32" fmla="*/ 137160 w 3728429"/>
                <a:gd name="connsiteY32" fmla="*/ 799505 h 3245525"/>
                <a:gd name="connsiteX33" fmla="*/ 137160 w 3728429"/>
                <a:gd name="connsiteY33" fmla="*/ 990005 h 3245525"/>
                <a:gd name="connsiteX34" fmla="*/ 144780 w 3728429"/>
                <a:gd name="connsiteY34" fmla="*/ 1180505 h 3245525"/>
                <a:gd name="connsiteX35" fmla="*/ 137160 w 3728429"/>
                <a:gd name="connsiteY35" fmla="*/ 1538645 h 3245525"/>
                <a:gd name="connsiteX36" fmla="*/ 121920 w 3728429"/>
                <a:gd name="connsiteY36" fmla="*/ 1584365 h 3245525"/>
                <a:gd name="connsiteX37" fmla="*/ 68580 w 3728429"/>
                <a:gd name="connsiteY37" fmla="*/ 1660565 h 3245525"/>
                <a:gd name="connsiteX38" fmla="*/ 38100 w 3728429"/>
                <a:gd name="connsiteY38" fmla="*/ 1706285 h 3245525"/>
                <a:gd name="connsiteX39" fmla="*/ 22860 w 3728429"/>
                <a:gd name="connsiteY39" fmla="*/ 1752005 h 3245525"/>
                <a:gd name="connsiteX40" fmla="*/ 0 w 3728429"/>
                <a:gd name="connsiteY40" fmla="*/ 1858685 h 3245525"/>
                <a:gd name="connsiteX41" fmla="*/ 7620 w 3728429"/>
                <a:gd name="connsiteY41" fmla="*/ 1965365 h 3245525"/>
                <a:gd name="connsiteX42" fmla="*/ 53340 w 3728429"/>
                <a:gd name="connsiteY42" fmla="*/ 2049185 h 3245525"/>
                <a:gd name="connsiteX43" fmla="*/ 106680 w 3728429"/>
                <a:gd name="connsiteY43" fmla="*/ 2102525 h 3245525"/>
                <a:gd name="connsiteX44" fmla="*/ 144780 w 3728429"/>
                <a:gd name="connsiteY44" fmla="*/ 2140625 h 3245525"/>
                <a:gd name="connsiteX45" fmla="*/ 213360 w 3728429"/>
                <a:gd name="connsiteY45" fmla="*/ 2155865 h 3245525"/>
                <a:gd name="connsiteX46" fmla="*/ 236220 w 3728429"/>
                <a:gd name="connsiteY46" fmla="*/ 2163485 h 3245525"/>
                <a:gd name="connsiteX47" fmla="*/ 312420 w 3728429"/>
                <a:gd name="connsiteY47" fmla="*/ 2186345 h 3245525"/>
                <a:gd name="connsiteX48" fmla="*/ 381000 w 3728429"/>
                <a:gd name="connsiteY48" fmla="*/ 2224445 h 3245525"/>
                <a:gd name="connsiteX49" fmla="*/ 411480 w 3728429"/>
                <a:gd name="connsiteY49" fmla="*/ 2247305 h 3245525"/>
                <a:gd name="connsiteX50" fmla="*/ 441960 w 3728429"/>
                <a:gd name="connsiteY50" fmla="*/ 2262545 h 3245525"/>
                <a:gd name="connsiteX51" fmla="*/ 464820 w 3728429"/>
                <a:gd name="connsiteY51" fmla="*/ 2277785 h 3245525"/>
                <a:gd name="connsiteX52" fmla="*/ 472440 w 3728429"/>
                <a:gd name="connsiteY52" fmla="*/ 2300645 h 3245525"/>
                <a:gd name="connsiteX53" fmla="*/ 480060 w 3728429"/>
                <a:gd name="connsiteY53" fmla="*/ 2384465 h 3245525"/>
                <a:gd name="connsiteX54" fmla="*/ 518160 w 3728429"/>
                <a:gd name="connsiteY54" fmla="*/ 2430185 h 3245525"/>
                <a:gd name="connsiteX55" fmla="*/ 594360 w 3728429"/>
                <a:gd name="connsiteY55" fmla="*/ 2491145 h 3245525"/>
                <a:gd name="connsiteX56" fmla="*/ 609600 w 3728429"/>
                <a:gd name="connsiteY56" fmla="*/ 2536865 h 3245525"/>
                <a:gd name="connsiteX57" fmla="*/ 640080 w 3728429"/>
                <a:gd name="connsiteY57" fmla="*/ 2582585 h 3245525"/>
                <a:gd name="connsiteX58" fmla="*/ 655320 w 3728429"/>
                <a:gd name="connsiteY58" fmla="*/ 2635925 h 3245525"/>
                <a:gd name="connsiteX59" fmla="*/ 670560 w 3728429"/>
                <a:gd name="connsiteY59" fmla="*/ 2658785 h 3245525"/>
                <a:gd name="connsiteX60" fmla="*/ 693420 w 3728429"/>
                <a:gd name="connsiteY60" fmla="*/ 2689265 h 3245525"/>
                <a:gd name="connsiteX61" fmla="*/ 762000 w 3728429"/>
                <a:gd name="connsiteY61" fmla="*/ 2727365 h 3245525"/>
                <a:gd name="connsiteX62" fmla="*/ 777240 w 3728429"/>
                <a:gd name="connsiteY62" fmla="*/ 2750225 h 3245525"/>
                <a:gd name="connsiteX63" fmla="*/ 807720 w 3728429"/>
                <a:gd name="connsiteY63" fmla="*/ 2757845 h 3245525"/>
                <a:gd name="connsiteX64" fmla="*/ 876300 w 3728429"/>
                <a:gd name="connsiteY64" fmla="*/ 2773085 h 3245525"/>
                <a:gd name="connsiteX65" fmla="*/ 922020 w 3728429"/>
                <a:gd name="connsiteY65" fmla="*/ 2803565 h 3245525"/>
                <a:gd name="connsiteX66" fmla="*/ 1028700 w 3728429"/>
                <a:gd name="connsiteY66" fmla="*/ 2841665 h 3245525"/>
                <a:gd name="connsiteX67" fmla="*/ 1051560 w 3728429"/>
                <a:gd name="connsiteY67" fmla="*/ 2887385 h 3245525"/>
                <a:gd name="connsiteX68" fmla="*/ 1074420 w 3728429"/>
                <a:gd name="connsiteY68" fmla="*/ 2902625 h 3245525"/>
                <a:gd name="connsiteX69" fmla="*/ 1104900 w 3728429"/>
                <a:gd name="connsiteY69" fmla="*/ 2978825 h 3245525"/>
                <a:gd name="connsiteX70" fmla="*/ 1127760 w 3728429"/>
                <a:gd name="connsiteY70" fmla="*/ 2994065 h 3245525"/>
                <a:gd name="connsiteX71" fmla="*/ 1181100 w 3728429"/>
                <a:gd name="connsiteY71" fmla="*/ 3032165 h 3245525"/>
                <a:gd name="connsiteX72" fmla="*/ 1203960 w 3728429"/>
                <a:gd name="connsiteY72" fmla="*/ 3039785 h 3245525"/>
                <a:gd name="connsiteX73" fmla="*/ 1211580 w 3728429"/>
                <a:gd name="connsiteY73" fmla="*/ 3062645 h 3245525"/>
                <a:gd name="connsiteX74" fmla="*/ 1272540 w 3728429"/>
                <a:gd name="connsiteY74" fmla="*/ 3093125 h 3245525"/>
                <a:gd name="connsiteX75" fmla="*/ 1318260 w 3728429"/>
                <a:gd name="connsiteY75" fmla="*/ 3123605 h 3245525"/>
                <a:gd name="connsiteX76" fmla="*/ 1341120 w 3728429"/>
                <a:gd name="connsiteY76" fmla="*/ 3138845 h 3245525"/>
                <a:gd name="connsiteX77" fmla="*/ 1584960 w 3728429"/>
                <a:gd name="connsiteY77" fmla="*/ 3169325 h 3245525"/>
                <a:gd name="connsiteX78" fmla="*/ 1790700 w 3728429"/>
                <a:gd name="connsiteY78" fmla="*/ 3176945 h 3245525"/>
                <a:gd name="connsiteX79" fmla="*/ 2255520 w 3728429"/>
                <a:gd name="connsiteY79" fmla="*/ 3176945 h 3245525"/>
                <a:gd name="connsiteX80" fmla="*/ 2286000 w 3728429"/>
                <a:gd name="connsiteY80" fmla="*/ 3184565 h 3245525"/>
                <a:gd name="connsiteX81" fmla="*/ 2354580 w 3728429"/>
                <a:gd name="connsiteY81" fmla="*/ 3192185 h 3245525"/>
                <a:gd name="connsiteX82" fmla="*/ 2506980 w 3728429"/>
                <a:gd name="connsiteY82" fmla="*/ 3222665 h 3245525"/>
                <a:gd name="connsiteX83" fmla="*/ 2560320 w 3728429"/>
                <a:gd name="connsiteY83" fmla="*/ 3230285 h 3245525"/>
                <a:gd name="connsiteX84" fmla="*/ 2750820 w 3728429"/>
                <a:gd name="connsiteY84" fmla="*/ 3245525 h 3245525"/>
                <a:gd name="connsiteX85" fmla="*/ 2796540 w 3728429"/>
                <a:gd name="connsiteY85" fmla="*/ 3237905 h 3245525"/>
                <a:gd name="connsiteX86" fmla="*/ 2819400 w 3728429"/>
                <a:gd name="connsiteY86" fmla="*/ 3176945 h 3245525"/>
                <a:gd name="connsiteX87" fmla="*/ 2849880 w 3728429"/>
                <a:gd name="connsiteY87" fmla="*/ 3108365 h 3245525"/>
                <a:gd name="connsiteX88" fmla="*/ 2880360 w 3728429"/>
                <a:gd name="connsiteY88" fmla="*/ 3055025 h 3245525"/>
                <a:gd name="connsiteX89" fmla="*/ 2887980 w 3728429"/>
                <a:gd name="connsiteY89" fmla="*/ 3024545 h 3245525"/>
                <a:gd name="connsiteX90" fmla="*/ 2933700 w 3728429"/>
                <a:gd name="connsiteY90" fmla="*/ 2955965 h 3245525"/>
                <a:gd name="connsiteX91" fmla="*/ 2948940 w 3728429"/>
                <a:gd name="connsiteY91" fmla="*/ 2933105 h 3245525"/>
                <a:gd name="connsiteX92" fmla="*/ 2971800 w 3728429"/>
                <a:gd name="connsiteY92" fmla="*/ 2910245 h 3245525"/>
                <a:gd name="connsiteX93" fmla="*/ 3017520 w 3728429"/>
                <a:gd name="connsiteY93" fmla="*/ 2879765 h 3245525"/>
                <a:gd name="connsiteX94" fmla="*/ 3048000 w 3728429"/>
                <a:gd name="connsiteY94" fmla="*/ 2834045 h 3245525"/>
                <a:gd name="connsiteX95" fmla="*/ 3063240 w 3728429"/>
                <a:gd name="connsiteY95" fmla="*/ 2811185 h 3245525"/>
                <a:gd name="connsiteX96" fmla="*/ 3116580 w 3728429"/>
                <a:gd name="connsiteY96" fmla="*/ 2765465 h 3245525"/>
                <a:gd name="connsiteX97" fmla="*/ 3162300 w 3728429"/>
                <a:gd name="connsiteY97" fmla="*/ 2734985 h 3245525"/>
                <a:gd name="connsiteX98" fmla="*/ 3200400 w 3728429"/>
                <a:gd name="connsiteY98" fmla="*/ 2696885 h 3245525"/>
                <a:gd name="connsiteX99" fmla="*/ 3246120 w 3728429"/>
                <a:gd name="connsiteY99" fmla="*/ 2651165 h 3245525"/>
                <a:gd name="connsiteX100" fmla="*/ 3268980 w 3728429"/>
                <a:gd name="connsiteY100" fmla="*/ 2628305 h 3245525"/>
                <a:gd name="connsiteX101" fmla="*/ 3299460 w 3728429"/>
                <a:gd name="connsiteY101" fmla="*/ 2605445 h 3245525"/>
                <a:gd name="connsiteX102" fmla="*/ 3314700 w 3728429"/>
                <a:gd name="connsiteY102" fmla="*/ 2582585 h 3245525"/>
                <a:gd name="connsiteX103" fmla="*/ 3345180 w 3728429"/>
                <a:gd name="connsiteY103" fmla="*/ 2559725 h 3245525"/>
                <a:gd name="connsiteX104" fmla="*/ 3360420 w 3728429"/>
                <a:gd name="connsiteY104" fmla="*/ 2536865 h 3245525"/>
                <a:gd name="connsiteX105" fmla="*/ 3406140 w 3728429"/>
                <a:gd name="connsiteY105" fmla="*/ 2506385 h 3245525"/>
                <a:gd name="connsiteX106" fmla="*/ 3429000 w 3728429"/>
                <a:gd name="connsiteY106" fmla="*/ 2491145 h 3245525"/>
                <a:gd name="connsiteX107" fmla="*/ 3474720 w 3728429"/>
                <a:gd name="connsiteY107" fmla="*/ 2460665 h 3245525"/>
                <a:gd name="connsiteX108" fmla="*/ 3528060 w 3728429"/>
                <a:gd name="connsiteY108" fmla="*/ 2414945 h 3245525"/>
                <a:gd name="connsiteX109" fmla="*/ 3596640 w 3728429"/>
                <a:gd name="connsiteY109" fmla="*/ 2353985 h 3245525"/>
                <a:gd name="connsiteX110" fmla="*/ 3627120 w 3728429"/>
                <a:gd name="connsiteY110" fmla="*/ 2300645 h 3245525"/>
                <a:gd name="connsiteX111" fmla="*/ 3665220 w 3728429"/>
                <a:gd name="connsiteY111" fmla="*/ 2247305 h 3245525"/>
                <a:gd name="connsiteX112" fmla="*/ 3688080 w 3728429"/>
                <a:gd name="connsiteY112" fmla="*/ 2201585 h 3245525"/>
                <a:gd name="connsiteX113" fmla="*/ 3703320 w 3728429"/>
                <a:gd name="connsiteY113" fmla="*/ 2163485 h 3245525"/>
                <a:gd name="connsiteX114" fmla="*/ 3726180 w 3728429"/>
                <a:gd name="connsiteY114" fmla="*/ 2110145 h 3245525"/>
                <a:gd name="connsiteX115" fmla="*/ 3710940 w 3728429"/>
                <a:gd name="connsiteY115" fmla="*/ 2041565 h 3245525"/>
                <a:gd name="connsiteX116" fmla="*/ 3627120 w 3728429"/>
                <a:gd name="connsiteY116" fmla="*/ 1988225 h 3245525"/>
                <a:gd name="connsiteX117" fmla="*/ 3566160 w 3728429"/>
                <a:gd name="connsiteY117" fmla="*/ 1965365 h 3245525"/>
                <a:gd name="connsiteX118" fmla="*/ 3535680 w 3728429"/>
                <a:gd name="connsiteY118" fmla="*/ 1942505 h 3245525"/>
                <a:gd name="connsiteX119" fmla="*/ 3497580 w 3728429"/>
                <a:gd name="connsiteY119" fmla="*/ 1896785 h 3245525"/>
                <a:gd name="connsiteX120" fmla="*/ 3489960 w 3728429"/>
                <a:gd name="connsiteY120" fmla="*/ 1873925 h 3245525"/>
                <a:gd name="connsiteX121" fmla="*/ 3459480 w 3728429"/>
                <a:gd name="connsiteY121" fmla="*/ 1828205 h 3245525"/>
                <a:gd name="connsiteX122" fmla="*/ 3436620 w 3728429"/>
                <a:gd name="connsiteY122" fmla="*/ 1774865 h 3245525"/>
                <a:gd name="connsiteX123" fmla="*/ 3421380 w 3728429"/>
                <a:gd name="connsiteY123" fmla="*/ 1729145 h 3245525"/>
                <a:gd name="connsiteX124" fmla="*/ 3406140 w 3728429"/>
                <a:gd name="connsiteY124" fmla="*/ 1683425 h 3245525"/>
                <a:gd name="connsiteX125" fmla="*/ 3398520 w 3728429"/>
                <a:gd name="connsiteY125" fmla="*/ 1660565 h 3245525"/>
                <a:gd name="connsiteX126" fmla="*/ 3390900 w 3728429"/>
                <a:gd name="connsiteY126" fmla="*/ 1614845 h 3245525"/>
                <a:gd name="connsiteX127" fmla="*/ 3383280 w 3728429"/>
                <a:gd name="connsiteY127" fmla="*/ 1591985 h 3245525"/>
                <a:gd name="connsiteX128" fmla="*/ 3375660 w 3728429"/>
                <a:gd name="connsiteY128" fmla="*/ 1561505 h 3245525"/>
                <a:gd name="connsiteX129" fmla="*/ 3368040 w 3728429"/>
                <a:gd name="connsiteY129" fmla="*/ 1363385 h 3245525"/>
                <a:gd name="connsiteX130" fmla="*/ 3360420 w 3728429"/>
                <a:gd name="connsiteY130" fmla="*/ 1340525 h 3245525"/>
                <a:gd name="connsiteX131" fmla="*/ 3352800 w 3728429"/>
                <a:gd name="connsiteY131" fmla="*/ 1302425 h 3245525"/>
                <a:gd name="connsiteX132" fmla="*/ 3337560 w 3728429"/>
                <a:gd name="connsiteY132" fmla="*/ 1271945 h 3245525"/>
                <a:gd name="connsiteX133" fmla="*/ 3299460 w 3728429"/>
                <a:gd name="connsiteY133" fmla="*/ 1218605 h 3245525"/>
                <a:gd name="connsiteX134" fmla="*/ 3284220 w 3728429"/>
                <a:gd name="connsiteY134" fmla="*/ 1172885 h 3245525"/>
                <a:gd name="connsiteX135" fmla="*/ 3276600 w 3728429"/>
                <a:gd name="connsiteY135" fmla="*/ 1150025 h 3245525"/>
                <a:gd name="connsiteX136" fmla="*/ 3261360 w 3728429"/>
                <a:gd name="connsiteY136" fmla="*/ 1127165 h 3245525"/>
                <a:gd name="connsiteX137" fmla="*/ 3238500 w 3728429"/>
                <a:gd name="connsiteY137" fmla="*/ 1050965 h 3245525"/>
                <a:gd name="connsiteX138" fmla="*/ 3253740 w 3728429"/>
                <a:gd name="connsiteY138" fmla="*/ 921425 h 3245525"/>
                <a:gd name="connsiteX139" fmla="*/ 3268980 w 3728429"/>
                <a:gd name="connsiteY139" fmla="*/ 852845 h 3245525"/>
                <a:gd name="connsiteX140" fmla="*/ 3276600 w 3728429"/>
                <a:gd name="connsiteY140" fmla="*/ 746165 h 3245525"/>
                <a:gd name="connsiteX141" fmla="*/ 3253740 w 3728429"/>
                <a:gd name="connsiteY141" fmla="*/ 532805 h 3245525"/>
                <a:gd name="connsiteX142" fmla="*/ 3246120 w 3728429"/>
                <a:gd name="connsiteY142" fmla="*/ 502325 h 3245525"/>
                <a:gd name="connsiteX143" fmla="*/ 3208020 w 3728429"/>
                <a:gd name="connsiteY143" fmla="*/ 441365 h 3245525"/>
                <a:gd name="connsiteX144" fmla="*/ 3169920 w 3728429"/>
                <a:gd name="connsiteY144" fmla="*/ 395645 h 3245525"/>
                <a:gd name="connsiteX145" fmla="*/ 3086100 w 3728429"/>
                <a:gd name="connsiteY145" fmla="*/ 372785 h 3245525"/>
                <a:gd name="connsiteX146" fmla="*/ 2682240 w 3728429"/>
                <a:gd name="connsiteY146" fmla="*/ 365165 h 3245525"/>
                <a:gd name="connsiteX147" fmla="*/ 2659380 w 3728429"/>
                <a:gd name="connsiteY147" fmla="*/ 349925 h 3245525"/>
                <a:gd name="connsiteX148" fmla="*/ 2613660 w 3728429"/>
                <a:gd name="connsiteY148" fmla="*/ 334685 h 3245525"/>
                <a:gd name="connsiteX149" fmla="*/ 2537460 w 3728429"/>
                <a:gd name="connsiteY149" fmla="*/ 288965 h 3245525"/>
                <a:gd name="connsiteX150" fmla="*/ 2514600 w 3728429"/>
                <a:gd name="connsiteY150" fmla="*/ 273725 h 3245525"/>
                <a:gd name="connsiteX151" fmla="*/ 2491740 w 3728429"/>
                <a:gd name="connsiteY151" fmla="*/ 266105 h 3245525"/>
                <a:gd name="connsiteX152" fmla="*/ 2461260 w 3728429"/>
                <a:gd name="connsiteY152" fmla="*/ 250865 h 3245525"/>
                <a:gd name="connsiteX153" fmla="*/ 2438400 w 3728429"/>
                <a:gd name="connsiteY153" fmla="*/ 235625 h 3245525"/>
                <a:gd name="connsiteX154" fmla="*/ 2407920 w 3728429"/>
                <a:gd name="connsiteY154" fmla="*/ 228005 h 3245525"/>
                <a:gd name="connsiteX155" fmla="*/ 2339340 w 3728429"/>
                <a:gd name="connsiteY155" fmla="*/ 197525 h 3245525"/>
                <a:gd name="connsiteX156" fmla="*/ 2316480 w 3728429"/>
                <a:gd name="connsiteY156" fmla="*/ 189905 h 3245525"/>
                <a:gd name="connsiteX157" fmla="*/ 2270760 w 3728429"/>
                <a:gd name="connsiteY157" fmla="*/ 167045 h 3245525"/>
                <a:gd name="connsiteX158" fmla="*/ 2247900 w 3728429"/>
                <a:gd name="connsiteY158" fmla="*/ 151805 h 3245525"/>
                <a:gd name="connsiteX159" fmla="*/ 2202180 w 3728429"/>
                <a:gd name="connsiteY159" fmla="*/ 136565 h 3245525"/>
                <a:gd name="connsiteX160" fmla="*/ 2156460 w 3728429"/>
                <a:gd name="connsiteY160" fmla="*/ 106085 h 3245525"/>
                <a:gd name="connsiteX161" fmla="*/ 2133600 w 3728429"/>
                <a:gd name="connsiteY161" fmla="*/ 98465 h 3245525"/>
                <a:gd name="connsiteX162" fmla="*/ 2065020 w 3728429"/>
                <a:gd name="connsiteY162" fmla="*/ 67985 h 3245525"/>
                <a:gd name="connsiteX163" fmla="*/ 2026920 w 3728429"/>
                <a:gd name="connsiteY163" fmla="*/ 60365 h 3245525"/>
                <a:gd name="connsiteX164" fmla="*/ 1973580 w 3728429"/>
                <a:gd name="connsiteY164" fmla="*/ 37505 h 3245525"/>
                <a:gd name="connsiteX165" fmla="*/ 1943100 w 3728429"/>
                <a:gd name="connsiteY165" fmla="*/ 29885 h 3245525"/>
                <a:gd name="connsiteX166" fmla="*/ 1882140 w 3728429"/>
                <a:gd name="connsiteY166" fmla="*/ 7025 h 3245525"/>
                <a:gd name="connsiteX167" fmla="*/ 1790700 w 3728429"/>
                <a:gd name="connsiteY167" fmla="*/ 14645 h 3245525"/>
                <a:gd name="connsiteX168" fmla="*/ 1744980 w 3728429"/>
                <a:gd name="connsiteY168" fmla="*/ 37505 h 3245525"/>
                <a:gd name="connsiteX169" fmla="*/ 1714500 w 3728429"/>
                <a:gd name="connsiteY169" fmla="*/ 45125 h 3245525"/>
                <a:gd name="connsiteX170" fmla="*/ 1668780 w 3728429"/>
                <a:gd name="connsiteY170" fmla="*/ 60365 h 3245525"/>
                <a:gd name="connsiteX171" fmla="*/ 1569720 w 3728429"/>
                <a:gd name="connsiteY171" fmla="*/ 75605 h 3245525"/>
                <a:gd name="connsiteX172" fmla="*/ 1501140 w 3728429"/>
                <a:gd name="connsiteY172" fmla="*/ 106085 h 3245525"/>
                <a:gd name="connsiteX173" fmla="*/ 1478280 w 3728429"/>
                <a:gd name="connsiteY173" fmla="*/ 113705 h 3245525"/>
                <a:gd name="connsiteX174" fmla="*/ 1455420 w 3728429"/>
                <a:gd name="connsiteY174" fmla="*/ 136565 h 324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</a:cxnLst>
              <a:rect l="l" t="t" r="r" b="b"/>
              <a:pathLst>
                <a:path w="3728429" h="3245525">
                  <a:moveTo>
                    <a:pt x="1455420" y="136565"/>
                  </a:moveTo>
                  <a:cubicBezTo>
                    <a:pt x="1442720" y="147995"/>
                    <a:pt x="1421184" y="159997"/>
                    <a:pt x="1402080" y="182285"/>
                  </a:cubicBezTo>
                  <a:cubicBezTo>
                    <a:pt x="1393815" y="191928"/>
                    <a:pt x="1389787" y="205720"/>
                    <a:pt x="1379220" y="212765"/>
                  </a:cubicBezTo>
                  <a:cubicBezTo>
                    <a:pt x="1365854" y="221676"/>
                    <a:pt x="1348740" y="222925"/>
                    <a:pt x="1333500" y="228005"/>
                  </a:cubicBezTo>
                  <a:cubicBezTo>
                    <a:pt x="1278359" y="246385"/>
                    <a:pt x="1331075" y="230814"/>
                    <a:pt x="1219200" y="243245"/>
                  </a:cubicBezTo>
                  <a:cubicBezTo>
                    <a:pt x="1203844" y="244951"/>
                    <a:pt x="1188824" y="249060"/>
                    <a:pt x="1173480" y="250865"/>
                  </a:cubicBezTo>
                  <a:cubicBezTo>
                    <a:pt x="1145617" y="254143"/>
                    <a:pt x="1117523" y="255207"/>
                    <a:pt x="1089660" y="258485"/>
                  </a:cubicBezTo>
                  <a:cubicBezTo>
                    <a:pt x="975625" y="271901"/>
                    <a:pt x="1098233" y="259596"/>
                    <a:pt x="1013460" y="273725"/>
                  </a:cubicBezTo>
                  <a:cubicBezTo>
                    <a:pt x="993260" y="277092"/>
                    <a:pt x="972820" y="278805"/>
                    <a:pt x="952500" y="281345"/>
                  </a:cubicBezTo>
                  <a:cubicBezTo>
                    <a:pt x="944880" y="283885"/>
                    <a:pt x="937363" y="286758"/>
                    <a:pt x="929640" y="288965"/>
                  </a:cubicBezTo>
                  <a:cubicBezTo>
                    <a:pt x="919570" y="291842"/>
                    <a:pt x="908527" y="291901"/>
                    <a:pt x="899160" y="296585"/>
                  </a:cubicBezTo>
                  <a:cubicBezTo>
                    <a:pt x="882777" y="304776"/>
                    <a:pt x="868680" y="316905"/>
                    <a:pt x="853440" y="327065"/>
                  </a:cubicBezTo>
                  <a:lnTo>
                    <a:pt x="830580" y="342305"/>
                  </a:lnTo>
                  <a:cubicBezTo>
                    <a:pt x="794122" y="396991"/>
                    <a:pt x="813052" y="375073"/>
                    <a:pt x="777240" y="410885"/>
                  </a:cubicBezTo>
                  <a:lnTo>
                    <a:pt x="762000" y="456605"/>
                  </a:lnTo>
                  <a:cubicBezTo>
                    <a:pt x="759460" y="464225"/>
                    <a:pt x="761063" y="475010"/>
                    <a:pt x="754380" y="479465"/>
                  </a:cubicBezTo>
                  <a:cubicBezTo>
                    <a:pt x="746760" y="484545"/>
                    <a:pt x="738555" y="488842"/>
                    <a:pt x="731520" y="494705"/>
                  </a:cubicBezTo>
                  <a:cubicBezTo>
                    <a:pt x="723241" y="501604"/>
                    <a:pt x="718080" y="512332"/>
                    <a:pt x="708660" y="517565"/>
                  </a:cubicBezTo>
                  <a:cubicBezTo>
                    <a:pt x="694617" y="525367"/>
                    <a:pt x="677855" y="526839"/>
                    <a:pt x="662940" y="532805"/>
                  </a:cubicBezTo>
                  <a:cubicBezTo>
                    <a:pt x="615116" y="551934"/>
                    <a:pt x="638110" y="544728"/>
                    <a:pt x="594360" y="555665"/>
                  </a:cubicBezTo>
                  <a:cubicBezTo>
                    <a:pt x="550138" y="585146"/>
                    <a:pt x="593152" y="561219"/>
                    <a:pt x="518160" y="578525"/>
                  </a:cubicBezTo>
                  <a:cubicBezTo>
                    <a:pt x="502507" y="582137"/>
                    <a:pt x="487680" y="588685"/>
                    <a:pt x="472440" y="593765"/>
                  </a:cubicBezTo>
                  <a:cubicBezTo>
                    <a:pt x="464820" y="596305"/>
                    <a:pt x="457456" y="599810"/>
                    <a:pt x="449580" y="601385"/>
                  </a:cubicBezTo>
                  <a:lnTo>
                    <a:pt x="411480" y="609005"/>
                  </a:lnTo>
                  <a:cubicBezTo>
                    <a:pt x="367499" y="638325"/>
                    <a:pt x="410910" y="612281"/>
                    <a:pt x="342900" y="639485"/>
                  </a:cubicBezTo>
                  <a:cubicBezTo>
                    <a:pt x="332353" y="643704"/>
                    <a:pt x="322967" y="650506"/>
                    <a:pt x="312420" y="654725"/>
                  </a:cubicBezTo>
                  <a:cubicBezTo>
                    <a:pt x="297505" y="660691"/>
                    <a:pt x="266700" y="669965"/>
                    <a:pt x="266700" y="669965"/>
                  </a:cubicBezTo>
                  <a:cubicBezTo>
                    <a:pt x="256540" y="677585"/>
                    <a:pt x="247247" y="686524"/>
                    <a:pt x="236220" y="692825"/>
                  </a:cubicBezTo>
                  <a:cubicBezTo>
                    <a:pt x="229246" y="696810"/>
                    <a:pt x="220544" y="696853"/>
                    <a:pt x="213360" y="700445"/>
                  </a:cubicBezTo>
                  <a:cubicBezTo>
                    <a:pt x="205169" y="704541"/>
                    <a:pt x="198120" y="710605"/>
                    <a:pt x="190500" y="715685"/>
                  </a:cubicBezTo>
                  <a:cubicBezTo>
                    <a:pt x="185420" y="723305"/>
                    <a:pt x="180583" y="731093"/>
                    <a:pt x="175260" y="738545"/>
                  </a:cubicBezTo>
                  <a:cubicBezTo>
                    <a:pt x="167878" y="748879"/>
                    <a:pt x="159131" y="758255"/>
                    <a:pt x="152400" y="769025"/>
                  </a:cubicBezTo>
                  <a:cubicBezTo>
                    <a:pt x="146380" y="778658"/>
                    <a:pt x="142240" y="789345"/>
                    <a:pt x="137160" y="799505"/>
                  </a:cubicBezTo>
                  <a:cubicBezTo>
                    <a:pt x="119373" y="888438"/>
                    <a:pt x="129645" y="820912"/>
                    <a:pt x="137160" y="990005"/>
                  </a:cubicBezTo>
                  <a:cubicBezTo>
                    <a:pt x="139982" y="1053493"/>
                    <a:pt x="142240" y="1117005"/>
                    <a:pt x="144780" y="1180505"/>
                  </a:cubicBezTo>
                  <a:cubicBezTo>
                    <a:pt x="142240" y="1299885"/>
                    <a:pt x="143908" y="1419429"/>
                    <a:pt x="137160" y="1538645"/>
                  </a:cubicBezTo>
                  <a:cubicBezTo>
                    <a:pt x="136252" y="1554684"/>
                    <a:pt x="130831" y="1570999"/>
                    <a:pt x="121920" y="1584365"/>
                  </a:cubicBezTo>
                  <a:cubicBezTo>
                    <a:pt x="84395" y="1640652"/>
                    <a:pt x="102430" y="1615432"/>
                    <a:pt x="68580" y="1660565"/>
                  </a:cubicBezTo>
                  <a:cubicBezTo>
                    <a:pt x="43371" y="1736193"/>
                    <a:pt x="85666" y="1620666"/>
                    <a:pt x="38100" y="1706285"/>
                  </a:cubicBezTo>
                  <a:cubicBezTo>
                    <a:pt x="30298" y="1720328"/>
                    <a:pt x="26010" y="1736253"/>
                    <a:pt x="22860" y="1752005"/>
                  </a:cubicBezTo>
                  <a:cubicBezTo>
                    <a:pt x="5566" y="1838474"/>
                    <a:pt x="13902" y="1803075"/>
                    <a:pt x="0" y="1858685"/>
                  </a:cubicBezTo>
                  <a:cubicBezTo>
                    <a:pt x="2540" y="1894245"/>
                    <a:pt x="2060" y="1930151"/>
                    <a:pt x="7620" y="1965365"/>
                  </a:cubicBezTo>
                  <a:cubicBezTo>
                    <a:pt x="11154" y="1987749"/>
                    <a:pt x="40056" y="2035901"/>
                    <a:pt x="53340" y="2049185"/>
                  </a:cubicBezTo>
                  <a:cubicBezTo>
                    <a:pt x="71120" y="2066965"/>
                    <a:pt x="92732" y="2081603"/>
                    <a:pt x="106680" y="2102525"/>
                  </a:cubicBezTo>
                  <a:cubicBezTo>
                    <a:pt x="121920" y="2125385"/>
                    <a:pt x="119380" y="2127925"/>
                    <a:pt x="144780" y="2140625"/>
                  </a:cubicBezTo>
                  <a:cubicBezTo>
                    <a:pt x="165364" y="2150917"/>
                    <a:pt x="192288" y="2151182"/>
                    <a:pt x="213360" y="2155865"/>
                  </a:cubicBezTo>
                  <a:cubicBezTo>
                    <a:pt x="221201" y="2157607"/>
                    <a:pt x="228497" y="2161278"/>
                    <a:pt x="236220" y="2163485"/>
                  </a:cubicBezTo>
                  <a:cubicBezTo>
                    <a:pt x="261742" y="2170777"/>
                    <a:pt x="288275" y="2174273"/>
                    <a:pt x="312420" y="2186345"/>
                  </a:cubicBezTo>
                  <a:cubicBezTo>
                    <a:pt x="417226" y="2238748"/>
                    <a:pt x="317783" y="2203373"/>
                    <a:pt x="381000" y="2224445"/>
                  </a:cubicBezTo>
                  <a:cubicBezTo>
                    <a:pt x="391160" y="2232065"/>
                    <a:pt x="400710" y="2240574"/>
                    <a:pt x="411480" y="2247305"/>
                  </a:cubicBezTo>
                  <a:cubicBezTo>
                    <a:pt x="421113" y="2253325"/>
                    <a:pt x="432097" y="2256909"/>
                    <a:pt x="441960" y="2262545"/>
                  </a:cubicBezTo>
                  <a:cubicBezTo>
                    <a:pt x="449911" y="2267089"/>
                    <a:pt x="457200" y="2272705"/>
                    <a:pt x="464820" y="2277785"/>
                  </a:cubicBezTo>
                  <a:cubicBezTo>
                    <a:pt x="467360" y="2285405"/>
                    <a:pt x="471304" y="2292694"/>
                    <a:pt x="472440" y="2300645"/>
                  </a:cubicBezTo>
                  <a:cubicBezTo>
                    <a:pt x="476408" y="2328418"/>
                    <a:pt x="474182" y="2357033"/>
                    <a:pt x="480060" y="2384465"/>
                  </a:cubicBezTo>
                  <a:cubicBezTo>
                    <a:pt x="482759" y="2397060"/>
                    <a:pt x="510615" y="2423478"/>
                    <a:pt x="518160" y="2430185"/>
                  </a:cubicBezTo>
                  <a:cubicBezTo>
                    <a:pt x="551446" y="2459772"/>
                    <a:pt x="562216" y="2467037"/>
                    <a:pt x="594360" y="2491145"/>
                  </a:cubicBezTo>
                  <a:cubicBezTo>
                    <a:pt x="599440" y="2506385"/>
                    <a:pt x="600689" y="2523499"/>
                    <a:pt x="609600" y="2536865"/>
                  </a:cubicBezTo>
                  <a:lnTo>
                    <a:pt x="640080" y="2582585"/>
                  </a:lnTo>
                  <a:cubicBezTo>
                    <a:pt x="642521" y="2592351"/>
                    <a:pt x="649854" y="2624993"/>
                    <a:pt x="655320" y="2635925"/>
                  </a:cubicBezTo>
                  <a:cubicBezTo>
                    <a:pt x="659416" y="2644116"/>
                    <a:pt x="665237" y="2651333"/>
                    <a:pt x="670560" y="2658785"/>
                  </a:cubicBezTo>
                  <a:cubicBezTo>
                    <a:pt x="677942" y="2669119"/>
                    <a:pt x="683862" y="2680902"/>
                    <a:pt x="693420" y="2689265"/>
                  </a:cubicBezTo>
                  <a:cubicBezTo>
                    <a:pt x="706177" y="2700428"/>
                    <a:pt x="745180" y="2718955"/>
                    <a:pt x="762000" y="2727365"/>
                  </a:cubicBezTo>
                  <a:cubicBezTo>
                    <a:pt x="767080" y="2734985"/>
                    <a:pt x="769620" y="2745145"/>
                    <a:pt x="777240" y="2750225"/>
                  </a:cubicBezTo>
                  <a:cubicBezTo>
                    <a:pt x="785954" y="2756034"/>
                    <a:pt x="797650" y="2754968"/>
                    <a:pt x="807720" y="2757845"/>
                  </a:cubicBezTo>
                  <a:cubicBezTo>
                    <a:pt x="860244" y="2772852"/>
                    <a:pt x="793791" y="2759333"/>
                    <a:pt x="876300" y="2773085"/>
                  </a:cubicBezTo>
                  <a:cubicBezTo>
                    <a:pt x="891540" y="2783245"/>
                    <a:pt x="905185" y="2796350"/>
                    <a:pt x="922020" y="2803565"/>
                  </a:cubicBezTo>
                  <a:cubicBezTo>
                    <a:pt x="992356" y="2833709"/>
                    <a:pt x="956760" y="2821111"/>
                    <a:pt x="1028700" y="2841665"/>
                  </a:cubicBezTo>
                  <a:cubicBezTo>
                    <a:pt x="1034898" y="2860258"/>
                    <a:pt x="1036788" y="2872613"/>
                    <a:pt x="1051560" y="2887385"/>
                  </a:cubicBezTo>
                  <a:cubicBezTo>
                    <a:pt x="1058036" y="2893861"/>
                    <a:pt x="1066800" y="2897545"/>
                    <a:pt x="1074420" y="2902625"/>
                  </a:cubicBezTo>
                  <a:cubicBezTo>
                    <a:pt x="1079158" y="2916838"/>
                    <a:pt x="1092442" y="2963876"/>
                    <a:pt x="1104900" y="2978825"/>
                  </a:cubicBezTo>
                  <a:cubicBezTo>
                    <a:pt x="1110763" y="2985860"/>
                    <a:pt x="1120308" y="2988742"/>
                    <a:pt x="1127760" y="2994065"/>
                  </a:cubicBezTo>
                  <a:cubicBezTo>
                    <a:pt x="1135814" y="2999818"/>
                    <a:pt x="1169128" y="3026179"/>
                    <a:pt x="1181100" y="3032165"/>
                  </a:cubicBezTo>
                  <a:cubicBezTo>
                    <a:pt x="1188284" y="3035757"/>
                    <a:pt x="1196340" y="3037245"/>
                    <a:pt x="1203960" y="3039785"/>
                  </a:cubicBezTo>
                  <a:cubicBezTo>
                    <a:pt x="1206500" y="3047405"/>
                    <a:pt x="1205900" y="3056965"/>
                    <a:pt x="1211580" y="3062645"/>
                  </a:cubicBezTo>
                  <a:cubicBezTo>
                    <a:pt x="1250109" y="3101174"/>
                    <a:pt x="1239132" y="3074565"/>
                    <a:pt x="1272540" y="3093125"/>
                  </a:cubicBezTo>
                  <a:cubicBezTo>
                    <a:pt x="1288551" y="3102020"/>
                    <a:pt x="1303020" y="3113445"/>
                    <a:pt x="1318260" y="3123605"/>
                  </a:cubicBezTo>
                  <a:cubicBezTo>
                    <a:pt x="1325880" y="3128685"/>
                    <a:pt x="1332432" y="3135949"/>
                    <a:pt x="1341120" y="3138845"/>
                  </a:cubicBezTo>
                  <a:cubicBezTo>
                    <a:pt x="1442685" y="3172700"/>
                    <a:pt x="1399649" y="3162462"/>
                    <a:pt x="1584960" y="3169325"/>
                  </a:cubicBezTo>
                  <a:lnTo>
                    <a:pt x="1790700" y="3176945"/>
                  </a:lnTo>
                  <a:cubicBezTo>
                    <a:pt x="2012096" y="3166882"/>
                    <a:pt x="1982552" y="3164249"/>
                    <a:pt x="2255520" y="3176945"/>
                  </a:cubicBezTo>
                  <a:cubicBezTo>
                    <a:pt x="2265981" y="3177432"/>
                    <a:pt x="2275649" y="3182973"/>
                    <a:pt x="2286000" y="3184565"/>
                  </a:cubicBezTo>
                  <a:cubicBezTo>
                    <a:pt x="2308733" y="3188062"/>
                    <a:pt x="2331720" y="3189645"/>
                    <a:pt x="2354580" y="3192185"/>
                  </a:cubicBezTo>
                  <a:cubicBezTo>
                    <a:pt x="2428632" y="3210698"/>
                    <a:pt x="2419791" y="3210209"/>
                    <a:pt x="2506980" y="3222665"/>
                  </a:cubicBezTo>
                  <a:cubicBezTo>
                    <a:pt x="2524760" y="3225205"/>
                    <a:pt x="2542438" y="3228609"/>
                    <a:pt x="2560320" y="3230285"/>
                  </a:cubicBezTo>
                  <a:cubicBezTo>
                    <a:pt x="2623745" y="3236231"/>
                    <a:pt x="2750820" y="3245525"/>
                    <a:pt x="2750820" y="3245525"/>
                  </a:cubicBezTo>
                  <a:cubicBezTo>
                    <a:pt x="2766060" y="3242985"/>
                    <a:pt x="2782721" y="3244815"/>
                    <a:pt x="2796540" y="3237905"/>
                  </a:cubicBezTo>
                  <a:cubicBezTo>
                    <a:pt x="2814686" y="3228832"/>
                    <a:pt x="2816034" y="3189288"/>
                    <a:pt x="2819400" y="3176945"/>
                  </a:cubicBezTo>
                  <a:cubicBezTo>
                    <a:pt x="2831956" y="3130907"/>
                    <a:pt x="2828910" y="3139819"/>
                    <a:pt x="2849880" y="3108365"/>
                  </a:cubicBezTo>
                  <a:cubicBezTo>
                    <a:pt x="2869918" y="3028214"/>
                    <a:pt x="2840006" y="3125644"/>
                    <a:pt x="2880360" y="3055025"/>
                  </a:cubicBezTo>
                  <a:cubicBezTo>
                    <a:pt x="2885556" y="3045932"/>
                    <a:pt x="2883296" y="3033912"/>
                    <a:pt x="2887980" y="3024545"/>
                  </a:cubicBezTo>
                  <a:lnTo>
                    <a:pt x="2933700" y="2955965"/>
                  </a:lnTo>
                  <a:cubicBezTo>
                    <a:pt x="2938780" y="2948345"/>
                    <a:pt x="2942464" y="2939581"/>
                    <a:pt x="2948940" y="2933105"/>
                  </a:cubicBezTo>
                  <a:cubicBezTo>
                    <a:pt x="2956560" y="2925485"/>
                    <a:pt x="2963294" y="2916861"/>
                    <a:pt x="2971800" y="2910245"/>
                  </a:cubicBezTo>
                  <a:cubicBezTo>
                    <a:pt x="2986258" y="2899000"/>
                    <a:pt x="3017520" y="2879765"/>
                    <a:pt x="3017520" y="2879765"/>
                  </a:cubicBezTo>
                  <a:lnTo>
                    <a:pt x="3048000" y="2834045"/>
                  </a:lnTo>
                  <a:cubicBezTo>
                    <a:pt x="3053080" y="2826425"/>
                    <a:pt x="3055620" y="2816265"/>
                    <a:pt x="3063240" y="2811185"/>
                  </a:cubicBezTo>
                  <a:cubicBezTo>
                    <a:pt x="3133387" y="2764420"/>
                    <a:pt x="3024191" y="2839377"/>
                    <a:pt x="3116580" y="2765465"/>
                  </a:cubicBezTo>
                  <a:cubicBezTo>
                    <a:pt x="3130883" y="2754023"/>
                    <a:pt x="3162300" y="2734985"/>
                    <a:pt x="3162300" y="2734985"/>
                  </a:cubicBezTo>
                  <a:cubicBezTo>
                    <a:pt x="3193704" y="2687880"/>
                    <a:pt x="3158836" y="2733830"/>
                    <a:pt x="3200400" y="2696885"/>
                  </a:cubicBezTo>
                  <a:cubicBezTo>
                    <a:pt x="3216509" y="2682566"/>
                    <a:pt x="3230880" y="2666405"/>
                    <a:pt x="3246120" y="2651165"/>
                  </a:cubicBezTo>
                  <a:cubicBezTo>
                    <a:pt x="3253740" y="2643545"/>
                    <a:pt x="3260359" y="2634771"/>
                    <a:pt x="3268980" y="2628305"/>
                  </a:cubicBezTo>
                  <a:cubicBezTo>
                    <a:pt x="3279140" y="2620685"/>
                    <a:pt x="3290480" y="2614425"/>
                    <a:pt x="3299460" y="2605445"/>
                  </a:cubicBezTo>
                  <a:cubicBezTo>
                    <a:pt x="3305936" y="2598969"/>
                    <a:pt x="3308224" y="2589061"/>
                    <a:pt x="3314700" y="2582585"/>
                  </a:cubicBezTo>
                  <a:cubicBezTo>
                    <a:pt x="3323680" y="2573605"/>
                    <a:pt x="3336200" y="2568705"/>
                    <a:pt x="3345180" y="2559725"/>
                  </a:cubicBezTo>
                  <a:cubicBezTo>
                    <a:pt x="3351656" y="2553249"/>
                    <a:pt x="3353528" y="2542896"/>
                    <a:pt x="3360420" y="2536865"/>
                  </a:cubicBezTo>
                  <a:cubicBezTo>
                    <a:pt x="3374204" y="2524804"/>
                    <a:pt x="3390900" y="2516545"/>
                    <a:pt x="3406140" y="2506385"/>
                  </a:cubicBezTo>
                  <a:cubicBezTo>
                    <a:pt x="3413760" y="2501305"/>
                    <a:pt x="3422524" y="2497621"/>
                    <a:pt x="3429000" y="2491145"/>
                  </a:cubicBezTo>
                  <a:cubicBezTo>
                    <a:pt x="3457540" y="2462605"/>
                    <a:pt x="3441637" y="2471693"/>
                    <a:pt x="3474720" y="2460665"/>
                  </a:cubicBezTo>
                  <a:cubicBezTo>
                    <a:pt x="3502413" y="2432972"/>
                    <a:pt x="3493847" y="2439383"/>
                    <a:pt x="3528060" y="2414945"/>
                  </a:cubicBezTo>
                  <a:cubicBezTo>
                    <a:pt x="3557211" y="2394123"/>
                    <a:pt x="3571841" y="2391183"/>
                    <a:pt x="3596640" y="2353985"/>
                  </a:cubicBezTo>
                  <a:cubicBezTo>
                    <a:pt x="3633770" y="2298290"/>
                    <a:pt x="3588449" y="2368320"/>
                    <a:pt x="3627120" y="2300645"/>
                  </a:cubicBezTo>
                  <a:cubicBezTo>
                    <a:pt x="3636034" y="2285046"/>
                    <a:pt x="3655407" y="2260389"/>
                    <a:pt x="3665220" y="2247305"/>
                  </a:cubicBezTo>
                  <a:cubicBezTo>
                    <a:pt x="3684373" y="2189846"/>
                    <a:pt x="3658537" y="2260671"/>
                    <a:pt x="3688080" y="2201585"/>
                  </a:cubicBezTo>
                  <a:cubicBezTo>
                    <a:pt x="3694197" y="2189351"/>
                    <a:pt x="3697765" y="2175984"/>
                    <a:pt x="3703320" y="2163485"/>
                  </a:cubicBezTo>
                  <a:cubicBezTo>
                    <a:pt x="3728429" y="2106989"/>
                    <a:pt x="3710529" y="2157098"/>
                    <a:pt x="3726180" y="2110145"/>
                  </a:cubicBezTo>
                  <a:cubicBezTo>
                    <a:pt x="3721100" y="2087285"/>
                    <a:pt x="3723930" y="2061050"/>
                    <a:pt x="3710940" y="2041565"/>
                  </a:cubicBezTo>
                  <a:cubicBezTo>
                    <a:pt x="3677525" y="1991443"/>
                    <a:pt x="3663334" y="2003745"/>
                    <a:pt x="3627120" y="1988225"/>
                  </a:cubicBezTo>
                  <a:cubicBezTo>
                    <a:pt x="3571334" y="1964317"/>
                    <a:pt x="3622355" y="1979414"/>
                    <a:pt x="3566160" y="1965365"/>
                  </a:cubicBezTo>
                  <a:cubicBezTo>
                    <a:pt x="3556000" y="1957745"/>
                    <a:pt x="3545323" y="1950770"/>
                    <a:pt x="3535680" y="1942505"/>
                  </a:cubicBezTo>
                  <a:cubicBezTo>
                    <a:pt x="3520934" y="1929866"/>
                    <a:pt x="3506399" y="1914422"/>
                    <a:pt x="3497580" y="1896785"/>
                  </a:cubicBezTo>
                  <a:cubicBezTo>
                    <a:pt x="3493988" y="1889601"/>
                    <a:pt x="3493861" y="1880946"/>
                    <a:pt x="3489960" y="1873925"/>
                  </a:cubicBezTo>
                  <a:cubicBezTo>
                    <a:pt x="3481065" y="1857914"/>
                    <a:pt x="3459480" y="1828205"/>
                    <a:pt x="3459480" y="1828205"/>
                  </a:cubicBezTo>
                  <a:cubicBezTo>
                    <a:pt x="3439323" y="1747576"/>
                    <a:pt x="3466690" y="1842523"/>
                    <a:pt x="3436620" y="1774865"/>
                  </a:cubicBezTo>
                  <a:cubicBezTo>
                    <a:pt x="3430096" y="1760185"/>
                    <a:pt x="3426460" y="1744385"/>
                    <a:pt x="3421380" y="1729145"/>
                  </a:cubicBezTo>
                  <a:lnTo>
                    <a:pt x="3406140" y="1683425"/>
                  </a:lnTo>
                  <a:cubicBezTo>
                    <a:pt x="3403600" y="1675805"/>
                    <a:pt x="3399840" y="1668488"/>
                    <a:pt x="3398520" y="1660565"/>
                  </a:cubicBezTo>
                  <a:cubicBezTo>
                    <a:pt x="3395980" y="1645325"/>
                    <a:pt x="3394252" y="1629927"/>
                    <a:pt x="3390900" y="1614845"/>
                  </a:cubicBezTo>
                  <a:cubicBezTo>
                    <a:pt x="3389158" y="1607004"/>
                    <a:pt x="3385487" y="1599708"/>
                    <a:pt x="3383280" y="1591985"/>
                  </a:cubicBezTo>
                  <a:cubicBezTo>
                    <a:pt x="3380403" y="1581915"/>
                    <a:pt x="3378200" y="1571665"/>
                    <a:pt x="3375660" y="1561505"/>
                  </a:cubicBezTo>
                  <a:cubicBezTo>
                    <a:pt x="3373120" y="1495465"/>
                    <a:pt x="3372587" y="1429317"/>
                    <a:pt x="3368040" y="1363385"/>
                  </a:cubicBezTo>
                  <a:cubicBezTo>
                    <a:pt x="3367487" y="1355372"/>
                    <a:pt x="3362368" y="1348317"/>
                    <a:pt x="3360420" y="1340525"/>
                  </a:cubicBezTo>
                  <a:cubicBezTo>
                    <a:pt x="3357279" y="1327960"/>
                    <a:pt x="3356896" y="1314712"/>
                    <a:pt x="3352800" y="1302425"/>
                  </a:cubicBezTo>
                  <a:cubicBezTo>
                    <a:pt x="3349208" y="1291649"/>
                    <a:pt x="3343196" y="1281808"/>
                    <a:pt x="3337560" y="1271945"/>
                  </a:cubicBezTo>
                  <a:cubicBezTo>
                    <a:pt x="3328646" y="1256346"/>
                    <a:pt x="3309273" y="1231689"/>
                    <a:pt x="3299460" y="1218605"/>
                  </a:cubicBezTo>
                  <a:lnTo>
                    <a:pt x="3284220" y="1172885"/>
                  </a:lnTo>
                  <a:cubicBezTo>
                    <a:pt x="3281680" y="1165265"/>
                    <a:pt x="3281055" y="1156708"/>
                    <a:pt x="3276600" y="1150025"/>
                  </a:cubicBezTo>
                  <a:cubicBezTo>
                    <a:pt x="3271520" y="1142405"/>
                    <a:pt x="3265079" y="1135534"/>
                    <a:pt x="3261360" y="1127165"/>
                  </a:cubicBezTo>
                  <a:cubicBezTo>
                    <a:pt x="3250759" y="1103313"/>
                    <a:pt x="3244833" y="1076297"/>
                    <a:pt x="3238500" y="1050965"/>
                  </a:cubicBezTo>
                  <a:cubicBezTo>
                    <a:pt x="3253110" y="861031"/>
                    <a:pt x="3236131" y="1009469"/>
                    <a:pt x="3253740" y="921425"/>
                  </a:cubicBezTo>
                  <a:cubicBezTo>
                    <a:pt x="3267151" y="854371"/>
                    <a:pt x="3254150" y="897334"/>
                    <a:pt x="3268980" y="852845"/>
                  </a:cubicBezTo>
                  <a:cubicBezTo>
                    <a:pt x="3271520" y="817285"/>
                    <a:pt x="3276600" y="781816"/>
                    <a:pt x="3276600" y="746165"/>
                  </a:cubicBezTo>
                  <a:cubicBezTo>
                    <a:pt x="3276600" y="558493"/>
                    <a:pt x="3303081" y="606816"/>
                    <a:pt x="3253740" y="532805"/>
                  </a:cubicBezTo>
                  <a:cubicBezTo>
                    <a:pt x="3251200" y="522645"/>
                    <a:pt x="3249797" y="512131"/>
                    <a:pt x="3246120" y="502325"/>
                  </a:cubicBezTo>
                  <a:cubicBezTo>
                    <a:pt x="3234814" y="472175"/>
                    <a:pt x="3226947" y="467863"/>
                    <a:pt x="3208020" y="441365"/>
                  </a:cubicBezTo>
                  <a:cubicBezTo>
                    <a:pt x="3197411" y="426513"/>
                    <a:pt x="3186772" y="405007"/>
                    <a:pt x="3169920" y="395645"/>
                  </a:cubicBezTo>
                  <a:cubicBezTo>
                    <a:pt x="3157869" y="388950"/>
                    <a:pt x="3102902" y="373364"/>
                    <a:pt x="3086100" y="372785"/>
                  </a:cubicBezTo>
                  <a:cubicBezTo>
                    <a:pt x="2951536" y="368145"/>
                    <a:pt x="2816860" y="367705"/>
                    <a:pt x="2682240" y="365165"/>
                  </a:cubicBezTo>
                  <a:cubicBezTo>
                    <a:pt x="2674620" y="360085"/>
                    <a:pt x="2667749" y="353644"/>
                    <a:pt x="2659380" y="349925"/>
                  </a:cubicBezTo>
                  <a:cubicBezTo>
                    <a:pt x="2644700" y="343401"/>
                    <a:pt x="2627026" y="343596"/>
                    <a:pt x="2613660" y="334685"/>
                  </a:cubicBezTo>
                  <a:cubicBezTo>
                    <a:pt x="2501816" y="260122"/>
                    <a:pt x="2619469" y="335828"/>
                    <a:pt x="2537460" y="288965"/>
                  </a:cubicBezTo>
                  <a:cubicBezTo>
                    <a:pt x="2529509" y="284421"/>
                    <a:pt x="2522791" y="277821"/>
                    <a:pt x="2514600" y="273725"/>
                  </a:cubicBezTo>
                  <a:cubicBezTo>
                    <a:pt x="2507416" y="270133"/>
                    <a:pt x="2499123" y="269269"/>
                    <a:pt x="2491740" y="266105"/>
                  </a:cubicBezTo>
                  <a:cubicBezTo>
                    <a:pt x="2481299" y="261630"/>
                    <a:pt x="2471123" y="256501"/>
                    <a:pt x="2461260" y="250865"/>
                  </a:cubicBezTo>
                  <a:cubicBezTo>
                    <a:pt x="2453309" y="246321"/>
                    <a:pt x="2446818" y="239233"/>
                    <a:pt x="2438400" y="235625"/>
                  </a:cubicBezTo>
                  <a:cubicBezTo>
                    <a:pt x="2428774" y="231500"/>
                    <a:pt x="2418080" y="230545"/>
                    <a:pt x="2407920" y="228005"/>
                  </a:cubicBezTo>
                  <a:cubicBezTo>
                    <a:pt x="2371694" y="203854"/>
                    <a:pt x="2393748" y="215661"/>
                    <a:pt x="2339340" y="197525"/>
                  </a:cubicBezTo>
                  <a:cubicBezTo>
                    <a:pt x="2331720" y="194985"/>
                    <a:pt x="2323163" y="194360"/>
                    <a:pt x="2316480" y="189905"/>
                  </a:cubicBezTo>
                  <a:cubicBezTo>
                    <a:pt x="2250966" y="146229"/>
                    <a:pt x="2333856" y="198593"/>
                    <a:pt x="2270760" y="167045"/>
                  </a:cubicBezTo>
                  <a:cubicBezTo>
                    <a:pt x="2262569" y="162949"/>
                    <a:pt x="2256269" y="155524"/>
                    <a:pt x="2247900" y="151805"/>
                  </a:cubicBezTo>
                  <a:cubicBezTo>
                    <a:pt x="2233220" y="145281"/>
                    <a:pt x="2215546" y="145476"/>
                    <a:pt x="2202180" y="136565"/>
                  </a:cubicBezTo>
                  <a:cubicBezTo>
                    <a:pt x="2186940" y="126405"/>
                    <a:pt x="2173836" y="111877"/>
                    <a:pt x="2156460" y="106085"/>
                  </a:cubicBezTo>
                  <a:cubicBezTo>
                    <a:pt x="2148840" y="103545"/>
                    <a:pt x="2140983" y="101629"/>
                    <a:pt x="2133600" y="98465"/>
                  </a:cubicBezTo>
                  <a:cubicBezTo>
                    <a:pt x="2098577" y="83455"/>
                    <a:pt x="2104405" y="79801"/>
                    <a:pt x="2065020" y="67985"/>
                  </a:cubicBezTo>
                  <a:cubicBezTo>
                    <a:pt x="2052615" y="64263"/>
                    <a:pt x="2039620" y="62905"/>
                    <a:pt x="2026920" y="60365"/>
                  </a:cubicBezTo>
                  <a:cubicBezTo>
                    <a:pt x="1999827" y="46818"/>
                    <a:pt x="1999742" y="44980"/>
                    <a:pt x="1973580" y="37505"/>
                  </a:cubicBezTo>
                  <a:cubicBezTo>
                    <a:pt x="1963510" y="34628"/>
                    <a:pt x="1952906" y="33562"/>
                    <a:pt x="1943100" y="29885"/>
                  </a:cubicBezTo>
                  <a:cubicBezTo>
                    <a:pt x="1863406" y="0"/>
                    <a:pt x="1960377" y="26584"/>
                    <a:pt x="1882140" y="7025"/>
                  </a:cubicBezTo>
                  <a:cubicBezTo>
                    <a:pt x="1851660" y="9565"/>
                    <a:pt x="1821017" y="10603"/>
                    <a:pt x="1790700" y="14645"/>
                  </a:cubicBezTo>
                  <a:cubicBezTo>
                    <a:pt x="1759627" y="18788"/>
                    <a:pt x="1773981" y="25076"/>
                    <a:pt x="1744980" y="37505"/>
                  </a:cubicBezTo>
                  <a:cubicBezTo>
                    <a:pt x="1735354" y="41630"/>
                    <a:pt x="1724531" y="42116"/>
                    <a:pt x="1714500" y="45125"/>
                  </a:cubicBezTo>
                  <a:cubicBezTo>
                    <a:pt x="1699113" y="49741"/>
                    <a:pt x="1684683" y="58093"/>
                    <a:pt x="1668780" y="60365"/>
                  </a:cubicBezTo>
                  <a:cubicBezTo>
                    <a:pt x="1657501" y="61976"/>
                    <a:pt x="1583817" y="72081"/>
                    <a:pt x="1569720" y="75605"/>
                  </a:cubicBezTo>
                  <a:cubicBezTo>
                    <a:pt x="1491084" y="95264"/>
                    <a:pt x="1551178" y="81066"/>
                    <a:pt x="1501140" y="106085"/>
                  </a:cubicBezTo>
                  <a:cubicBezTo>
                    <a:pt x="1493956" y="109677"/>
                    <a:pt x="1485464" y="110113"/>
                    <a:pt x="1478280" y="113705"/>
                  </a:cubicBezTo>
                  <a:cubicBezTo>
                    <a:pt x="1470089" y="117801"/>
                    <a:pt x="1468120" y="125135"/>
                    <a:pt x="1455420" y="136565"/>
                  </a:cubicBezTo>
                  <a:close/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0800000">
              <a:off x="5878512" y="5075237"/>
              <a:ext cx="9144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800000">
              <a:off x="6335712" y="4237037"/>
              <a:ext cx="914400" cy="609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 flipH="1" flipV="1">
              <a:off x="7135018" y="4123531"/>
              <a:ext cx="763588" cy="228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>
              <a:off x="6450806" y="5647531"/>
              <a:ext cx="760412" cy="5334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16200000" flipH="1">
              <a:off x="7670006" y="5571331"/>
              <a:ext cx="760412" cy="6858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7859712" y="4618037"/>
              <a:ext cx="762000" cy="2301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685800" y="1981200"/>
            <a:ext cx="3798311" cy="2421257"/>
            <a:chOff x="2667000" y="1981200"/>
            <a:chExt cx="3798311" cy="2421257"/>
          </a:xfrm>
        </p:grpSpPr>
        <p:grpSp>
          <p:nvGrpSpPr>
            <p:cNvPr id="5" name="Group 19"/>
            <p:cNvGrpSpPr/>
            <p:nvPr/>
          </p:nvGrpSpPr>
          <p:grpSpPr>
            <a:xfrm>
              <a:off x="2667000" y="2743200"/>
              <a:ext cx="343433" cy="363857"/>
              <a:chOff x="1085617" y="4809368"/>
              <a:chExt cx="355065" cy="363857"/>
            </a:xfrm>
          </p:grpSpPr>
          <p:sp>
            <p:nvSpPr>
              <p:cNvPr id="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8" name="TextBox 37"/>
              <p:cNvSpPr txBox="1"/>
              <p:nvPr/>
            </p:nvSpPr>
            <p:spPr>
              <a:xfrm>
                <a:off x="1131252" y="4854257"/>
                <a:ext cx="2920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G</a:t>
                </a:r>
                <a:endParaRPr lang="tr-TR" sz="1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3048000" y="3657600"/>
              <a:ext cx="343433" cy="363857"/>
              <a:chOff x="1085617" y="4809368"/>
              <a:chExt cx="355065" cy="363857"/>
            </a:xfrm>
          </p:grpSpPr>
          <p:sp>
            <p:nvSpPr>
              <p:cNvPr id="3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6" name="TextBox 35"/>
              <p:cNvSpPr txBox="1"/>
              <p:nvPr/>
            </p:nvSpPr>
            <p:spPr>
              <a:xfrm>
                <a:off x="1131252" y="4854257"/>
                <a:ext cx="2638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F</a:t>
                </a:r>
                <a:endParaRPr lang="tr-TR" sz="1200" dirty="0"/>
              </a:p>
            </p:txBody>
          </p:sp>
        </p:grpSp>
        <p:grpSp>
          <p:nvGrpSpPr>
            <p:cNvPr id="7" name="Group 24"/>
            <p:cNvGrpSpPr/>
            <p:nvPr/>
          </p:nvGrpSpPr>
          <p:grpSpPr>
            <a:xfrm>
              <a:off x="4267200" y="4038600"/>
              <a:ext cx="343433" cy="363857"/>
              <a:chOff x="1085617" y="4809368"/>
              <a:chExt cx="355065" cy="363857"/>
            </a:xfrm>
          </p:grpSpPr>
          <p:sp>
            <p:nvSpPr>
              <p:cNvPr id="3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4" name="TextBox 33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grpSp>
          <p:nvGrpSpPr>
            <p:cNvPr id="8" name="Group 27"/>
            <p:cNvGrpSpPr/>
            <p:nvPr/>
          </p:nvGrpSpPr>
          <p:grpSpPr>
            <a:xfrm>
              <a:off x="5257800" y="3886200"/>
              <a:ext cx="343433" cy="363857"/>
              <a:chOff x="1085617" y="4809368"/>
              <a:chExt cx="355065" cy="363857"/>
            </a:xfrm>
          </p:grpSpPr>
          <p:sp>
            <p:nvSpPr>
              <p:cNvPr id="3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2" name="TextBox 31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9" name="Group 30"/>
            <p:cNvGrpSpPr/>
            <p:nvPr/>
          </p:nvGrpSpPr>
          <p:grpSpPr>
            <a:xfrm>
              <a:off x="6121878" y="3454878"/>
              <a:ext cx="343433" cy="363857"/>
              <a:chOff x="1085617" y="4809368"/>
              <a:chExt cx="355065" cy="363857"/>
            </a:xfrm>
          </p:grpSpPr>
          <p:sp>
            <p:nvSpPr>
              <p:cNvPr id="2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0" name="TextBox 29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grpSp>
          <p:nvGrpSpPr>
            <p:cNvPr id="10" name="Group 33"/>
            <p:cNvGrpSpPr/>
            <p:nvPr/>
          </p:nvGrpSpPr>
          <p:grpSpPr>
            <a:xfrm>
              <a:off x="5486400" y="2667000"/>
              <a:ext cx="343433" cy="363857"/>
              <a:chOff x="1085617" y="4809368"/>
              <a:chExt cx="355065" cy="363857"/>
            </a:xfrm>
          </p:grpSpPr>
          <p:sp>
            <p:nvSpPr>
              <p:cNvPr id="2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8" name="TextBox 27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4583294" y="2362200"/>
              <a:ext cx="343433" cy="363857"/>
              <a:chOff x="1085617" y="4809368"/>
              <a:chExt cx="355065" cy="363857"/>
            </a:xfrm>
          </p:grpSpPr>
          <p:sp>
            <p:nvSpPr>
              <p:cNvPr id="2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12" name="Group 39"/>
            <p:cNvGrpSpPr/>
            <p:nvPr/>
          </p:nvGrpSpPr>
          <p:grpSpPr>
            <a:xfrm>
              <a:off x="3625147" y="1981200"/>
              <a:ext cx="343433" cy="363857"/>
              <a:chOff x="1085617" y="4809368"/>
              <a:chExt cx="355065" cy="363857"/>
            </a:xfrm>
          </p:grpSpPr>
          <p:sp>
            <p:nvSpPr>
              <p:cNvPr id="2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4" name="TextBox 23"/>
              <p:cNvSpPr txBox="1"/>
              <p:nvPr/>
            </p:nvSpPr>
            <p:spPr>
              <a:xfrm>
                <a:off x="1131252" y="4854257"/>
                <a:ext cx="2638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S</a:t>
                </a:r>
                <a:endParaRPr lang="tr-TR" sz="1200" dirty="0"/>
              </a:p>
            </p:txBody>
          </p:sp>
        </p:grpSp>
        <p:cxnSp>
          <p:nvCxnSpPr>
            <p:cNvPr id="19" name="Straight Connector 18"/>
            <p:cNvCxnSpPr>
              <a:stCxn id="33" idx="6"/>
            </p:cNvCxnSpPr>
            <p:nvPr/>
          </p:nvCxnSpPr>
          <p:spPr>
            <a:xfrm flipV="1">
              <a:off x="4610632" y="4114800"/>
              <a:ext cx="688418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971800" y="2286000"/>
              <a:ext cx="685800" cy="5334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988278" y="2214775"/>
              <a:ext cx="620894" cy="258129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3352800" y="2667000"/>
              <a:ext cx="1295400" cy="10668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16200000" flipH="1">
              <a:off x="2729482" y="3298943"/>
              <a:ext cx="586686" cy="202695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285225" y="4012723"/>
              <a:ext cx="999227" cy="19055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33" idx="0"/>
            </p:cNvCxnSpPr>
            <p:nvPr/>
          </p:nvCxnSpPr>
          <p:spPr>
            <a:xfrm rot="5400000">
              <a:off x="3933960" y="3248159"/>
              <a:ext cx="1295399" cy="285483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10800000">
              <a:off x="4909870" y="2616678"/>
              <a:ext cx="609600" cy="1524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16200000" flipH="1">
              <a:off x="5715000" y="3048000"/>
              <a:ext cx="533400" cy="3810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10800000" flipV="1">
              <a:off x="5562601" y="3780471"/>
              <a:ext cx="647167" cy="258129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124200" y="22860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8</a:t>
              </a:r>
              <a:endParaRPr lang="tr-TR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14800" y="20574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10</a:t>
              </a:r>
              <a:endParaRPr lang="tr-TR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84786" y="32282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</a:t>
              </a:r>
              <a:endParaRPr lang="tr-TR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10000" y="29718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-4</a:t>
              </a:r>
              <a:endParaRPr lang="tr-TR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72000" y="32004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2</a:t>
              </a:r>
              <a:endParaRPr lang="tr-TR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581400" y="40386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-1</a:t>
              </a:r>
              <a:endParaRPr lang="tr-TR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00600" y="41148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-1</a:t>
              </a:r>
              <a:endParaRPr lang="tr-TR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867400" y="38862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3</a:t>
              </a:r>
              <a:endParaRPr lang="tr-TR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867400" y="29718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</a:t>
              </a:r>
              <a:endParaRPr lang="tr-TR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05400" y="24384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</a:t>
              </a:r>
              <a:endParaRPr lang="tr-TR" sz="1200" dirty="0"/>
            </a:p>
          </p:txBody>
        </p:sp>
        <p:cxnSp>
          <p:nvCxnSpPr>
            <p:cNvPr id="70" name="Straight Arrow Connector 69"/>
            <p:cNvCxnSpPr>
              <a:stCxn id="33" idx="7"/>
              <a:endCxn id="27" idx="3"/>
            </p:cNvCxnSpPr>
            <p:nvPr/>
          </p:nvCxnSpPr>
          <p:spPr>
            <a:xfrm rot="5400000" flipH="1" flipV="1">
              <a:off x="4491359" y="3046551"/>
              <a:ext cx="1114315" cy="976357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181600" y="32766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-2</a:t>
              </a:r>
              <a:endParaRPr lang="tr-TR" sz="1200" dirty="0"/>
            </a:p>
          </p:txBody>
        </p:sp>
      </p:grp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4648200" y="1219200"/>
          <a:ext cx="424180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505"/>
                <a:gridCol w="350520"/>
                <a:gridCol w="467043"/>
                <a:gridCol w="467043"/>
                <a:gridCol w="467043"/>
                <a:gridCol w="467043"/>
                <a:gridCol w="467043"/>
                <a:gridCol w="467043"/>
                <a:gridCol w="350520"/>
              </a:tblGrid>
              <a:tr h="307340"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Iteration</a:t>
                      </a:r>
                      <a:endParaRPr lang="tr-T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Node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S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A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B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C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D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E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F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G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2"/>
          <p:cNvGraphicFramePr>
            <a:graphicFrameLocks noGrp="1"/>
          </p:cNvGraphicFramePr>
          <p:nvPr/>
        </p:nvGraphicFramePr>
        <p:xfrm>
          <a:off x="1752600" y="3916680"/>
          <a:ext cx="1371600" cy="57150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201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84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 5, 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22"/>
          <p:cNvGraphicFramePr>
            <a:graphicFrameLocks noGrp="1"/>
          </p:cNvGraphicFramePr>
          <p:nvPr/>
        </p:nvGraphicFramePr>
        <p:xfrm>
          <a:off x="4953000" y="3962400"/>
          <a:ext cx="1371600" cy="54864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174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,..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22"/>
          <p:cNvGraphicFramePr>
            <a:graphicFrameLocks noGrp="1"/>
          </p:cNvGraphicFramePr>
          <p:nvPr/>
        </p:nvGraphicFramePr>
        <p:xfrm>
          <a:off x="3352800" y="3939540"/>
          <a:ext cx="1371600" cy="54864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174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209800" y="2057400"/>
            <a:ext cx="4775438" cy="1783080"/>
            <a:chOff x="5215572" y="4084637"/>
            <a:chExt cx="4775438" cy="1783080"/>
          </a:xfrm>
        </p:grpSpPr>
        <p:sp>
          <p:nvSpPr>
            <p:cNvPr id="8" name="Oval 7"/>
            <p:cNvSpPr/>
            <p:nvPr/>
          </p:nvSpPr>
          <p:spPr>
            <a:xfrm>
              <a:off x="52689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69453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85455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Oval 10"/>
            <p:cNvSpPr/>
            <p:nvPr/>
          </p:nvSpPr>
          <p:spPr>
            <a:xfrm>
              <a:off x="97647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2" name="Straight Connector 11"/>
            <p:cNvCxnSpPr>
              <a:stCxn id="8" idx="6"/>
              <a:endCxn id="9" idx="2"/>
            </p:cNvCxnSpPr>
            <p:nvPr/>
          </p:nvCxnSpPr>
          <p:spPr>
            <a:xfrm>
              <a:off x="5421312" y="5761037"/>
              <a:ext cx="15240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097712" y="5759449"/>
              <a:ext cx="14478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11" idx="2"/>
            </p:cNvCxnSpPr>
            <p:nvPr/>
          </p:nvCxnSpPr>
          <p:spPr>
            <a:xfrm>
              <a:off x="8556625" y="5761037"/>
              <a:ext cx="1208087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155112" y="5684837"/>
              <a:ext cx="304800" cy="1524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 flipV="1">
              <a:off x="9132252" y="5639117"/>
              <a:ext cx="304800" cy="2286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215572" y="5456237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</a:t>
              </a:r>
              <a:endParaRPr lang="tr-TR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703752" y="5479097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D</a:t>
              </a:r>
              <a:endParaRPr lang="tr-TR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84552" y="5486717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C</a:t>
              </a:r>
              <a:endParaRPr lang="tr-TR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87048" y="5468947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B</a:t>
              </a:r>
              <a:endParaRPr lang="tr-TR" sz="1100" dirty="0"/>
            </a:p>
          </p:txBody>
        </p:sp>
        <p:grpSp>
          <p:nvGrpSpPr>
            <p:cNvPr id="21" name="Group 143"/>
            <p:cNvGrpSpPr/>
            <p:nvPr/>
          </p:nvGrpSpPr>
          <p:grpSpPr>
            <a:xfrm>
              <a:off x="5573712" y="5072707"/>
              <a:ext cx="1447800" cy="261610"/>
              <a:chOff x="5573712" y="5072707"/>
              <a:chExt cx="1447800" cy="261610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(D,2)</a:t>
                </a:r>
                <a:endParaRPr lang="tr-TR" sz="1100" dirty="0"/>
              </a:p>
            </p:txBody>
          </p:sp>
        </p:grpSp>
        <p:grpSp>
          <p:nvGrpSpPr>
            <p:cNvPr id="22" name="Group 160"/>
            <p:cNvGrpSpPr/>
            <p:nvPr/>
          </p:nvGrpSpPr>
          <p:grpSpPr>
            <a:xfrm>
              <a:off x="7272972" y="5075237"/>
              <a:ext cx="1447800" cy="261610"/>
              <a:chOff x="7272972" y="5075237"/>
              <a:chExt cx="1447800" cy="261610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rot="10800000">
                <a:off x="7272972" y="530636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7608252" y="507523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(D,2)</a:t>
                </a:r>
                <a:endParaRPr lang="tr-TR" sz="1100" dirty="0"/>
              </a:p>
            </p:txBody>
          </p:sp>
        </p:grpSp>
        <p:grpSp>
          <p:nvGrpSpPr>
            <p:cNvPr id="23" name="Group 147"/>
            <p:cNvGrpSpPr/>
            <p:nvPr/>
          </p:nvGrpSpPr>
          <p:grpSpPr>
            <a:xfrm>
              <a:off x="7173912" y="4694237"/>
              <a:ext cx="1447800" cy="261610"/>
              <a:chOff x="5573712" y="5072707"/>
              <a:chExt cx="1447800" cy="261610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6008052" y="5072707"/>
                <a:ext cx="4651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</a:t>
                </a:r>
                <a:r>
                  <a:rPr lang="tr-TR" sz="1100" dirty="0" smtClean="0"/>
                  <a:t>4</a:t>
                </a:r>
                <a:r>
                  <a:rPr lang="en-US" sz="1100" dirty="0" smtClean="0"/>
                  <a:t>)</a:t>
                </a:r>
                <a:endParaRPr lang="tr-TR" sz="1100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7608252" y="4389437"/>
              <a:ext cx="4972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(D,4)</a:t>
              </a:r>
              <a:endParaRPr lang="tr-TR" sz="1100" dirty="0"/>
            </a:p>
          </p:txBody>
        </p:sp>
        <p:grpSp>
          <p:nvGrpSpPr>
            <p:cNvPr id="25" name="Group 153"/>
            <p:cNvGrpSpPr/>
            <p:nvPr/>
          </p:nvGrpSpPr>
          <p:grpSpPr>
            <a:xfrm>
              <a:off x="5573712" y="4389437"/>
              <a:ext cx="1447800" cy="261610"/>
              <a:chOff x="5573712" y="5072707"/>
              <a:chExt cx="1447800" cy="261610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(D,4)</a:t>
                </a:r>
                <a:endParaRPr lang="tr-TR" sz="1100" dirty="0"/>
              </a:p>
            </p:txBody>
          </p:sp>
        </p:grpSp>
        <p:grpSp>
          <p:nvGrpSpPr>
            <p:cNvPr id="26" name="Group 156"/>
            <p:cNvGrpSpPr/>
            <p:nvPr/>
          </p:nvGrpSpPr>
          <p:grpSpPr>
            <a:xfrm>
              <a:off x="7173912" y="4084637"/>
              <a:ext cx="1447800" cy="261610"/>
              <a:chOff x="5573712" y="5072707"/>
              <a:chExt cx="1447800" cy="26161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008052" y="5072707"/>
                <a:ext cx="4651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</a:t>
                </a:r>
                <a:r>
                  <a:rPr lang="tr-TR" sz="1100" dirty="0" smtClean="0"/>
                  <a:t>6</a:t>
                </a:r>
                <a:r>
                  <a:rPr lang="en-US" sz="1100" dirty="0" smtClean="0"/>
                  <a:t>)</a:t>
                </a:r>
                <a:endParaRPr lang="tr-TR" sz="11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 rot="10800000">
              <a:off x="7280592" y="4618037"/>
              <a:ext cx="1447800" cy="1588"/>
            </a:xfrm>
            <a:prstGeom prst="straightConnector1">
              <a:avLst/>
            </a:prstGeom>
            <a:ln w="15875">
              <a:prstDash val="dash"/>
              <a:tailEnd type="arrow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3436620" y="1409700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Routing Loop Problem</a:t>
            </a:r>
            <a:endParaRPr lang="tr-TR" sz="1200" b="1" u="sn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473</Words>
  <Application>Microsoft Office PowerPoint</Application>
  <PresentationFormat>On-screen Show (4:3)</PresentationFormat>
  <Paragraphs>303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Kadir</dc:creator>
  <cp:lastModifiedBy>Kadir</cp:lastModifiedBy>
  <cp:revision>74</cp:revision>
  <dcterms:created xsi:type="dcterms:W3CDTF">2006-08-16T00:00:00Z</dcterms:created>
  <dcterms:modified xsi:type="dcterms:W3CDTF">2015-09-03T17:55:35Z</dcterms:modified>
</cp:coreProperties>
</file>