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>
      <p:cViewPr>
        <p:scale>
          <a:sx n="150" d="100"/>
          <a:sy n="150" d="100"/>
        </p:scale>
        <p:origin x="-684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99.999999999999986</c:v>
                </c:pt>
                <c:pt idx="1">
                  <c:v>24.999999999999996</c:v>
                </c:pt>
                <c:pt idx="2">
                  <c:v>11.111111111111111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2.7777777777777777</c:v>
                </c:pt>
                <c:pt idx="6">
                  <c:v>2.0408163265306127</c:v>
                </c:pt>
                <c:pt idx="7">
                  <c:v>1.5624999999999998</c:v>
                </c:pt>
                <c:pt idx="8">
                  <c:v>1.2345679012345678</c:v>
                </c:pt>
                <c:pt idx="9">
                  <c:v>1</c:v>
                </c:pt>
                <c:pt idx="10">
                  <c:v>0.82644628099173545</c:v>
                </c:pt>
                <c:pt idx="11">
                  <c:v>0.69444444444444442</c:v>
                </c:pt>
                <c:pt idx="12">
                  <c:v>0.59171597633136086</c:v>
                </c:pt>
                <c:pt idx="13">
                  <c:v>0.51020408163265318</c:v>
                </c:pt>
                <c:pt idx="14">
                  <c:v>0.44444444444444442</c:v>
                </c:pt>
                <c:pt idx="15">
                  <c:v>0.39062499999999994</c:v>
                </c:pt>
                <c:pt idx="16">
                  <c:v>0.34602076124567477</c:v>
                </c:pt>
                <c:pt idx="17">
                  <c:v>0.30864197530864196</c:v>
                </c:pt>
                <c:pt idx="18">
                  <c:v>0.2770083102493075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0.18903591682419663</c:v>
                </c:pt>
                <c:pt idx="23">
                  <c:v>0.1736111111111111</c:v>
                </c:pt>
                <c:pt idx="24">
                  <c:v>0.16</c:v>
                </c:pt>
                <c:pt idx="25">
                  <c:v>0.14792899408284022</c:v>
                </c:pt>
                <c:pt idx="26">
                  <c:v>0.1371742112482853</c:v>
                </c:pt>
                <c:pt idx="27">
                  <c:v>0.1275510204081633</c:v>
                </c:pt>
              </c:numCache>
            </c:numRef>
          </c:yVal>
          <c:smooth val="1"/>
        </c:ser>
        <c:axId val="56744576"/>
        <c:axId val="56769536"/>
      </c:scatterChart>
      <c:valAx>
        <c:axId val="567445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  <c:layout/>
        </c:title>
        <c:numFmt formatCode="General" sourceLinked="1"/>
        <c:tickLblPos val="nextTo"/>
        <c:crossAx val="56769536"/>
        <c:crosses val="autoZero"/>
        <c:crossBetween val="midCat"/>
      </c:valAx>
      <c:valAx>
        <c:axId val="5676953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Intermembe</a:t>
                </a:r>
                <a:r>
                  <a:rPr lang="tr-TR" baseline="0"/>
                  <a:t>r Force</a:t>
                </a:r>
                <a:endParaRPr lang="tr-TR"/>
              </a:p>
            </c:rich>
          </c:tx>
          <c:layout/>
        </c:title>
        <c:numFmt formatCode="General" sourceLinked="1"/>
        <c:tickLblPos val="nextTo"/>
        <c:crossAx val="56744576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43"/>
          <c:y val="2.7777777777777801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99.999999999999986</c:v>
                </c:pt>
                <c:pt idx="1">
                  <c:v>24.999999999999996</c:v>
                </c:pt>
                <c:pt idx="2">
                  <c:v>11.111111111111111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2.7777777777777777</c:v>
                </c:pt>
                <c:pt idx="6">
                  <c:v>2.0408163265306127</c:v>
                </c:pt>
                <c:pt idx="7">
                  <c:v>1.5624999999999998</c:v>
                </c:pt>
                <c:pt idx="8">
                  <c:v>1.2345679012345678</c:v>
                </c:pt>
                <c:pt idx="9">
                  <c:v>1</c:v>
                </c:pt>
                <c:pt idx="10">
                  <c:v>0.82644628099173545</c:v>
                </c:pt>
                <c:pt idx="11">
                  <c:v>0.69444444444444442</c:v>
                </c:pt>
                <c:pt idx="12">
                  <c:v>0.59171597633136086</c:v>
                </c:pt>
                <c:pt idx="13">
                  <c:v>0.51020408163265318</c:v>
                </c:pt>
                <c:pt idx="14">
                  <c:v>0.44444444444444442</c:v>
                </c:pt>
                <c:pt idx="15">
                  <c:v>0.39062499999999994</c:v>
                </c:pt>
                <c:pt idx="16">
                  <c:v>0.34602076124567477</c:v>
                </c:pt>
                <c:pt idx="17">
                  <c:v>0.30864197530864196</c:v>
                </c:pt>
                <c:pt idx="18">
                  <c:v>0.2770083102493075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0.18903591682419663</c:v>
                </c:pt>
                <c:pt idx="23">
                  <c:v>0.1736111111111111</c:v>
                </c:pt>
                <c:pt idx="24">
                  <c:v>0.16</c:v>
                </c:pt>
                <c:pt idx="25">
                  <c:v>0.14792899408284022</c:v>
                </c:pt>
                <c:pt idx="26">
                  <c:v>0.1371742112482853</c:v>
                </c:pt>
              </c:numCache>
            </c:numRef>
          </c:yVal>
          <c:smooth val="1"/>
        </c:ser>
        <c:axId val="46062592"/>
        <c:axId val="56799616"/>
      </c:scatterChart>
      <c:valAx>
        <c:axId val="460625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</a:t>
                </a:r>
                <a:r>
                  <a:rPr lang="tr-TR"/>
                  <a:t>stance</a:t>
                </a:r>
                <a:r>
                  <a:rPr lang="tr-TR" baseline="0"/>
                  <a:t> to Shape Boundary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56799616"/>
        <c:crosses val="autoZero"/>
        <c:crossBetween val="midCat"/>
      </c:valAx>
      <c:valAx>
        <c:axId val="567996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Forces</a:t>
                </a:r>
              </a:p>
            </c:rich>
          </c:tx>
          <c:layout/>
        </c:title>
        <c:numFmt formatCode="General" sourceLinked="1"/>
        <c:tickLblPos val="nextTo"/>
        <c:crossAx val="460625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3.9312</c:v>
                </c:pt>
                <c:pt idx="3">
                  <c:v>3.8893</c:v>
                </c:pt>
                <c:pt idx="4">
                  <c:v>3.8416000000000001</c:v>
                </c:pt>
                <c:pt idx="5">
                  <c:v>3.7875000000000001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3.4950999999999999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3.0522999999999998</c:v>
                </c:pt>
                <c:pt idx="14">
                  <c:v>2.9136000000000002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2.2287999999999997</c:v>
                </c:pt>
                <c:pt idx="19">
                  <c:v>2.0221</c:v>
                </c:pt>
                <c:pt idx="20">
                  <c:v>1.7999999999999998</c:v>
                </c:pt>
                <c:pt idx="21">
                  <c:v>1.5618999999999996</c:v>
                </c:pt>
                <c:pt idx="22">
                  <c:v>1.307199999999999</c:v>
                </c:pt>
                <c:pt idx="23">
                  <c:v>1.0353000000000008</c:v>
                </c:pt>
                <c:pt idx="24">
                  <c:v>0.74560000000000048</c:v>
                </c:pt>
                <c:pt idx="25">
                  <c:v>0.4375</c:v>
                </c:pt>
                <c:pt idx="26">
                  <c:v>0.11039999999999939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87817600"/>
        <c:axId val="90169344"/>
      </c:scatterChart>
      <c:valAx>
        <c:axId val="878176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Distance, l</a:t>
                </a:r>
              </a:p>
            </c:rich>
          </c:tx>
          <c:layout/>
        </c:title>
        <c:numFmt formatCode="General" sourceLinked="1"/>
        <c:tickLblPos val="nextTo"/>
        <c:crossAx val="90169344"/>
        <c:crosses val="autoZero"/>
        <c:crossBetween val="midCat"/>
      </c:valAx>
      <c:valAx>
        <c:axId val="901693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Interbubble Force</a:t>
                </a:r>
              </a:p>
            </c:rich>
          </c:tx>
          <c:layout/>
        </c:title>
        <c:numFmt formatCode="General" sourceLinked="1"/>
        <c:tickLblPos val="nextTo"/>
        <c:crossAx val="8781760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0.31667</cdr:x>
      <cdr:y>0.86111</cdr:y>
    </cdr:from>
    <cdr:to>
      <cdr:x>0.52289</cdr:x>
      <cdr:y>0.98957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447800" y="2362200"/>
          <a:ext cx="942857" cy="352381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295400"/>
          <a:ext cx="3809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123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516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212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168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432</a:t>
                      </a:r>
                      <a:endParaRPr lang="tr-TR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1021080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143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743200"/>
            <a:ext cx="609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Isosceles Triangle 4"/>
          <p:cNvSpPr/>
          <p:nvPr/>
        </p:nvSpPr>
        <p:spPr>
          <a:xfrm>
            <a:off x="3886200" y="2667000"/>
            <a:ext cx="609600" cy="609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Freeform 6"/>
          <p:cNvSpPr/>
          <p:nvPr/>
        </p:nvSpPr>
        <p:spPr>
          <a:xfrm>
            <a:off x="5257800" y="2667000"/>
            <a:ext cx="787879" cy="736121"/>
          </a:xfrm>
          <a:custGeom>
            <a:avLst/>
            <a:gdLst>
              <a:gd name="connsiteX0" fmla="*/ 698739 w 787879"/>
              <a:gd name="connsiteY0" fmla="*/ 369499 h 736121"/>
              <a:gd name="connsiteX1" fmla="*/ 163902 w 787879"/>
              <a:gd name="connsiteY1" fmla="*/ 50321 h 736121"/>
              <a:gd name="connsiteX2" fmla="*/ 51758 w 787879"/>
              <a:gd name="connsiteY2" fmla="*/ 671423 h 736121"/>
              <a:gd name="connsiteX3" fmla="*/ 474453 w 787879"/>
              <a:gd name="connsiteY3" fmla="*/ 438510 h 736121"/>
              <a:gd name="connsiteX4" fmla="*/ 698739 w 787879"/>
              <a:gd name="connsiteY4" fmla="*/ 576533 h 736121"/>
              <a:gd name="connsiteX5" fmla="*/ 698739 w 787879"/>
              <a:gd name="connsiteY5" fmla="*/ 369499 h 7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879" h="736121">
                <a:moveTo>
                  <a:pt x="698739" y="369499"/>
                </a:moveTo>
                <a:cubicBezTo>
                  <a:pt x="609600" y="281797"/>
                  <a:pt x="271732" y="0"/>
                  <a:pt x="163902" y="50321"/>
                </a:cubicBezTo>
                <a:cubicBezTo>
                  <a:pt x="56072" y="100642"/>
                  <a:pt x="0" y="606725"/>
                  <a:pt x="51758" y="671423"/>
                </a:cubicBezTo>
                <a:cubicBezTo>
                  <a:pt x="103516" y="736121"/>
                  <a:pt x="366623" y="454325"/>
                  <a:pt x="474453" y="438510"/>
                </a:cubicBezTo>
                <a:cubicBezTo>
                  <a:pt x="582283" y="422695"/>
                  <a:pt x="661358" y="586597"/>
                  <a:pt x="698739" y="576533"/>
                </a:cubicBezTo>
                <a:cubicBezTo>
                  <a:pt x="736120" y="566469"/>
                  <a:pt x="787879" y="457201"/>
                  <a:pt x="698739" y="36949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2209800" y="25908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3776930" y="2642556"/>
            <a:ext cx="838200" cy="803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5172974" y="2651182"/>
            <a:ext cx="871270" cy="854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Connector 11"/>
          <p:cNvCxnSpPr>
            <a:endCxn id="8" idx="4"/>
          </p:cNvCxnSpPr>
          <p:nvPr/>
        </p:nvCxnSpPr>
        <p:spPr>
          <a:xfrm rot="5400000">
            <a:off x="2476500" y="3238500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01294" y="3254958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9195" y="3048000"/>
            <a:ext cx="144554" cy="219974"/>
          </a:xfrm>
          <a:prstGeom prst="rect">
            <a:avLst/>
          </a:prstGeom>
          <a:noFill/>
        </p:spPr>
      </p:pic>
      <p:pic>
        <p:nvPicPr>
          <p:cNvPr id="21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971800"/>
            <a:ext cx="144554" cy="219974"/>
          </a:xfrm>
          <a:prstGeom prst="rect">
            <a:avLst/>
          </a:prstGeom>
          <a:noFill/>
        </p:spPr>
      </p:pic>
      <p:pic>
        <p:nvPicPr>
          <p:cNvPr id="22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148" y="2819400"/>
            <a:ext cx="144554" cy="219974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 rot="5400000">
            <a:off x="5447506" y="2856706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9000" y="1752600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Coverage Circles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81400" y="609600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57200" y="1447800"/>
            <a:ext cx="4572000" cy="2743200"/>
            <a:chOff x="-914400" y="762000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914400" y="762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97647" y="1543841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09600" y="2209800"/>
            <a:ext cx="6650396" cy="1143000"/>
            <a:chOff x="609600" y="2209800"/>
            <a:chExt cx="6650396" cy="1143000"/>
          </a:xfrm>
        </p:grpSpPr>
        <p:sp>
          <p:nvSpPr>
            <p:cNvPr id="6" name="Freeform 5"/>
            <p:cNvSpPr/>
            <p:nvPr/>
          </p:nvSpPr>
          <p:spPr>
            <a:xfrm>
              <a:off x="2056493" y="22860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659493" y="321365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2378765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1293836" y="2772789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1258207" y="2332383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908957" y="2842591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8207" y="3213652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667881" y="2796172"/>
              <a:ext cx="278296" cy="1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796209"/>
              <a:ext cx="299357" cy="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4301671" y="2564296"/>
              <a:ext cx="498929" cy="278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2098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6248400" y="259080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28194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6416040" y="275844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6502581" y="26289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Isosceles Triangle 31"/>
            <p:cNvSpPr/>
            <p:nvPr/>
          </p:nvSpPr>
          <p:spPr>
            <a:xfrm rot="18522991">
              <a:off x="6122636" y="2723736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Rectangle 32"/>
            <p:cNvSpPr/>
            <p:nvPr/>
          </p:nvSpPr>
          <p:spPr>
            <a:xfrm rot="18338646">
              <a:off x="6085255" y="2539338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 28"/>
          <p:cNvSpPr/>
          <p:nvPr/>
        </p:nvSpPr>
        <p:spPr>
          <a:xfrm>
            <a:off x="6172200" y="1905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7246620" y="202692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386489">
            <a:off x="6752319" y="197153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220980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858000" y="2286000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6758940" y="277368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7589520" y="242316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Isosceles Triangle 36"/>
          <p:cNvSpPr/>
          <p:nvPr/>
        </p:nvSpPr>
        <p:spPr>
          <a:xfrm rot="386489">
            <a:off x="7285720" y="229157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391400" y="2514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124700" y="265938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0104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532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 rot="4238441">
            <a:off x="6619276" y="2410508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1325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16764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 rot="928582">
            <a:off x="1615440" y="264777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Isosceles Triangle 49"/>
          <p:cNvSpPr/>
          <p:nvPr/>
        </p:nvSpPr>
        <p:spPr>
          <a:xfrm rot="4162857">
            <a:off x="1980318" y="2243185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371600" y="23658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905000" y="26630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828800" y="21524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0193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 rot="4980382">
            <a:off x="148339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9720" y="21143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087880" y="23582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 58"/>
          <p:cNvSpPr/>
          <p:nvPr/>
        </p:nvSpPr>
        <p:spPr>
          <a:xfrm>
            <a:off x="29718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3230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36576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 rot="928582">
            <a:off x="3589020" y="270111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Isosceles Triangle 62"/>
          <p:cNvSpPr/>
          <p:nvPr/>
        </p:nvSpPr>
        <p:spPr>
          <a:xfrm rot="4162857">
            <a:off x="4037717" y="2144124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314700" y="23886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924300" y="26858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855720" y="2129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40005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 rot="4980382">
            <a:off x="344935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550920" y="20838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4168140" y="24039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TextBox 70"/>
          <p:cNvSpPr txBox="1"/>
          <p:nvPr/>
        </p:nvSpPr>
        <p:spPr>
          <a:xfrm>
            <a:off x="1143000" y="1600200"/>
            <a:ext cx="14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Initial Placement</a:t>
            </a:r>
            <a:endParaRPr lang="tr-T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53383" y="159722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First Iteration</a:t>
            </a:r>
            <a:endParaRPr lang="tr-TR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00600" y="2362200"/>
            <a:ext cx="1219200" cy="15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7000" y="1600200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Goal States</a:t>
            </a:r>
            <a:endParaRPr lang="tr-TR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85800" y="1981200"/>
            <a:ext cx="3798311" cy="2421257"/>
            <a:chOff x="2667000" y="1981200"/>
            <a:chExt cx="3798311" cy="2421257"/>
          </a:xfrm>
        </p:grpSpPr>
        <p:grpSp>
          <p:nvGrpSpPr>
            <p:cNvPr id="5" name="Group 19"/>
            <p:cNvGrpSpPr/>
            <p:nvPr/>
          </p:nvGrpSpPr>
          <p:grpSpPr>
            <a:xfrm>
              <a:off x="2667000" y="2743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048000" y="3657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F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4267200" y="40386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5257800" y="3886200"/>
              <a:ext cx="343433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6121878" y="3454878"/>
              <a:ext cx="343433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5486400" y="2667000"/>
              <a:ext cx="343433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583294" y="2362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3625147" y="1981200"/>
              <a:ext cx="343433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4610632" y="4114800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971800" y="2286000"/>
              <a:ext cx="685800" cy="533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988278" y="2214775"/>
              <a:ext cx="620894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352800" y="2667000"/>
              <a:ext cx="1295400" cy="1066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2729482" y="3298943"/>
              <a:ext cx="586686" cy="2026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285225" y="4012723"/>
              <a:ext cx="999227" cy="1905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3" idx="0"/>
            </p:cNvCxnSpPr>
            <p:nvPr/>
          </p:nvCxnSpPr>
          <p:spPr>
            <a:xfrm rot="5400000">
              <a:off x="3933960" y="3248159"/>
              <a:ext cx="1295399" cy="28548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4909870" y="2616678"/>
              <a:ext cx="609600" cy="152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5715000" y="3048000"/>
              <a:ext cx="533400" cy="3810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5562601" y="3780471"/>
              <a:ext cx="647167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24200" y="2286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8</a:t>
              </a:r>
              <a:endParaRPr lang="tr-T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8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10</a:t>
              </a:r>
              <a:endParaRPr lang="tr-TR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4786" y="32282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10000" y="2971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-4</a:t>
              </a:r>
              <a:endParaRPr lang="tr-T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0" y="320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2</a:t>
              </a:r>
              <a:endParaRPr lang="tr-TR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400" y="4038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4114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67400" y="3886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3</a:t>
              </a:r>
              <a:endParaRPr lang="tr-TR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67400" y="2971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05400" y="2438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cxnSp>
          <p:nvCxnSpPr>
            <p:cNvPr id="70" name="Straight Arrow Connector 69"/>
            <p:cNvCxnSpPr>
              <a:stCxn id="33" idx="7"/>
              <a:endCxn id="27" idx="3"/>
            </p:cNvCxnSpPr>
            <p:nvPr/>
          </p:nvCxnSpPr>
          <p:spPr>
            <a:xfrm rot="5400000" flipH="1" flipV="1">
              <a:off x="4491359" y="3046551"/>
              <a:ext cx="1114315" cy="976357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181600" y="3276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-2</a:t>
              </a:r>
              <a:endParaRPr lang="tr-TR" sz="1200" dirty="0"/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648200" y="1219200"/>
          <a:ext cx="42418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  <a:gridCol w="467043"/>
                <a:gridCol w="467043"/>
                <a:gridCol w="467043"/>
                <a:gridCol w="350520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Iteration</a:t>
                      </a:r>
                      <a:endParaRPr lang="tr-T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Node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S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B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C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D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F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G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447</Words>
  <Application>Microsoft Office PowerPoint</Application>
  <PresentationFormat>On-screen Show (4:3)</PresentationFormat>
  <Paragraphs>297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71</cp:revision>
  <dcterms:created xsi:type="dcterms:W3CDTF">2006-08-16T00:00:00Z</dcterms:created>
  <dcterms:modified xsi:type="dcterms:W3CDTF">2015-09-02T19:01:46Z</dcterms:modified>
</cp:coreProperties>
</file>