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4918" y="1417637"/>
            <a:ext cx="9906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Trilateration</a:t>
            </a:r>
            <a:endParaRPr lang="tr-T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96543" y="1427162"/>
            <a:ext cx="10668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Table</a:t>
            </a:r>
          </a:p>
          <a:p>
            <a:pPr algn="ctr"/>
            <a:r>
              <a:rPr lang="en-US" sz="1200" dirty="0" smtClean="0"/>
              <a:t> Algorithms</a:t>
            </a:r>
            <a:endParaRPr lang="tr-T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53318" y="3170237"/>
            <a:ext cx="12192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</a:t>
            </a:r>
            <a:r>
              <a:rPr lang="en-US" sz="1200" dirty="0" err="1" smtClean="0"/>
              <a:t>Propogation</a:t>
            </a:r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82118" y="29416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Estimator</a:t>
            </a:r>
          </a:p>
          <a:p>
            <a:pPr algn="ctr"/>
            <a:endParaRPr lang="tr-T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91918" y="2103437"/>
            <a:ext cx="457200" cy="461665"/>
          </a:xfrm>
          <a:prstGeom prst="rect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34668" y="21034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Localization </a:t>
            </a:r>
          </a:p>
          <a:p>
            <a:pPr algn="ctr"/>
            <a:r>
              <a:rPr lang="en-US" sz="1100" dirty="0" smtClean="0"/>
              <a:t>Timer</a:t>
            </a:r>
            <a:endParaRPr lang="tr-TR" sz="11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115718" y="19510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91918" y="1646237"/>
            <a:ext cx="228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3515519" y="1648471"/>
            <a:ext cx="581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</p:cNvCxnSpPr>
          <p:nvPr/>
        </p:nvCxnSpPr>
        <p:spPr>
          <a:xfrm rot="10800000">
            <a:off x="2372518" y="1646238"/>
            <a:ext cx="152400" cy="22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648618" y="2370137"/>
            <a:ext cx="1447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518" y="30940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20518" y="2332037"/>
            <a:ext cx="152400" cy="784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01418" y="2827337"/>
            <a:ext cx="83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4048918" y="3246437"/>
            <a:ext cx="1371600" cy="183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4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Formation Control</a:t>
            </a:r>
          </a:p>
          <a:p>
            <a:pPr algn="ctr"/>
            <a:endParaRPr lang="tr-TR" sz="12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420518" y="3226703"/>
            <a:ext cx="1524000" cy="19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1263" y="4313237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Formation</a:t>
            </a:r>
          </a:p>
          <a:p>
            <a:pPr algn="ctr"/>
            <a:r>
              <a:rPr lang="en-US" sz="1100" dirty="0" smtClean="0"/>
              <a:t>Shape</a:t>
            </a:r>
            <a:endParaRPr lang="tr-TR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992144" y="4056062"/>
            <a:ext cx="962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68318" y="45418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8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 </a:t>
            </a:r>
          </a:p>
          <a:p>
            <a:pPr algn="ctr"/>
            <a:r>
              <a:rPr lang="en-US" sz="1200" dirty="0" smtClean="0"/>
              <a:t>Dynamics</a:t>
            </a:r>
          </a:p>
          <a:p>
            <a:pPr algn="ctr"/>
            <a:endParaRPr lang="tr-TR" sz="1200" dirty="0"/>
          </a:p>
        </p:txBody>
      </p:sp>
      <p:cxnSp>
        <p:nvCxnSpPr>
          <p:cNvPr id="26" name="Straight Arrow Connector 25"/>
          <p:cNvCxnSpPr>
            <a:stCxn id="20" idx="3"/>
            <a:endCxn id="25" idx="1"/>
          </p:cNvCxnSpPr>
          <p:nvPr/>
        </p:nvCxnSpPr>
        <p:spPr>
          <a:xfrm>
            <a:off x="8011318" y="3226703"/>
            <a:ext cx="4572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9535318" y="3221039"/>
            <a:ext cx="228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887618" y="409908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38918" y="4977765"/>
            <a:ext cx="9525000" cy="212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-636588" y="412194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918" y="32464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918" y="3779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2518" y="33988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918" y="307879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Acc. Sensors</a:t>
            </a:r>
            <a:endParaRPr lang="tr-TR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6058" y="3345497"/>
            <a:ext cx="889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Gyro Sensors</a:t>
            </a:r>
            <a:endParaRPr lang="tr-TR" sz="8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8918" y="35131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158" y="3612197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Mag. Sensors</a:t>
            </a:r>
            <a:endParaRPr lang="tr-TR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59058" y="1318577"/>
            <a:ext cx="1124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Ultrasonic Sensors</a:t>
            </a:r>
            <a:endParaRPr lang="tr-TR" sz="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0518" y="1493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934618" y="3055937"/>
            <a:ext cx="4267200" cy="76200"/>
          </a:xfrm>
          <a:prstGeom prst="line">
            <a:avLst/>
          </a:prstGeom>
          <a:ln w="222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67718" y="80803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POSITIONING</a:t>
            </a:r>
            <a:endParaRPr lang="tr-T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4518" y="808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CONTROL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1" y="3108960"/>
            <a:ext cx="3733799" cy="1887857"/>
            <a:chOff x="620712" y="4465637"/>
            <a:chExt cx="3860265" cy="1887857"/>
          </a:xfrm>
        </p:grpSpPr>
        <p:grpSp>
          <p:nvGrpSpPr>
            <p:cNvPr id="5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5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7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67000" y="1295400"/>
          <a:ext cx="3809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123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516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212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168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432</a:t>
                      </a:r>
                      <a:endParaRPr lang="tr-TR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7600" y="1021080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05200" y="304800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Addition</a:t>
            </a:r>
            <a:endParaRPr lang="tr-TR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62200" y="1219200"/>
            <a:ext cx="3467633" cy="1430657"/>
            <a:chOff x="2362200" y="1219200"/>
            <a:chExt cx="3467633" cy="1430657"/>
          </a:xfrm>
        </p:grpSpPr>
        <p:grpSp>
          <p:nvGrpSpPr>
            <p:cNvPr id="5" name="Group 19"/>
            <p:cNvGrpSpPr/>
            <p:nvPr/>
          </p:nvGrpSpPr>
          <p:grpSpPr>
            <a:xfrm>
              <a:off x="2362200" y="1600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320347" y="1752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3983680" y="22860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278494" y="1219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2705633" y="1782129"/>
              <a:ext cx="614714" cy="1524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3663780" y="15240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3637513" y="2039142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486400" y="1905000"/>
              <a:ext cx="343433" cy="363857"/>
              <a:chOff x="1085617" y="4809368"/>
              <a:chExt cx="355065" cy="363857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2" name="TextBox 41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43" name="Straight Connector 42"/>
            <p:cNvCxnSpPr>
              <a:endCxn id="41" idx="3"/>
            </p:cNvCxnSpPr>
            <p:nvPr/>
          </p:nvCxnSpPr>
          <p:spPr>
            <a:xfrm flipV="1">
              <a:off x="4343400" y="22155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05200" y="35814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Breaks</a:t>
            </a:r>
            <a:endParaRPr lang="tr-TR" dirty="0"/>
          </a:p>
        </p:txBody>
      </p:sp>
      <p:grpSp>
        <p:nvGrpSpPr>
          <p:cNvPr id="71" name="Group 70"/>
          <p:cNvGrpSpPr/>
          <p:nvPr/>
        </p:nvGrpSpPr>
        <p:grpSpPr>
          <a:xfrm>
            <a:off x="2590800" y="4419600"/>
            <a:ext cx="3467633" cy="1430657"/>
            <a:chOff x="2590800" y="4419600"/>
            <a:chExt cx="3467633" cy="1430657"/>
          </a:xfrm>
        </p:grpSpPr>
        <p:grpSp>
          <p:nvGrpSpPr>
            <p:cNvPr id="47" name="Group 19"/>
            <p:cNvGrpSpPr/>
            <p:nvPr/>
          </p:nvGrpSpPr>
          <p:grpSpPr>
            <a:xfrm>
              <a:off x="2590800" y="4800600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48" name="Group 21"/>
            <p:cNvGrpSpPr/>
            <p:nvPr/>
          </p:nvGrpSpPr>
          <p:grpSpPr>
            <a:xfrm>
              <a:off x="3548947" y="4953000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9" name="Group 24"/>
            <p:cNvGrpSpPr/>
            <p:nvPr/>
          </p:nvGrpSpPr>
          <p:grpSpPr>
            <a:xfrm>
              <a:off x="4212280" y="5486400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4507094" y="4419600"/>
              <a:ext cx="343433" cy="363857"/>
              <a:chOff x="1085617" y="4809368"/>
              <a:chExt cx="355065" cy="363857"/>
            </a:xfrm>
          </p:grpSpPr>
          <p:sp>
            <p:nvSpPr>
              <p:cNvPr id="5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9" name="TextBox 58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51" name="Straight Connector 50"/>
            <p:cNvCxnSpPr>
              <a:stCxn id="64" idx="6"/>
              <a:endCxn id="62" idx="2"/>
            </p:cNvCxnSpPr>
            <p:nvPr/>
          </p:nvCxnSpPr>
          <p:spPr>
            <a:xfrm>
              <a:off x="2934233" y="4982529"/>
              <a:ext cx="614714" cy="15240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6"/>
            </p:cNvCxnSpPr>
            <p:nvPr/>
          </p:nvCxnSpPr>
          <p:spPr>
            <a:xfrm flipV="1">
              <a:off x="3892380" y="47244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2" idx="5"/>
            </p:cNvCxnSpPr>
            <p:nvPr/>
          </p:nvCxnSpPr>
          <p:spPr>
            <a:xfrm rot="16200000" flipH="1">
              <a:off x="3866113" y="5239542"/>
              <a:ext cx="329509" cy="37756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9"/>
            <p:cNvGrpSpPr/>
            <p:nvPr/>
          </p:nvGrpSpPr>
          <p:grpSpPr>
            <a:xfrm>
              <a:off x="5715000" y="5105400"/>
              <a:ext cx="343433" cy="363857"/>
              <a:chOff x="1085617" y="4809368"/>
              <a:chExt cx="355065" cy="363857"/>
            </a:xfrm>
          </p:grpSpPr>
          <p:sp>
            <p:nvSpPr>
              <p:cNvPr id="5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endCxn id="56" idx="3"/>
            </p:cNvCxnSpPr>
            <p:nvPr/>
          </p:nvCxnSpPr>
          <p:spPr>
            <a:xfrm flipV="1">
              <a:off x="4572000" y="54159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3886200" y="5334000"/>
              <a:ext cx="228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73978" y="5397978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1143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Return to Home Approach</a:t>
            </a:r>
            <a:endParaRPr lang="tr-TR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734820" cy="3423033"/>
            <a:chOff x="1458912" y="2103437"/>
            <a:chExt cx="7734820" cy="3423033"/>
          </a:xfrm>
        </p:grpSpPr>
        <p:grpSp>
          <p:nvGrpSpPr>
            <p:cNvPr id="6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0" name="Straight Arrow Connector 19"/>
            <p:cNvCxnSpPr>
              <a:stCxn id="18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14400" y="1752600"/>
            <a:ext cx="6641750" cy="2822377"/>
            <a:chOff x="914400" y="1752600"/>
            <a:chExt cx="6641750" cy="2822377"/>
          </a:xfrm>
        </p:grpSpPr>
        <p:sp>
          <p:nvSpPr>
            <p:cNvPr id="9" name="TextBox 8"/>
            <p:cNvSpPr txBox="1"/>
            <p:nvPr/>
          </p:nvSpPr>
          <p:spPr>
            <a:xfrm>
              <a:off x="3200400" y="1752600"/>
              <a:ext cx="235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/>
                <a:t>FORMATION CONTROL</a:t>
              </a:r>
              <a:endParaRPr lang="tr-TR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2819400" y="2133600"/>
              <a:ext cx="12192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2133600"/>
              <a:ext cx="10668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5000" y="2743200"/>
              <a:ext cx="17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Potential Field</a:t>
              </a:r>
            </a:p>
            <a:p>
              <a:pPr algn="ctr"/>
              <a:r>
                <a:rPr lang="tr-TR" dirty="0" smtClean="0"/>
                <a:t>Based Approach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2743200"/>
              <a:ext cx="190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Shape Partitioning</a:t>
              </a:r>
            </a:p>
            <a:p>
              <a:pPr algn="ctr"/>
              <a:r>
                <a:rPr lang="tr-TR" dirty="0" smtClean="0"/>
                <a:t>Based Approaches</a:t>
              </a:r>
              <a:endParaRPr lang="tr-TR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144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4196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19600" y="42672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0200" y="35814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Artificial Forces Method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3581400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Bubble Packing Method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40708" y="4267200"/>
              <a:ext cx="231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Randomized Fractals Method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2209800"/>
            <a:ext cx="2760291" cy="2368608"/>
          </a:xfrm>
          <a:custGeom>
            <a:avLst/>
            <a:gdLst>
              <a:gd name="connsiteX0" fmla="*/ 2146419 w 2760291"/>
              <a:gd name="connsiteY0" fmla="*/ 548354 h 2368608"/>
              <a:gd name="connsiteX1" fmla="*/ 1257656 w 2760291"/>
              <a:gd name="connsiteY1" fmla="*/ 35607 h 2368608"/>
              <a:gd name="connsiteX2" fmla="*/ 163794 w 2760291"/>
              <a:gd name="connsiteY2" fmla="*/ 761999 h 2368608"/>
              <a:gd name="connsiteX3" fmla="*/ 274890 w 2760291"/>
              <a:gd name="connsiteY3" fmla="*/ 1471300 h 2368608"/>
              <a:gd name="connsiteX4" fmla="*/ 1069648 w 2760291"/>
              <a:gd name="connsiteY4" fmla="*/ 1616578 h 2368608"/>
              <a:gd name="connsiteX5" fmla="*/ 1291839 w 2760291"/>
              <a:gd name="connsiteY5" fmla="*/ 2283150 h 2368608"/>
              <a:gd name="connsiteX6" fmla="*/ 2291697 w 2760291"/>
              <a:gd name="connsiteY6" fmla="*/ 2129326 h 2368608"/>
              <a:gd name="connsiteX7" fmla="*/ 2300243 w 2760291"/>
              <a:gd name="connsiteY7" fmla="*/ 1283292 h 2368608"/>
              <a:gd name="connsiteX8" fmla="*/ 2736078 w 2760291"/>
              <a:gd name="connsiteY8" fmla="*/ 924369 h 2368608"/>
              <a:gd name="connsiteX9" fmla="*/ 2146419 w 2760291"/>
              <a:gd name="connsiteY9" fmla="*/ 548354 h 236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0291" h="2368608">
                <a:moveTo>
                  <a:pt x="2146419" y="548354"/>
                </a:moveTo>
                <a:cubicBezTo>
                  <a:pt x="1900015" y="400227"/>
                  <a:pt x="1588093" y="0"/>
                  <a:pt x="1257656" y="35607"/>
                </a:cubicBezTo>
                <a:cubicBezTo>
                  <a:pt x="927219" y="71214"/>
                  <a:pt x="327588" y="522717"/>
                  <a:pt x="163794" y="761999"/>
                </a:cubicBezTo>
                <a:cubicBezTo>
                  <a:pt x="0" y="1001281"/>
                  <a:pt x="123914" y="1328870"/>
                  <a:pt x="274890" y="1471300"/>
                </a:cubicBezTo>
                <a:cubicBezTo>
                  <a:pt x="425866" y="1613730"/>
                  <a:pt x="900157" y="1481270"/>
                  <a:pt x="1069648" y="1616578"/>
                </a:cubicBezTo>
                <a:cubicBezTo>
                  <a:pt x="1239139" y="1751886"/>
                  <a:pt x="1088164" y="2197692"/>
                  <a:pt x="1291839" y="2283150"/>
                </a:cubicBezTo>
                <a:cubicBezTo>
                  <a:pt x="1495514" y="2368608"/>
                  <a:pt x="2123630" y="2295969"/>
                  <a:pt x="2291697" y="2129326"/>
                </a:cubicBezTo>
                <a:cubicBezTo>
                  <a:pt x="2459764" y="1962683"/>
                  <a:pt x="2226180" y="1484118"/>
                  <a:pt x="2300243" y="1283292"/>
                </a:cubicBezTo>
                <a:cubicBezTo>
                  <a:pt x="2374306" y="1082466"/>
                  <a:pt x="2760291" y="1048283"/>
                  <a:pt x="2736078" y="924369"/>
                </a:cubicBezTo>
                <a:cubicBezTo>
                  <a:pt x="2711865" y="800455"/>
                  <a:pt x="2392823" y="696481"/>
                  <a:pt x="2146419" y="5483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429000" y="1066800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A simple closed curve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7340" y="1828800"/>
            <a:ext cx="6544776" cy="3019604"/>
            <a:chOff x="1577340" y="1828800"/>
            <a:chExt cx="6544776" cy="3019604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2438400"/>
              <a:ext cx="9906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Local </a:t>
              </a:r>
              <a:r>
                <a:rPr lang="en-US" sz="1200" dirty="0" err="1" smtClean="0"/>
                <a:t>Trilateration</a:t>
              </a:r>
              <a:endParaRPr lang="tr-T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57825" y="2447925"/>
              <a:ext cx="10668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Route Table</a:t>
              </a:r>
            </a:p>
            <a:p>
              <a:pPr algn="ctr"/>
              <a:r>
                <a:rPr lang="en-US" sz="1200" dirty="0" smtClean="0"/>
                <a:t> Algorithms</a:t>
              </a:r>
              <a:endParaRPr lang="tr-T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4191000"/>
              <a:ext cx="12192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</a:t>
              </a:r>
              <a:r>
                <a:rPr lang="en-US" sz="1200" dirty="0" err="1" smtClean="0"/>
                <a:t>Propogation</a:t>
              </a:r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962400"/>
              <a:ext cx="10668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Estimator</a:t>
              </a:r>
            </a:p>
            <a:p>
              <a:pPr algn="ctr"/>
              <a:endParaRPr lang="tr-T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124200"/>
              <a:ext cx="457200" cy="461665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5950" y="3124200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Localization </a:t>
              </a:r>
            </a:p>
            <a:p>
              <a:pPr algn="ctr"/>
              <a:r>
                <a:rPr lang="en-US" sz="1100" dirty="0" smtClean="0"/>
                <a:t>Timer</a:t>
              </a:r>
              <a:endParaRPr lang="tr-TR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77000" y="2971800"/>
              <a:ext cx="6096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6553200" y="2667000"/>
              <a:ext cx="228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4" idx="3"/>
            </p:cNvCxnSpPr>
            <p:nvPr/>
          </p:nvCxnSpPr>
          <p:spPr>
            <a:xfrm rot="10800000">
              <a:off x="4876801" y="2669234"/>
              <a:ext cx="581025" cy="952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rot="10800000">
              <a:off x="3733800" y="2667001"/>
              <a:ext cx="152400" cy="22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009900" y="3390900"/>
              <a:ext cx="14478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33800" y="41148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81800" y="3352800"/>
              <a:ext cx="152400" cy="784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362700" y="3848100"/>
              <a:ext cx="8382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</p:cNvCxnSpPr>
            <p:nvPr/>
          </p:nvCxnSpPr>
          <p:spPr>
            <a:xfrm flipV="1">
              <a:off x="5410200" y="4267200"/>
              <a:ext cx="1371600" cy="1836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00200" y="42672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4800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44196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4099560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Acc. Sensors</a:t>
              </a:r>
              <a:endParaRPr lang="tr-TR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7340" y="4366260"/>
              <a:ext cx="889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Gyro Sensors</a:t>
              </a:r>
              <a:endParaRPr lang="tr-TR" sz="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600200" y="45339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15440" y="4632960"/>
              <a:ext cx="8547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Mag. Sensors</a:t>
              </a:r>
              <a:endParaRPr lang="tr-TR" sz="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0340" y="2339340"/>
              <a:ext cx="11240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Ultrasonic Sensors</a:t>
              </a:r>
              <a:endParaRPr lang="tr-TR" sz="800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71800" y="2514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8288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POSITIONING</a:t>
              </a:r>
              <a:endParaRPr lang="tr-TR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81800" y="4267200"/>
              <a:ext cx="533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9400" y="4267200"/>
              <a:ext cx="14927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 smtClean="0"/>
                <a:t>True Position&amp;Velocity</a:t>
              </a:r>
            </a:p>
            <a:p>
              <a:pPr algn="ctr"/>
              <a:r>
                <a:rPr lang="tr-TR" sz="1100" dirty="0" smtClean="0"/>
                <a:t> Information</a:t>
              </a:r>
              <a:endParaRPr lang="tr-TR" sz="11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1219200"/>
            <a:ext cx="3728429" cy="3245525"/>
            <a:chOff x="5440680" y="3551515"/>
            <a:chExt cx="3728429" cy="3245525"/>
          </a:xfrm>
        </p:grpSpPr>
        <p:grpSp>
          <p:nvGrpSpPr>
            <p:cNvPr id="5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85800" y="1981200"/>
            <a:ext cx="3798311" cy="2421257"/>
            <a:chOff x="2667000" y="1981200"/>
            <a:chExt cx="3798311" cy="2421257"/>
          </a:xfrm>
        </p:grpSpPr>
        <p:grpSp>
          <p:nvGrpSpPr>
            <p:cNvPr id="5" name="Group 19"/>
            <p:cNvGrpSpPr/>
            <p:nvPr/>
          </p:nvGrpSpPr>
          <p:grpSpPr>
            <a:xfrm>
              <a:off x="2667000" y="2743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048000" y="3657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F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4267200" y="40386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5257800" y="3886200"/>
              <a:ext cx="343433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6121878" y="3454878"/>
              <a:ext cx="343433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5486400" y="2667000"/>
              <a:ext cx="343433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583294" y="2362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3625147" y="1981200"/>
              <a:ext cx="343433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S</a:t>
                </a:r>
                <a:endParaRPr lang="tr-TR" sz="1200" dirty="0"/>
              </a:p>
            </p:txBody>
          </p:sp>
        </p:grp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4610632" y="4114800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971800" y="2286000"/>
              <a:ext cx="685800" cy="533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988278" y="2214775"/>
              <a:ext cx="620894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352800" y="2667000"/>
              <a:ext cx="1295400" cy="10668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2729482" y="3298943"/>
              <a:ext cx="586686" cy="2026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285225" y="4012723"/>
              <a:ext cx="999227" cy="1905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3" idx="0"/>
            </p:cNvCxnSpPr>
            <p:nvPr/>
          </p:nvCxnSpPr>
          <p:spPr>
            <a:xfrm rot="5400000">
              <a:off x="3933960" y="3248159"/>
              <a:ext cx="1295399" cy="28548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4909870" y="2616678"/>
              <a:ext cx="609600" cy="152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5715000" y="3048000"/>
              <a:ext cx="533400" cy="3810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5562601" y="3780471"/>
              <a:ext cx="647167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24200" y="22860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8</a:t>
              </a:r>
              <a:endParaRPr lang="tr-T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48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10</a:t>
              </a:r>
              <a:endParaRPr lang="tr-TR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4786" y="32282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10000" y="2971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-4</a:t>
              </a:r>
              <a:endParaRPr lang="tr-T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72000" y="3200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2</a:t>
              </a:r>
              <a:endParaRPr lang="tr-TR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1400" y="4038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4114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67400" y="3886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3</a:t>
              </a:r>
              <a:endParaRPr lang="tr-TR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67400" y="29718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05400" y="2438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cxnSp>
          <p:nvCxnSpPr>
            <p:cNvPr id="70" name="Straight Arrow Connector 69"/>
            <p:cNvCxnSpPr>
              <a:stCxn id="33" idx="7"/>
              <a:endCxn id="27" idx="3"/>
            </p:cNvCxnSpPr>
            <p:nvPr/>
          </p:nvCxnSpPr>
          <p:spPr>
            <a:xfrm rot="5400000" flipH="1" flipV="1">
              <a:off x="4491359" y="3046551"/>
              <a:ext cx="1114315" cy="976357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181600" y="3276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-2</a:t>
              </a:r>
              <a:endParaRPr lang="tr-TR" sz="1200" dirty="0"/>
            </a:p>
          </p:txBody>
        </p:sp>
      </p:grp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648200" y="1219200"/>
          <a:ext cx="424180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  <a:gridCol w="467043"/>
                <a:gridCol w="467043"/>
                <a:gridCol w="467043"/>
                <a:gridCol w="350520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Iteration</a:t>
                      </a:r>
                      <a:endParaRPr lang="tr-T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Node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S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A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B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C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D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F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G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752600" y="3916680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/>
        </p:nvGraphicFramePr>
        <p:xfrm>
          <a:off x="4953000" y="396240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/>
        </p:nvGraphicFramePr>
        <p:xfrm>
          <a:off x="3352800" y="393954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9800" y="2057400"/>
            <a:ext cx="4775438" cy="1783080"/>
            <a:chOff x="5215572" y="4084637"/>
            <a:chExt cx="4775438" cy="1783080"/>
          </a:xfrm>
        </p:grpSpPr>
        <p:sp>
          <p:nvSpPr>
            <p:cNvPr id="8" name="Oval 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stCxn id="8" idx="6"/>
              <a:endCxn id="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2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4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2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6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36620" y="14097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388</Words>
  <Application>Microsoft Office PowerPoint</Application>
  <PresentationFormat>On-screen Show (4:3)</PresentationFormat>
  <Paragraphs>271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55</cp:revision>
  <dcterms:created xsi:type="dcterms:W3CDTF">2006-08-16T00:00:00Z</dcterms:created>
  <dcterms:modified xsi:type="dcterms:W3CDTF">2015-08-23T13:03:06Z</dcterms:modified>
</cp:coreProperties>
</file>