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>
      <p:cViewPr>
        <p:scale>
          <a:sx n="125" d="100"/>
          <a:sy n="125" d="100"/>
        </p:scale>
        <p:origin x="-76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1.7000000000000006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11.111111111111102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2.7777777777777808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0.82644628099173512</c:v>
                </c:pt>
                <c:pt idx="11">
                  <c:v>0.69444444444444486</c:v>
                </c:pt>
                <c:pt idx="12">
                  <c:v>0.59171597633136119</c:v>
                </c:pt>
                <c:pt idx="13">
                  <c:v>0.51020408163265285</c:v>
                </c:pt>
                <c:pt idx="14">
                  <c:v>0.44444444444444464</c:v>
                </c:pt>
                <c:pt idx="15">
                  <c:v>0.39062500000000022</c:v>
                </c:pt>
                <c:pt idx="16">
                  <c:v>0.34602076124567543</c:v>
                </c:pt>
                <c:pt idx="17">
                  <c:v>0.30864197530864229</c:v>
                </c:pt>
                <c:pt idx="18">
                  <c:v>0.27700831024930767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0.18903591682419676</c:v>
                </c:pt>
                <c:pt idx="23">
                  <c:v>0.17361111111111119</c:v>
                </c:pt>
                <c:pt idx="24">
                  <c:v>0.16000000000000009</c:v>
                </c:pt>
                <c:pt idx="25">
                  <c:v>0.14792899408284038</c:v>
                </c:pt>
                <c:pt idx="26">
                  <c:v>0.13717421124828519</c:v>
                </c:pt>
                <c:pt idx="27">
                  <c:v>0.1275510204081633</c:v>
                </c:pt>
              </c:numCache>
            </c:numRef>
          </c:yVal>
          <c:smooth val="1"/>
        </c:ser>
        <c:axId val="75979776"/>
        <c:axId val="81667200"/>
      </c:scatterChart>
      <c:valAx>
        <c:axId val="75979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nextTo"/>
        <c:crossAx val="81667200"/>
        <c:crosses val="autoZero"/>
        <c:crossBetween val="midCat"/>
      </c:valAx>
      <c:valAx>
        <c:axId val="816672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Intermembe</a:t>
                </a:r>
                <a:r>
                  <a:rPr lang="tr-TR" baseline="0"/>
                  <a:t>r Force</a:t>
                </a:r>
                <a:endParaRPr lang="tr-TR"/>
              </a:p>
            </c:rich>
          </c:tx>
          <c:layout/>
        </c:title>
        <c:numFmt formatCode="General" sourceLinked="1"/>
        <c:tickLblPos val="nextTo"/>
        <c:crossAx val="75979776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51"/>
          <c:y val="2.7777777777777832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0.30000000000000016</c:v>
                </c:pt>
                <c:pt idx="4">
                  <c:v>0.4</c:v>
                </c:pt>
                <c:pt idx="5">
                  <c:v>0.5</c:v>
                </c:pt>
                <c:pt idx="6">
                  <c:v>0.60000000000000031</c:v>
                </c:pt>
                <c:pt idx="7">
                  <c:v>0.70000000000000029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0.30000000000000016</c:v>
                </c:pt>
                <c:pt idx="3">
                  <c:v>0.4</c:v>
                </c:pt>
                <c:pt idx="4">
                  <c:v>0.5</c:v>
                </c:pt>
                <c:pt idx="5">
                  <c:v>0.60000000000000031</c:v>
                </c:pt>
                <c:pt idx="6">
                  <c:v>0.70000000000000029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11.111111111111102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2.7777777777777808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0.82644628099173512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0.51020408163265285</c:v>
                </c:pt>
                <c:pt idx="14">
                  <c:v>0.44444444444444442</c:v>
                </c:pt>
                <c:pt idx="15">
                  <c:v>0.39062500000000022</c:v>
                </c:pt>
                <c:pt idx="16">
                  <c:v>0.34602076124567527</c:v>
                </c:pt>
                <c:pt idx="17">
                  <c:v>0.30864197530864229</c:v>
                </c:pt>
                <c:pt idx="18">
                  <c:v>0.27700831024930767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0.18903591682419676</c:v>
                </c:pt>
                <c:pt idx="23">
                  <c:v>0.17361111111111119</c:v>
                </c:pt>
                <c:pt idx="24">
                  <c:v>0.16</c:v>
                </c:pt>
                <c:pt idx="25">
                  <c:v>0.14792899408284038</c:v>
                </c:pt>
                <c:pt idx="26">
                  <c:v>0.13717421124828519</c:v>
                </c:pt>
              </c:numCache>
            </c:numRef>
          </c:yVal>
          <c:smooth val="1"/>
        </c:ser>
        <c:axId val="81720064"/>
        <c:axId val="81721984"/>
      </c:scatterChart>
      <c:valAx>
        <c:axId val="81720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</a:t>
                </a:r>
                <a:r>
                  <a:rPr lang="tr-TR"/>
                  <a:t>stance</a:t>
                </a:r>
                <a:r>
                  <a:rPr lang="tr-TR" baseline="0"/>
                  <a:t> to Shape Boundary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81721984"/>
        <c:crosses val="autoZero"/>
        <c:crossBetween val="midCat"/>
      </c:valAx>
      <c:valAx>
        <c:axId val="817219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Forces</a:t>
                </a:r>
              </a:p>
            </c:rich>
          </c:tx>
          <c:layout/>
        </c:title>
        <c:numFmt formatCode="General" sourceLinked="1"/>
        <c:tickLblPos val="nextTo"/>
        <c:crossAx val="817200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0.30000000000000016</c:v>
                </c:pt>
                <c:pt idx="4">
                  <c:v>0.4</c:v>
                </c:pt>
                <c:pt idx="5">
                  <c:v>0.5</c:v>
                </c:pt>
                <c:pt idx="6">
                  <c:v>0.60000000000000031</c:v>
                </c:pt>
                <c:pt idx="7">
                  <c:v>0.70000000000000029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3.7875000000000014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3.4950999999999985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3.0522999999999985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1.7999999999999992</c:v>
                </c:pt>
                <c:pt idx="21">
                  <c:v>1.561899999999999</c:v>
                </c:pt>
                <c:pt idx="22">
                  <c:v>1.3071999999999984</c:v>
                </c:pt>
                <c:pt idx="23">
                  <c:v>1.0353000000000008</c:v>
                </c:pt>
                <c:pt idx="24">
                  <c:v>0.74560000000000093</c:v>
                </c:pt>
                <c:pt idx="25">
                  <c:v>0.43750000000000017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80899072"/>
        <c:axId val="80913536"/>
      </c:scatterChart>
      <c:valAx>
        <c:axId val="80899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Distance, l</a:t>
                </a:r>
              </a:p>
            </c:rich>
          </c:tx>
          <c:layout/>
        </c:title>
        <c:numFmt formatCode="General" sourceLinked="1"/>
        <c:tickLblPos val="nextTo"/>
        <c:crossAx val="80913536"/>
        <c:crosses val="autoZero"/>
        <c:crossBetween val="midCat"/>
      </c:valAx>
      <c:valAx>
        <c:axId val="809135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Interbubble Force</a:t>
                </a:r>
              </a:p>
            </c:rich>
          </c:tx>
          <c:layout/>
        </c:title>
        <c:numFmt formatCode="General" sourceLinked="1"/>
        <c:tickLblPos val="nextTo"/>
        <c:crossAx val="8089907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0.31667</cdr:x>
      <cdr:y>0.86111</cdr:y>
    </cdr:from>
    <cdr:to>
      <cdr:x>0.52289</cdr:x>
      <cdr:y>0.98957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447800" y="2362200"/>
          <a:ext cx="942857" cy="35238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295400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1021080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143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743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sosceles Triangle 4"/>
          <p:cNvSpPr/>
          <p:nvPr/>
        </p:nvSpPr>
        <p:spPr>
          <a:xfrm>
            <a:off x="3886200" y="2667000"/>
            <a:ext cx="609600" cy="609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Freeform 6"/>
          <p:cNvSpPr/>
          <p:nvPr/>
        </p:nvSpPr>
        <p:spPr>
          <a:xfrm>
            <a:off x="5257800" y="2667000"/>
            <a:ext cx="787879" cy="736121"/>
          </a:xfrm>
          <a:custGeom>
            <a:avLst/>
            <a:gdLst>
              <a:gd name="connsiteX0" fmla="*/ 698739 w 787879"/>
              <a:gd name="connsiteY0" fmla="*/ 369499 h 736121"/>
              <a:gd name="connsiteX1" fmla="*/ 163902 w 787879"/>
              <a:gd name="connsiteY1" fmla="*/ 50321 h 736121"/>
              <a:gd name="connsiteX2" fmla="*/ 51758 w 787879"/>
              <a:gd name="connsiteY2" fmla="*/ 671423 h 736121"/>
              <a:gd name="connsiteX3" fmla="*/ 474453 w 787879"/>
              <a:gd name="connsiteY3" fmla="*/ 438510 h 736121"/>
              <a:gd name="connsiteX4" fmla="*/ 698739 w 787879"/>
              <a:gd name="connsiteY4" fmla="*/ 576533 h 736121"/>
              <a:gd name="connsiteX5" fmla="*/ 698739 w 787879"/>
              <a:gd name="connsiteY5" fmla="*/ 369499 h 7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879" h="736121">
                <a:moveTo>
                  <a:pt x="698739" y="369499"/>
                </a:moveTo>
                <a:cubicBezTo>
                  <a:pt x="609600" y="281797"/>
                  <a:pt x="271732" y="0"/>
                  <a:pt x="163902" y="50321"/>
                </a:cubicBezTo>
                <a:cubicBezTo>
                  <a:pt x="56072" y="100642"/>
                  <a:pt x="0" y="606725"/>
                  <a:pt x="51758" y="671423"/>
                </a:cubicBezTo>
                <a:cubicBezTo>
                  <a:pt x="103516" y="736121"/>
                  <a:pt x="366623" y="454325"/>
                  <a:pt x="474453" y="438510"/>
                </a:cubicBezTo>
                <a:cubicBezTo>
                  <a:pt x="582283" y="422695"/>
                  <a:pt x="661358" y="586597"/>
                  <a:pt x="698739" y="576533"/>
                </a:cubicBezTo>
                <a:cubicBezTo>
                  <a:pt x="736120" y="566469"/>
                  <a:pt x="787879" y="457201"/>
                  <a:pt x="698739" y="36949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2209800" y="25908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3776930" y="2642556"/>
            <a:ext cx="838200" cy="803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5172974" y="2651182"/>
            <a:ext cx="871270" cy="854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/>
          <p:cNvCxnSpPr>
            <a:endCxn id="8" idx="4"/>
          </p:cNvCxnSpPr>
          <p:nvPr/>
        </p:nvCxnSpPr>
        <p:spPr>
          <a:xfrm rot="5400000">
            <a:off x="2476500" y="3238500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01294" y="3254958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195" y="3048000"/>
            <a:ext cx="144554" cy="219974"/>
          </a:xfrm>
          <a:prstGeom prst="rect">
            <a:avLst/>
          </a:prstGeom>
          <a:noFill/>
        </p:spPr>
      </p:pic>
      <p:pic>
        <p:nvPicPr>
          <p:cNvPr id="21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971800"/>
            <a:ext cx="144554" cy="219974"/>
          </a:xfrm>
          <a:prstGeom prst="rect">
            <a:avLst/>
          </a:prstGeom>
          <a:noFill/>
        </p:spPr>
      </p:pic>
      <p:pic>
        <p:nvPicPr>
          <p:cNvPr id="22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148" y="2819400"/>
            <a:ext cx="144554" cy="219974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rot="5400000">
            <a:off x="5447506" y="2856706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9000" y="1752600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Coverage Circles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81400" y="609600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7200" y="1447800"/>
            <a:ext cx="4572000" cy="2743200"/>
            <a:chOff x="-914400" y="762000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914400" y="762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97647" y="1543841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81" name="Group 80"/>
          <p:cNvGrpSpPr/>
          <p:nvPr/>
        </p:nvGrpSpPr>
        <p:grpSpPr>
          <a:xfrm>
            <a:off x="0" y="762000"/>
            <a:ext cx="9372600" cy="2239992"/>
            <a:chOff x="0" y="762000"/>
            <a:chExt cx="9372600" cy="223999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12657" y="2337759"/>
              <a:ext cx="1259456" cy="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9563" y="2984738"/>
              <a:ext cx="4261455" cy="17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84878" y="1348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y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0" y="838200"/>
              <a:ext cx="1847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108" y="1244025"/>
              <a:ext cx="1040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Goal State</a:t>
              </a:r>
            </a:p>
            <a:p>
              <a:pPr algn="ctr"/>
              <a:r>
                <a:rPr lang="tr-TR" sz="1600" dirty="0" smtClean="0"/>
                <a:t> Position</a:t>
              </a:r>
              <a:endParaRPr lang="tr-TR" sz="16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790575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0"/>
              <a:ext cx="857250" cy="304800"/>
            </a:xfrm>
            <a:prstGeom prst="rect">
              <a:avLst/>
            </a:prstGeom>
            <a:noFill/>
          </p:spPr>
        </p:pic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0" y="7620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85800" y="1981200"/>
            <a:ext cx="3798311" cy="2421257"/>
            <a:chOff x="26670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26670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0480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42672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2578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1218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54864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5832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36251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4610632" y="4114800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71800" y="2286000"/>
              <a:ext cx="685800" cy="533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9882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3528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27294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852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39339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9098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57150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562601" y="3780471"/>
              <a:ext cx="647167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242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47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74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674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44913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816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Iteration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Node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F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535</Words>
  <Application>Microsoft Office PowerPoint</Application>
  <PresentationFormat>On-screen Show (4:3)</PresentationFormat>
  <Paragraphs>343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90</cp:revision>
  <dcterms:created xsi:type="dcterms:W3CDTF">2006-08-16T00:00:00Z</dcterms:created>
  <dcterms:modified xsi:type="dcterms:W3CDTF">2015-09-20T12:18:05Z</dcterms:modified>
</cp:coreProperties>
</file>