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9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>
        <c:manualLayout>
          <c:xMode val="edge"/>
          <c:yMode val="edge"/>
          <c:x val="0.1792430008748909"/>
          <c:y val="3.2407407407407454E-2"/>
        </c:manualLayout>
      </c:layout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1.7000000000000026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11.111111111111079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2.7777777777777883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0.69444444444444675</c:v>
                </c:pt>
                <c:pt idx="12">
                  <c:v>0.59171597633136164</c:v>
                </c:pt>
                <c:pt idx="13">
                  <c:v>0.51020408163265141</c:v>
                </c:pt>
                <c:pt idx="14">
                  <c:v>0.44444444444444542</c:v>
                </c:pt>
                <c:pt idx="15">
                  <c:v>0.39062500000000072</c:v>
                </c:pt>
                <c:pt idx="16">
                  <c:v>0.34602076124567738</c:v>
                </c:pt>
                <c:pt idx="17">
                  <c:v>0.30864197530864346</c:v>
                </c:pt>
                <c:pt idx="18">
                  <c:v>0.27700831024930817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0.18903591682419707</c:v>
                </c:pt>
                <c:pt idx="23">
                  <c:v>0.17361111111111124</c:v>
                </c:pt>
                <c:pt idx="24">
                  <c:v>0.16000000000000036</c:v>
                </c:pt>
                <c:pt idx="25">
                  <c:v>0.14792899408284077</c:v>
                </c:pt>
                <c:pt idx="26">
                  <c:v>0.13717421124828488</c:v>
                </c:pt>
                <c:pt idx="27">
                  <c:v>0.1275510204081633</c:v>
                </c:pt>
              </c:numCache>
            </c:numRef>
          </c:yVal>
          <c:smooth val="1"/>
        </c:ser>
        <c:axId val="76000256"/>
        <c:axId val="76432512"/>
      </c:scatterChart>
      <c:valAx>
        <c:axId val="760002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low"/>
        <c:crossAx val="76432512"/>
        <c:crosses val="autoZero"/>
        <c:crossBetween val="midCat"/>
      </c:valAx>
      <c:valAx>
        <c:axId val="764325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Intermembe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000256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87"/>
          <c:y val="2.7777777777777936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11.111111111111079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2.7777777777777883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0.51020408163265141</c:v>
                </c:pt>
                <c:pt idx="14">
                  <c:v>0.44444444444444442</c:v>
                </c:pt>
                <c:pt idx="15">
                  <c:v>0.39062500000000072</c:v>
                </c:pt>
                <c:pt idx="16">
                  <c:v>0.34602076124567677</c:v>
                </c:pt>
                <c:pt idx="17">
                  <c:v>0.30864197530864346</c:v>
                </c:pt>
                <c:pt idx="18">
                  <c:v>0.27700831024930817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0.18903591682419707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0.14792899408284077</c:v>
                </c:pt>
                <c:pt idx="26">
                  <c:v>0.13717421124828488</c:v>
                </c:pt>
              </c:numCache>
            </c:numRef>
          </c:yVal>
          <c:smooth val="1"/>
        </c:ser>
        <c:axId val="76231040"/>
        <c:axId val="76232960"/>
      </c:scatterChart>
      <c:valAx>
        <c:axId val="762310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Di</a:t>
                </a: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stance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 to Shape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Boundary[m]</a:t>
                </a:r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232960"/>
        <c:crosses val="autoZero"/>
        <c:crossBetween val="midCat"/>
      </c:valAx>
      <c:valAx>
        <c:axId val="762329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2310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3.7875000000000059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1.799999999999996</c:v>
                </c:pt>
                <c:pt idx="21">
                  <c:v>1.5618999999999963</c:v>
                </c:pt>
                <c:pt idx="22">
                  <c:v>1.3071999999999961</c:v>
                </c:pt>
                <c:pt idx="23">
                  <c:v>1.0353000000000008</c:v>
                </c:pt>
                <c:pt idx="24">
                  <c:v>0.74560000000000215</c:v>
                </c:pt>
                <c:pt idx="25">
                  <c:v>0.43750000000000067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76253824"/>
        <c:axId val="76272384"/>
      </c:scatterChart>
      <c:valAx>
        <c:axId val="76253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Distance(l) [m]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272384"/>
        <c:crosses val="autoZero"/>
        <c:crossBetween val="midCat"/>
      </c:valAx>
      <c:valAx>
        <c:axId val="762723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Interbubble </a:t>
                </a: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crossAx val="762538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0.2028</cdr:x>
      <cdr:y>0.66667</cdr:y>
    </cdr:from>
    <cdr:to>
      <cdr:x>0.4028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27219" y="2619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0.30748</cdr:x>
      <cdr:y>0.84735</cdr:y>
    </cdr:from>
    <cdr:to>
      <cdr:x>0.50748</cdr:x>
      <cdr:y>0.93017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5785" y="2324456"/>
          <a:ext cx="914400" cy="22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r-TR" dirty="0" smtClean="0">
              <a:latin typeface="Arial" pitchFamily="34" charset="0"/>
              <a:cs typeface="Arial" pitchFamily="34" charset="0"/>
            </a:rPr>
            <a:t>Distance[m]</a:t>
          </a:r>
          <a:endParaRPr lang="tr-TR" sz="11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167210"/>
          <a:ext cx="3809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123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516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168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6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372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432</a:t>
                      </a:r>
                      <a:endParaRPr lang="tr-T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92707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613" y="1168637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9800" y="1752600"/>
            <a:ext cx="3835879" cy="1752600"/>
            <a:chOff x="2209800" y="1752600"/>
            <a:chExt cx="3835879" cy="1752600"/>
          </a:xfrm>
        </p:grpSpPr>
        <p:sp>
          <p:nvSpPr>
            <p:cNvPr id="4" name="Rectangle 3"/>
            <p:cNvSpPr/>
            <p:nvPr/>
          </p:nvSpPr>
          <p:spPr>
            <a:xfrm>
              <a:off x="2362200" y="2743200"/>
              <a:ext cx="609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667000"/>
              <a:ext cx="609600" cy="609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57800" y="2667000"/>
              <a:ext cx="787879" cy="736121"/>
            </a:xfrm>
            <a:custGeom>
              <a:avLst/>
              <a:gdLst>
                <a:gd name="connsiteX0" fmla="*/ 698739 w 787879"/>
                <a:gd name="connsiteY0" fmla="*/ 369499 h 736121"/>
                <a:gd name="connsiteX1" fmla="*/ 163902 w 787879"/>
                <a:gd name="connsiteY1" fmla="*/ 50321 h 736121"/>
                <a:gd name="connsiteX2" fmla="*/ 51758 w 787879"/>
                <a:gd name="connsiteY2" fmla="*/ 671423 h 736121"/>
                <a:gd name="connsiteX3" fmla="*/ 474453 w 787879"/>
                <a:gd name="connsiteY3" fmla="*/ 438510 h 736121"/>
                <a:gd name="connsiteX4" fmla="*/ 698739 w 787879"/>
                <a:gd name="connsiteY4" fmla="*/ 576533 h 736121"/>
                <a:gd name="connsiteX5" fmla="*/ 698739 w 787879"/>
                <a:gd name="connsiteY5" fmla="*/ 369499 h 73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879" h="736121">
                  <a:moveTo>
                    <a:pt x="698739" y="369499"/>
                  </a:moveTo>
                  <a:cubicBezTo>
                    <a:pt x="609600" y="281797"/>
                    <a:pt x="271732" y="0"/>
                    <a:pt x="163902" y="50321"/>
                  </a:cubicBezTo>
                  <a:cubicBezTo>
                    <a:pt x="56072" y="100642"/>
                    <a:pt x="0" y="606725"/>
                    <a:pt x="51758" y="671423"/>
                  </a:cubicBezTo>
                  <a:cubicBezTo>
                    <a:pt x="103516" y="736121"/>
                    <a:pt x="366623" y="454325"/>
                    <a:pt x="474453" y="438510"/>
                  </a:cubicBezTo>
                  <a:cubicBezTo>
                    <a:pt x="582283" y="422695"/>
                    <a:pt x="661358" y="586597"/>
                    <a:pt x="698739" y="576533"/>
                  </a:cubicBezTo>
                  <a:cubicBezTo>
                    <a:pt x="736120" y="566469"/>
                    <a:pt x="787879" y="457201"/>
                    <a:pt x="698739" y="36949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2590800"/>
              <a:ext cx="914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776930" y="2642556"/>
              <a:ext cx="838200" cy="80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5172974" y="2651182"/>
              <a:ext cx="871270" cy="854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endCxn id="8" idx="4"/>
            </p:cNvCxnSpPr>
            <p:nvPr/>
          </p:nvCxnSpPr>
          <p:spPr>
            <a:xfrm rot="5400000">
              <a:off x="2476500" y="3238500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01294" y="3254958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29195" y="30480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1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29718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2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9148" y="2819400"/>
              <a:ext cx="144554" cy="219974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5447506" y="2856706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752600"/>
              <a:ext cx="176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Coverage Circles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Obstacle Forces</a:t>
            </a:r>
          </a:p>
          <a:p>
            <a:endParaRPr lang="tr-TR" dirty="0"/>
          </a:p>
        </p:txBody>
      </p:sp>
      <p:grpSp>
        <p:nvGrpSpPr>
          <p:cNvPr id="68" name="Group 67"/>
          <p:cNvGrpSpPr/>
          <p:nvPr/>
        </p:nvGrpSpPr>
        <p:grpSpPr>
          <a:xfrm>
            <a:off x="3221765" y="1538243"/>
            <a:ext cx="2446945" cy="3818710"/>
            <a:chOff x="59821" y="162370"/>
            <a:chExt cx="2446945" cy="3818710"/>
          </a:xfrm>
        </p:grpSpPr>
        <p:sp>
          <p:nvSpPr>
            <p:cNvPr id="6" name="Oval 5"/>
            <p:cNvSpPr/>
            <p:nvPr/>
          </p:nvSpPr>
          <p:spPr>
            <a:xfrm>
              <a:off x="1214927" y="26385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046718" y="1835921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78166" y="1122348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1805299" y="32716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453" y="3214643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65119" y="992736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49339" y="1834497"/>
              <a:ext cx="367468" cy="105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14258" y="2572284"/>
              <a:ext cx="310497" cy="154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50236" y="3247402"/>
              <a:ext cx="321179" cy="61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04430" y="3979492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1115228" y="2405644"/>
              <a:ext cx="213642" cy="6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9821" y="606751"/>
              <a:ext cx="1529697" cy="2027607"/>
            </a:xfrm>
            <a:custGeom>
              <a:avLst/>
              <a:gdLst>
                <a:gd name="connsiteX0" fmla="*/ 1529697 w 1529697"/>
                <a:gd name="connsiteY0" fmla="*/ 0 h 2027607"/>
                <a:gd name="connsiteX1" fmla="*/ 1435693 w 1529697"/>
                <a:gd name="connsiteY1" fmla="*/ 25638 h 2027607"/>
                <a:gd name="connsiteX2" fmla="*/ 1375872 w 1529697"/>
                <a:gd name="connsiteY2" fmla="*/ 51275 h 2027607"/>
                <a:gd name="connsiteX3" fmla="*/ 1324598 w 1529697"/>
                <a:gd name="connsiteY3" fmla="*/ 76913 h 2027607"/>
                <a:gd name="connsiteX4" fmla="*/ 1273323 w 1529697"/>
                <a:gd name="connsiteY4" fmla="*/ 119642 h 2027607"/>
                <a:gd name="connsiteX5" fmla="*/ 1264777 w 1529697"/>
                <a:gd name="connsiteY5" fmla="*/ 145279 h 2027607"/>
                <a:gd name="connsiteX6" fmla="*/ 1247686 w 1529697"/>
                <a:gd name="connsiteY6" fmla="*/ 170916 h 2027607"/>
                <a:gd name="connsiteX7" fmla="*/ 1230594 w 1529697"/>
                <a:gd name="connsiteY7" fmla="*/ 222191 h 2027607"/>
                <a:gd name="connsiteX8" fmla="*/ 1222048 w 1529697"/>
                <a:gd name="connsiteY8" fmla="*/ 247828 h 2027607"/>
                <a:gd name="connsiteX9" fmla="*/ 1222048 w 1529697"/>
                <a:gd name="connsiteY9" fmla="*/ 495656 h 2027607"/>
                <a:gd name="connsiteX10" fmla="*/ 1230594 w 1529697"/>
                <a:gd name="connsiteY10" fmla="*/ 521294 h 2027607"/>
                <a:gd name="connsiteX11" fmla="*/ 1247686 w 1529697"/>
                <a:gd name="connsiteY11" fmla="*/ 581114 h 2027607"/>
                <a:gd name="connsiteX12" fmla="*/ 1264777 w 1529697"/>
                <a:gd name="connsiteY12" fmla="*/ 615298 h 2027607"/>
                <a:gd name="connsiteX13" fmla="*/ 1324598 w 1529697"/>
                <a:gd name="connsiteY13" fmla="*/ 675118 h 2027607"/>
                <a:gd name="connsiteX14" fmla="*/ 1375872 w 1529697"/>
                <a:gd name="connsiteY14" fmla="*/ 717847 h 2027607"/>
                <a:gd name="connsiteX15" fmla="*/ 1410056 w 1529697"/>
                <a:gd name="connsiteY15" fmla="*/ 769122 h 2027607"/>
                <a:gd name="connsiteX16" fmla="*/ 1427147 w 1529697"/>
                <a:gd name="connsiteY16" fmla="*/ 794759 h 2027607"/>
                <a:gd name="connsiteX17" fmla="*/ 1452785 w 1529697"/>
                <a:gd name="connsiteY17" fmla="*/ 846034 h 2027607"/>
                <a:gd name="connsiteX18" fmla="*/ 1461330 w 1529697"/>
                <a:gd name="connsiteY18" fmla="*/ 871671 h 2027607"/>
                <a:gd name="connsiteX19" fmla="*/ 1469876 w 1529697"/>
                <a:gd name="connsiteY19" fmla="*/ 905855 h 2027607"/>
                <a:gd name="connsiteX20" fmla="*/ 1486968 w 1529697"/>
                <a:gd name="connsiteY20" fmla="*/ 940038 h 2027607"/>
                <a:gd name="connsiteX21" fmla="*/ 1504059 w 1529697"/>
                <a:gd name="connsiteY21" fmla="*/ 991313 h 2027607"/>
                <a:gd name="connsiteX22" fmla="*/ 1512605 w 1529697"/>
                <a:gd name="connsiteY22" fmla="*/ 1016950 h 2027607"/>
                <a:gd name="connsiteX23" fmla="*/ 1504059 w 1529697"/>
                <a:gd name="connsiteY23" fmla="*/ 1222049 h 2027607"/>
                <a:gd name="connsiteX24" fmla="*/ 1486968 w 1529697"/>
                <a:gd name="connsiteY24" fmla="*/ 1273324 h 2027607"/>
                <a:gd name="connsiteX25" fmla="*/ 1452785 w 1529697"/>
                <a:gd name="connsiteY25" fmla="*/ 1298961 h 2027607"/>
                <a:gd name="connsiteX26" fmla="*/ 1418601 w 1529697"/>
                <a:gd name="connsiteY26" fmla="*/ 1341690 h 2027607"/>
                <a:gd name="connsiteX27" fmla="*/ 1401510 w 1529697"/>
                <a:gd name="connsiteY27" fmla="*/ 1367328 h 2027607"/>
                <a:gd name="connsiteX28" fmla="*/ 1367327 w 1529697"/>
                <a:gd name="connsiteY28" fmla="*/ 1392965 h 2027607"/>
                <a:gd name="connsiteX29" fmla="*/ 1316052 w 1529697"/>
                <a:gd name="connsiteY29" fmla="*/ 1444240 h 2027607"/>
                <a:gd name="connsiteX30" fmla="*/ 1290415 w 1529697"/>
                <a:gd name="connsiteY30" fmla="*/ 1469877 h 2027607"/>
                <a:gd name="connsiteX31" fmla="*/ 1264777 w 1529697"/>
                <a:gd name="connsiteY31" fmla="*/ 1486969 h 2027607"/>
                <a:gd name="connsiteX32" fmla="*/ 1222048 w 1529697"/>
                <a:gd name="connsiteY32" fmla="*/ 1521152 h 2027607"/>
                <a:gd name="connsiteX33" fmla="*/ 1170773 w 1529697"/>
                <a:gd name="connsiteY33" fmla="*/ 1555335 h 2027607"/>
                <a:gd name="connsiteX34" fmla="*/ 1145136 w 1529697"/>
                <a:gd name="connsiteY34" fmla="*/ 1572427 h 2027607"/>
                <a:gd name="connsiteX35" fmla="*/ 1119499 w 1529697"/>
                <a:gd name="connsiteY35" fmla="*/ 1580972 h 2027607"/>
                <a:gd name="connsiteX36" fmla="*/ 1093861 w 1529697"/>
                <a:gd name="connsiteY36" fmla="*/ 1598064 h 2027607"/>
                <a:gd name="connsiteX37" fmla="*/ 1008403 w 1529697"/>
                <a:gd name="connsiteY37" fmla="*/ 1598064 h 2027607"/>
                <a:gd name="connsiteX38" fmla="*/ 982766 w 1529697"/>
                <a:gd name="connsiteY38" fmla="*/ 1589518 h 2027607"/>
                <a:gd name="connsiteX39" fmla="*/ 666572 w 1529697"/>
                <a:gd name="connsiteY39" fmla="*/ 1589518 h 2027607"/>
                <a:gd name="connsiteX40" fmla="*/ 615297 w 1529697"/>
                <a:gd name="connsiteY40" fmla="*/ 1615156 h 2027607"/>
                <a:gd name="connsiteX41" fmla="*/ 572568 w 1529697"/>
                <a:gd name="connsiteY41" fmla="*/ 1657885 h 2027607"/>
                <a:gd name="connsiteX42" fmla="*/ 546930 w 1529697"/>
                <a:gd name="connsiteY42" fmla="*/ 1709159 h 2027607"/>
                <a:gd name="connsiteX43" fmla="*/ 521293 w 1529697"/>
                <a:gd name="connsiteY43" fmla="*/ 1734797 h 2027607"/>
                <a:gd name="connsiteX44" fmla="*/ 487110 w 1529697"/>
                <a:gd name="connsiteY44" fmla="*/ 1794617 h 2027607"/>
                <a:gd name="connsiteX45" fmla="*/ 435835 w 1529697"/>
                <a:gd name="connsiteY45" fmla="*/ 1845892 h 2027607"/>
                <a:gd name="connsiteX46" fmla="*/ 384560 w 1529697"/>
                <a:gd name="connsiteY46" fmla="*/ 1888621 h 2027607"/>
                <a:gd name="connsiteX47" fmla="*/ 341831 w 1529697"/>
                <a:gd name="connsiteY47" fmla="*/ 1931350 h 2027607"/>
                <a:gd name="connsiteX48" fmla="*/ 316194 w 1529697"/>
                <a:gd name="connsiteY48" fmla="*/ 1956987 h 2027607"/>
                <a:gd name="connsiteX49" fmla="*/ 264919 w 1529697"/>
                <a:gd name="connsiteY49" fmla="*/ 1991170 h 2027607"/>
                <a:gd name="connsiteX50" fmla="*/ 239282 w 1529697"/>
                <a:gd name="connsiteY50" fmla="*/ 2008262 h 2027607"/>
                <a:gd name="connsiteX51" fmla="*/ 205099 w 1529697"/>
                <a:gd name="connsiteY51" fmla="*/ 2016808 h 2027607"/>
                <a:gd name="connsiteX52" fmla="*/ 162370 w 1529697"/>
                <a:gd name="connsiteY52" fmla="*/ 2025354 h 2027607"/>
                <a:gd name="connsiteX53" fmla="*/ 0 w 1529697"/>
                <a:gd name="connsiteY53" fmla="*/ 2025354 h 20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29697" h="2027607">
                  <a:moveTo>
                    <a:pt x="1529697" y="0"/>
                  </a:moveTo>
                  <a:cubicBezTo>
                    <a:pt x="1519232" y="2616"/>
                    <a:pt x="1458060" y="16052"/>
                    <a:pt x="1435693" y="25638"/>
                  </a:cubicBezTo>
                  <a:cubicBezTo>
                    <a:pt x="1361777" y="57316"/>
                    <a:pt x="1435994" y="31234"/>
                    <a:pt x="1375872" y="51275"/>
                  </a:cubicBezTo>
                  <a:cubicBezTo>
                    <a:pt x="1302414" y="100249"/>
                    <a:pt x="1395347" y="41539"/>
                    <a:pt x="1324598" y="76913"/>
                  </a:cubicBezTo>
                  <a:cubicBezTo>
                    <a:pt x="1300799" y="88812"/>
                    <a:pt x="1292226" y="100738"/>
                    <a:pt x="1273323" y="119642"/>
                  </a:cubicBezTo>
                  <a:cubicBezTo>
                    <a:pt x="1270474" y="128188"/>
                    <a:pt x="1268805" y="137222"/>
                    <a:pt x="1264777" y="145279"/>
                  </a:cubicBezTo>
                  <a:cubicBezTo>
                    <a:pt x="1260184" y="154465"/>
                    <a:pt x="1251857" y="161531"/>
                    <a:pt x="1247686" y="170916"/>
                  </a:cubicBezTo>
                  <a:cubicBezTo>
                    <a:pt x="1240369" y="187379"/>
                    <a:pt x="1236291" y="205099"/>
                    <a:pt x="1230594" y="222191"/>
                  </a:cubicBezTo>
                  <a:lnTo>
                    <a:pt x="1222048" y="247828"/>
                  </a:lnTo>
                  <a:cubicBezTo>
                    <a:pt x="1204014" y="356032"/>
                    <a:pt x="1207855" y="311155"/>
                    <a:pt x="1222048" y="495656"/>
                  </a:cubicBezTo>
                  <a:cubicBezTo>
                    <a:pt x="1222739" y="504638"/>
                    <a:pt x="1228119" y="512632"/>
                    <a:pt x="1230594" y="521294"/>
                  </a:cubicBezTo>
                  <a:cubicBezTo>
                    <a:pt x="1236791" y="542981"/>
                    <a:pt x="1238903" y="560621"/>
                    <a:pt x="1247686" y="581114"/>
                  </a:cubicBezTo>
                  <a:cubicBezTo>
                    <a:pt x="1252704" y="592823"/>
                    <a:pt x="1256710" y="605438"/>
                    <a:pt x="1264777" y="615298"/>
                  </a:cubicBezTo>
                  <a:cubicBezTo>
                    <a:pt x="1282634" y="637123"/>
                    <a:pt x="1307678" y="652558"/>
                    <a:pt x="1324598" y="675118"/>
                  </a:cubicBezTo>
                  <a:cubicBezTo>
                    <a:pt x="1355640" y="716507"/>
                    <a:pt x="1336723" y="704797"/>
                    <a:pt x="1375872" y="717847"/>
                  </a:cubicBezTo>
                  <a:lnTo>
                    <a:pt x="1410056" y="769122"/>
                  </a:lnTo>
                  <a:cubicBezTo>
                    <a:pt x="1415753" y="777668"/>
                    <a:pt x="1423899" y="785015"/>
                    <a:pt x="1427147" y="794759"/>
                  </a:cubicBezTo>
                  <a:cubicBezTo>
                    <a:pt x="1438941" y="830141"/>
                    <a:pt x="1430696" y="812902"/>
                    <a:pt x="1452785" y="846034"/>
                  </a:cubicBezTo>
                  <a:cubicBezTo>
                    <a:pt x="1455633" y="854580"/>
                    <a:pt x="1458855" y="863010"/>
                    <a:pt x="1461330" y="871671"/>
                  </a:cubicBezTo>
                  <a:cubicBezTo>
                    <a:pt x="1464557" y="882964"/>
                    <a:pt x="1465752" y="894858"/>
                    <a:pt x="1469876" y="905855"/>
                  </a:cubicBezTo>
                  <a:cubicBezTo>
                    <a:pt x="1474349" y="917783"/>
                    <a:pt x="1482237" y="928210"/>
                    <a:pt x="1486968" y="940038"/>
                  </a:cubicBezTo>
                  <a:cubicBezTo>
                    <a:pt x="1493659" y="956766"/>
                    <a:pt x="1498362" y="974221"/>
                    <a:pt x="1504059" y="991313"/>
                  </a:cubicBezTo>
                  <a:lnTo>
                    <a:pt x="1512605" y="1016950"/>
                  </a:lnTo>
                  <a:cubicBezTo>
                    <a:pt x="1509756" y="1085316"/>
                    <a:pt x="1510868" y="1153963"/>
                    <a:pt x="1504059" y="1222049"/>
                  </a:cubicBezTo>
                  <a:cubicBezTo>
                    <a:pt x="1502266" y="1239976"/>
                    <a:pt x="1501381" y="1262514"/>
                    <a:pt x="1486968" y="1273324"/>
                  </a:cubicBezTo>
                  <a:lnTo>
                    <a:pt x="1452785" y="1298961"/>
                  </a:lnTo>
                  <a:cubicBezTo>
                    <a:pt x="1436147" y="1348875"/>
                    <a:pt x="1457257" y="1303034"/>
                    <a:pt x="1418601" y="1341690"/>
                  </a:cubicBezTo>
                  <a:cubicBezTo>
                    <a:pt x="1411338" y="1348953"/>
                    <a:pt x="1408773" y="1360065"/>
                    <a:pt x="1401510" y="1367328"/>
                  </a:cubicBezTo>
                  <a:cubicBezTo>
                    <a:pt x="1391439" y="1377399"/>
                    <a:pt x="1377914" y="1383437"/>
                    <a:pt x="1367327" y="1392965"/>
                  </a:cubicBezTo>
                  <a:cubicBezTo>
                    <a:pt x="1349361" y="1409135"/>
                    <a:pt x="1333144" y="1427148"/>
                    <a:pt x="1316052" y="1444240"/>
                  </a:cubicBezTo>
                  <a:lnTo>
                    <a:pt x="1290415" y="1469877"/>
                  </a:lnTo>
                  <a:cubicBezTo>
                    <a:pt x="1283152" y="1477140"/>
                    <a:pt x="1273323" y="1481272"/>
                    <a:pt x="1264777" y="1486969"/>
                  </a:cubicBezTo>
                  <a:cubicBezTo>
                    <a:pt x="1233198" y="1534338"/>
                    <a:pt x="1265754" y="1496871"/>
                    <a:pt x="1222048" y="1521152"/>
                  </a:cubicBezTo>
                  <a:cubicBezTo>
                    <a:pt x="1204091" y="1531128"/>
                    <a:pt x="1187865" y="1543941"/>
                    <a:pt x="1170773" y="1555335"/>
                  </a:cubicBezTo>
                  <a:cubicBezTo>
                    <a:pt x="1162227" y="1561032"/>
                    <a:pt x="1154880" y="1569179"/>
                    <a:pt x="1145136" y="1572427"/>
                  </a:cubicBezTo>
                  <a:lnTo>
                    <a:pt x="1119499" y="1580972"/>
                  </a:lnTo>
                  <a:cubicBezTo>
                    <a:pt x="1110953" y="1586669"/>
                    <a:pt x="1103048" y="1593471"/>
                    <a:pt x="1093861" y="1598064"/>
                  </a:cubicBezTo>
                  <a:cubicBezTo>
                    <a:pt x="1060715" y="1614637"/>
                    <a:pt x="1051202" y="1604178"/>
                    <a:pt x="1008403" y="1598064"/>
                  </a:cubicBezTo>
                  <a:cubicBezTo>
                    <a:pt x="999857" y="1595215"/>
                    <a:pt x="991695" y="1590709"/>
                    <a:pt x="982766" y="1589518"/>
                  </a:cubicBezTo>
                  <a:cubicBezTo>
                    <a:pt x="859261" y="1573050"/>
                    <a:pt x="810456" y="1583762"/>
                    <a:pt x="666572" y="1589518"/>
                  </a:cubicBezTo>
                  <a:cubicBezTo>
                    <a:pt x="645719" y="1596469"/>
                    <a:pt x="631864" y="1598589"/>
                    <a:pt x="615297" y="1615156"/>
                  </a:cubicBezTo>
                  <a:cubicBezTo>
                    <a:pt x="558325" y="1672128"/>
                    <a:pt x="640933" y="1612306"/>
                    <a:pt x="572568" y="1657885"/>
                  </a:cubicBezTo>
                  <a:cubicBezTo>
                    <a:pt x="564002" y="1683581"/>
                    <a:pt x="565338" y="1687069"/>
                    <a:pt x="546930" y="1709159"/>
                  </a:cubicBezTo>
                  <a:cubicBezTo>
                    <a:pt x="539193" y="1718443"/>
                    <a:pt x="528318" y="1724962"/>
                    <a:pt x="521293" y="1734797"/>
                  </a:cubicBezTo>
                  <a:cubicBezTo>
                    <a:pt x="493163" y="1774179"/>
                    <a:pt x="516463" y="1761595"/>
                    <a:pt x="487110" y="1794617"/>
                  </a:cubicBezTo>
                  <a:cubicBezTo>
                    <a:pt x="471052" y="1812683"/>
                    <a:pt x="452927" y="1828800"/>
                    <a:pt x="435835" y="1845892"/>
                  </a:cubicBezTo>
                  <a:cubicBezTo>
                    <a:pt x="402935" y="1878792"/>
                    <a:pt x="420254" y="1864825"/>
                    <a:pt x="384560" y="1888621"/>
                  </a:cubicBezTo>
                  <a:cubicBezTo>
                    <a:pt x="353227" y="1935622"/>
                    <a:pt x="384560" y="1895743"/>
                    <a:pt x="341831" y="1931350"/>
                  </a:cubicBezTo>
                  <a:cubicBezTo>
                    <a:pt x="332547" y="1939087"/>
                    <a:pt x="325734" y="1949567"/>
                    <a:pt x="316194" y="1956987"/>
                  </a:cubicBezTo>
                  <a:cubicBezTo>
                    <a:pt x="299979" y="1969598"/>
                    <a:pt x="282011" y="1979776"/>
                    <a:pt x="264919" y="1991170"/>
                  </a:cubicBezTo>
                  <a:lnTo>
                    <a:pt x="239282" y="2008262"/>
                  </a:lnTo>
                  <a:cubicBezTo>
                    <a:pt x="229510" y="2014777"/>
                    <a:pt x="216564" y="2014260"/>
                    <a:pt x="205099" y="2016808"/>
                  </a:cubicBezTo>
                  <a:cubicBezTo>
                    <a:pt x="190920" y="2019959"/>
                    <a:pt x="176882" y="2024749"/>
                    <a:pt x="162370" y="2025354"/>
                  </a:cubicBezTo>
                  <a:cubicBezTo>
                    <a:pt x="108294" y="2027607"/>
                    <a:pt x="54123" y="2025354"/>
                    <a:pt x="0" y="2025354"/>
                  </a:cubicBezTo>
                </a:path>
              </a:pathLst>
            </a:cu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278" y="1222048"/>
              <a:ext cx="995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Obstacle</a:t>
              </a:r>
              <a:endParaRPr lang="tr-TR" dirty="0"/>
            </a:p>
          </p:txBody>
        </p: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flipH="1" flipV="1">
              <a:off x="128187" y="162370"/>
              <a:ext cx="1307506" cy="4956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70916" y="478564"/>
              <a:ext cx="1093862" cy="43583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70917" y="786214"/>
              <a:ext cx="1145137" cy="46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213504" y="1486969"/>
              <a:ext cx="307649" cy="11109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837488" y="1623702"/>
              <a:ext cx="658026" cy="2563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128188" y="1598064"/>
              <a:ext cx="1213503" cy="4785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28187" y="1854437"/>
              <a:ext cx="854579" cy="3418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153824" y="2170632"/>
              <a:ext cx="427290" cy="17946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119642" y="1042588"/>
              <a:ext cx="649483" cy="2478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45277" y="2427005"/>
              <a:ext cx="264920" cy="1025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217918" y="2909843"/>
              <a:ext cx="324741" cy="42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68"/>
          <p:cNvSpPr/>
          <p:nvPr/>
        </p:nvSpPr>
        <p:spPr>
          <a:xfrm>
            <a:off x="3298677" y="1287713"/>
            <a:ext cx="1435693" cy="703457"/>
          </a:xfrm>
          <a:custGeom>
            <a:avLst/>
            <a:gdLst>
              <a:gd name="connsiteX0" fmla="*/ 1435693 w 1435693"/>
              <a:gd name="connsiteY0" fmla="*/ 703457 h 703457"/>
              <a:gd name="connsiteX1" fmla="*/ 1427147 w 1435693"/>
              <a:gd name="connsiteY1" fmla="*/ 635091 h 703457"/>
              <a:gd name="connsiteX2" fmla="*/ 1401510 w 1435693"/>
              <a:gd name="connsiteY2" fmla="*/ 558179 h 703457"/>
              <a:gd name="connsiteX3" fmla="*/ 1384418 w 1435693"/>
              <a:gd name="connsiteY3" fmla="*/ 523995 h 703457"/>
              <a:gd name="connsiteX4" fmla="*/ 1367327 w 1435693"/>
              <a:gd name="connsiteY4" fmla="*/ 472721 h 703457"/>
              <a:gd name="connsiteX5" fmla="*/ 1333144 w 1435693"/>
              <a:gd name="connsiteY5" fmla="*/ 421446 h 703457"/>
              <a:gd name="connsiteX6" fmla="*/ 1324598 w 1435693"/>
              <a:gd name="connsiteY6" fmla="*/ 395808 h 703457"/>
              <a:gd name="connsiteX7" fmla="*/ 1273323 w 1435693"/>
              <a:gd name="connsiteY7" fmla="*/ 353080 h 703457"/>
              <a:gd name="connsiteX8" fmla="*/ 1256231 w 1435693"/>
              <a:gd name="connsiteY8" fmla="*/ 327442 h 703457"/>
              <a:gd name="connsiteX9" fmla="*/ 1187865 w 1435693"/>
              <a:gd name="connsiteY9" fmla="*/ 301805 h 703457"/>
              <a:gd name="connsiteX10" fmla="*/ 1128044 w 1435693"/>
              <a:gd name="connsiteY10" fmla="*/ 276167 h 703457"/>
              <a:gd name="connsiteX11" fmla="*/ 1093861 w 1435693"/>
              <a:gd name="connsiteY11" fmla="*/ 259076 h 703457"/>
              <a:gd name="connsiteX12" fmla="*/ 1042587 w 1435693"/>
              <a:gd name="connsiteY12" fmla="*/ 241984 h 703457"/>
              <a:gd name="connsiteX13" fmla="*/ 965674 w 1435693"/>
              <a:gd name="connsiteY13" fmla="*/ 216347 h 703457"/>
              <a:gd name="connsiteX14" fmla="*/ 897308 w 1435693"/>
              <a:gd name="connsiteY14" fmla="*/ 190709 h 703457"/>
              <a:gd name="connsiteX15" fmla="*/ 846033 w 1435693"/>
              <a:gd name="connsiteY15" fmla="*/ 173618 h 703457"/>
              <a:gd name="connsiteX16" fmla="*/ 820396 w 1435693"/>
              <a:gd name="connsiteY16" fmla="*/ 165072 h 703457"/>
              <a:gd name="connsiteX17" fmla="*/ 734938 w 1435693"/>
              <a:gd name="connsiteY17" fmla="*/ 139435 h 703457"/>
              <a:gd name="connsiteX18" fmla="*/ 683663 w 1435693"/>
              <a:gd name="connsiteY18" fmla="*/ 130889 h 703457"/>
              <a:gd name="connsiteX19" fmla="*/ 589659 w 1435693"/>
              <a:gd name="connsiteY19" fmla="*/ 105251 h 703457"/>
              <a:gd name="connsiteX20" fmla="*/ 555476 w 1435693"/>
              <a:gd name="connsiteY20" fmla="*/ 96706 h 703457"/>
              <a:gd name="connsiteX21" fmla="*/ 495656 w 1435693"/>
              <a:gd name="connsiteY21" fmla="*/ 88160 h 703457"/>
              <a:gd name="connsiteX22" fmla="*/ 393106 w 1435693"/>
              <a:gd name="connsiteY22" fmla="*/ 71068 h 703457"/>
              <a:gd name="connsiteX23" fmla="*/ 324740 w 1435693"/>
              <a:gd name="connsiteY23" fmla="*/ 53977 h 703457"/>
              <a:gd name="connsiteX24" fmla="*/ 256373 w 1435693"/>
              <a:gd name="connsiteY24" fmla="*/ 45431 h 703457"/>
              <a:gd name="connsiteX25" fmla="*/ 145278 w 1435693"/>
              <a:gd name="connsiteY25" fmla="*/ 28339 h 703457"/>
              <a:gd name="connsiteX26" fmla="*/ 102549 w 1435693"/>
              <a:gd name="connsiteY26" fmla="*/ 19794 h 703457"/>
              <a:gd name="connsiteX27" fmla="*/ 51274 w 1435693"/>
              <a:gd name="connsiteY27" fmla="*/ 11248 h 703457"/>
              <a:gd name="connsiteX28" fmla="*/ 0 w 1435693"/>
              <a:gd name="connsiteY28" fmla="*/ 2702 h 70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5693" h="703457">
                <a:moveTo>
                  <a:pt x="1435693" y="703457"/>
                </a:moveTo>
                <a:cubicBezTo>
                  <a:pt x="1432844" y="680668"/>
                  <a:pt x="1431959" y="657547"/>
                  <a:pt x="1427147" y="635091"/>
                </a:cubicBezTo>
                <a:cubicBezTo>
                  <a:pt x="1427144" y="635078"/>
                  <a:pt x="1405785" y="571004"/>
                  <a:pt x="1401510" y="558179"/>
                </a:cubicBezTo>
                <a:cubicBezTo>
                  <a:pt x="1397481" y="546093"/>
                  <a:pt x="1389149" y="535823"/>
                  <a:pt x="1384418" y="523995"/>
                </a:cubicBezTo>
                <a:cubicBezTo>
                  <a:pt x="1377727" y="507268"/>
                  <a:pt x="1377320" y="487711"/>
                  <a:pt x="1367327" y="472721"/>
                </a:cubicBezTo>
                <a:cubicBezTo>
                  <a:pt x="1355933" y="455629"/>
                  <a:pt x="1339640" y="440933"/>
                  <a:pt x="1333144" y="421446"/>
                </a:cubicBezTo>
                <a:cubicBezTo>
                  <a:pt x="1330295" y="412900"/>
                  <a:pt x="1329595" y="403303"/>
                  <a:pt x="1324598" y="395808"/>
                </a:cubicBezTo>
                <a:cubicBezTo>
                  <a:pt x="1311439" y="376069"/>
                  <a:pt x="1292240" y="365691"/>
                  <a:pt x="1273323" y="353080"/>
                </a:cubicBezTo>
                <a:cubicBezTo>
                  <a:pt x="1267626" y="344534"/>
                  <a:pt x="1264121" y="334017"/>
                  <a:pt x="1256231" y="327442"/>
                </a:cubicBezTo>
                <a:cubicBezTo>
                  <a:pt x="1237080" y="311483"/>
                  <a:pt x="1210862" y="307554"/>
                  <a:pt x="1187865" y="301805"/>
                </a:cubicBezTo>
                <a:cubicBezTo>
                  <a:pt x="1135913" y="267169"/>
                  <a:pt x="1191109" y="299816"/>
                  <a:pt x="1128044" y="276167"/>
                </a:cubicBezTo>
                <a:cubicBezTo>
                  <a:pt x="1116116" y="271694"/>
                  <a:pt x="1105689" y="263807"/>
                  <a:pt x="1093861" y="259076"/>
                </a:cubicBezTo>
                <a:cubicBezTo>
                  <a:pt x="1077134" y="252385"/>
                  <a:pt x="1059678" y="247681"/>
                  <a:pt x="1042587" y="241984"/>
                </a:cubicBezTo>
                <a:cubicBezTo>
                  <a:pt x="946069" y="209810"/>
                  <a:pt x="1047574" y="236822"/>
                  <a:pt x="965674" y="216347"/>
                </a:cubicBezTo>
                <a:cubicBezTo>
                  <a:pt x="921060" y="186603"/>
                  <a:pt x="959854" y="207767"/>
                  <a:pt x="897308" y="190709"/>
                </a:cubicBezTo>
                <a:cubicBezTo>
                  <a:pt x="879927" y="185969"/>
                  <a:pt x="863125" y="179315"/>
                  <a:pt x="846033" y="173618"/>
                </a:cubicBezTo>
                <a:cubicBezTo>
                  <a:pt x="837487" y="170769"/>
                  <a:pt x="829135" y="167257"/>
                  <a:pt x="820396" y="165072"/>
                </a:cubicBezTo>
                <a:cubicBezTo>
                  <a:pt x="768735" y="152156"/>
                  <a:pt x="797355" y="160240"/>
                  <a:pt x="734938" y="139435"/>
                </a:cubicBezTo>
                <a:cubicBezTo>
                  <a:pt x="718500" y="133956"/>
                  <a:pt x="700755" y="133738"/>
                  <a:pt x="683663" y="130889"/>
                </a:cubicBezTo>
                <a:cubicBezTo>
                  <a:pt x="635744" y="114915"/>
                  <a:pt x="666757" y="124525"/>
                  <a:pt x="589659" y="105251"/>
                </a:cubicBezTo>
                <a:cubicBezTo>
                  <a:pt x="578265" y="102402"/>
                  <a:pt x="567103" y="98367"/>
                  <a:pt x="555476" y="96706"/>
                </a:cubicBezTo>
                <a:lnTo>
                  <a:pt x="495656" y="88160"/>
                </a:lnTo>
                <a:cubicBezTo>
                  <a:pt x="433053" y="67292"/>
                  <a:pt x="514745" y="92533"/>
                  <a:pt x="393106" y="71068"/>
                </a:cubicBezTo>
                <a:cubicBezTo>
                  <a:pt x="369973" y="66986"/>
                  <a:pt x="348049" y="56891"/>
                  <a:pt x="324740" y="53977"/>
                </a:cubicBezTo>
                <a:lnTo>
                  <a:pt x="256373" y="45431"/>
                </a:lnTo>
                <a:cubicBezTo>
                  <a:pt x="185218" y="27642"/>
                  <a:pt x="260101" y="44742"/>
                  <a:pt x="145278" y="28339"/>
                </a:cubicBezTo>
                <a:cubicBezTo>
                  <a:pt x="130899" y="26285"/>
                  <a:pt x="116840" y="22392"/>
                  <a:pt x="102549" y="19794"/>
                </a:cubicBezTo>
                <a:cubicBezTo>
                  <a:pt x="85501" y="16694"/>
                  <a:pt x="68366" y="14097"/>
                  <a:pt x="51274" y="11248"/>
                </a:cubicBezTo>
                <a:cubicBezTo>
                  <a:pt x="17530" y="0"/>
                  <a:pt x="34645" y="2702"/>
                  <a:pt x="0" y="2702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3391256" y="1323173"/>
            <a:ext cx="1307506" cy="4956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4488" y="874519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7020" y="1516166"/>
            <a:ext cx="4572000" cy="2743200"/>
            <a:chOff x="-888763" y="838912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888763" y="838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72009" y="1612209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8382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08" y="1244025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Goal State</a:t>
            </a:r>
          </a:p>
          <a:p>
            <a:pPr algn="ctr"/>
            <a:r>
              <a:rPr lang="tr-TR" sz="1600" dirty="0" smtClean="0"/>
              <a:t> Position</a:t>
            </a:r>
            <a:endParaRPr lang="tr-TR" sz="16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8600" y="838200"/>
            <a:ext cx="9144000" cy="2160112"/>
            <a:chOff x="228600" y="838200"/>
            <a:chExt cx="9144000" cy="216011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02929" y="2347487"/>
              <a:ext cx="1274197" cy="1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69569" y="2984737"/>
              <a:ext cx="4281452" cy="10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95318" y="123429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System</a:t>
              </a:r>
            </a:p>
            <a:p>
              <a:pPr algn="ctr"/>
              <a:r>
                <a:rPr lang="tr-TR" sz="1200" dirty="0" smtClean="0"/>
                <a:t>Output</a:t>
              </a:r>
              <a:endParaRPr lang="tr-TR" sz="1200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1"/>
              <a:ext cx="805174" cy="286284"/>
            </a:xfrm>
            <a:prstGeom prst="rect">
              <a:avLst/>
            </a:prstGeom>
            <a:noFill/>
          </p:spPr>
        </p:pic>
        <p:grpSp>
          <p:nvGrpSpPr>
            <p:cNvPr id="48" name="Group 47"/>
            <p:cNvGrpSpPr/>
            <p:nvPr/>
          </p:nvGrpSpPr>
          <p:grpSpPr>
            <a:xfrm>
              <a:off x="1102407" y="1709160"/>
              <a:ext cx="94003" cy="102548"/>
              <a:chOff x="1371600" y="3495231"/>
              <a:chExt cx="215900" cy="21317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241143" y="1927619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988483" y="1685348"/>
              <a:ext cx="94003" cy="102548"/>
              <a:chOff x="1371600" y="3495231"/>
              <a:chExt cx="215900" cy="21317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4108168" y="1865707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114" y="1016950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0049" y="1022077"/>
            <a:ext cx="5640225" cy="5110385"/>
            <a:chOff x="1405925" y="1022077"/>
            <a:chExt cx="5640225" cy="5110385"/>
          </a:xfrm>
        </p:grpSpPr>
        <p:sp>
          <p:nvSpPr>
            <p:cNvPr id="5" name="Oval 4"/>
            <p:cNvSpPr/>
            <p:nvPr/>
          </p:nvSpPr>
          <p:spPr>
            <a:xfrm>
              <a:off x="1405925" y="1022077"/>
              <a:ext cx="5640225" cy="51103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-3600000">
              <a:off x="2033898" y="2427006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-3600000">
              <a:off x="2246119" y="2536678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3600000">
              <a:off x="5338273" y="247543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3600000">
              <a:off x="5576132" y="2328731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536" y="545635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23567" y="5702757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5183" y="199117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A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3701" y="2912691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B</a:t>
              </a:r>
              <a:endParaRPr lang="tr-TR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7835" y="5146448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C</a:t>
              </a:r>
              <a:endParaRPr lang="tr-TR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3164683" y="4431507"/>
              <a:ext cx="2028829" cy="476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76382" y="2556991"/>
              <a:ext cx="1495568" cy="8696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V="1">
              <a:off x="4171951" y="2506645"/>
              <a:ext cx="1613289" cy="92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V="1">
              <a:off x="5337175" y="2035175"/>
              <a:ext cx="103505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016125" y="2187575"/>
              <a:ext cx="1079500" cy="628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75050" y="5588000"/>
              <a:ext cx="125095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178300" y="2597150"/>
              <a:ext cx="877888" cy="838200"/>
              <a:chOff x="4165600" y="2597150"/>
              <a:chExt cx="877888" cy="83820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rot="16200000" flipV="1">
                <a:off x="3749675" y="3013075"/>
                <a:ext cx="838200" cy="635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165600" y="3421856"/>
                <a:ext cx="877888" cy="71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981450" y="2559050"/>
              <a:ext cx="1060450" cy="666750"/>
            </a:xfrm>
            <a:prstGeom prst="straightConnector1">
              <a:avLst/>
            </a:prstGeom>
            <a:ln>
              <a:solidFill>
                <a:srgbClr val="579D1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4186238" y="2975372"/>
              <a:ext cx="230981" cy="60722"/>
            </a:xfrm>
            <a:custGeom>
              <a:avLst/>
              <a:gdLst>
                <a:gd name="connsiteX0" fmla="*/ 0 w 230981"/>
                <a:gd name="connsiteY0" fmla="*/ 39291 h 60722"/>
                <a:gd name="connsiteX1" fmla="*/ 133350 w 230981"/>
                <a:gd name="connsiteY1" fmla="*/ 3572 h 60722"/>
                <a:gd name="connsiteX2" fmla="*/ 230981 w 230981"/>
                <a:gd name="connsiteY2" fmla="*/ 60722 h 6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60722">
                  <a:moveTo>
                    <a:pt x="0" y="39291"/>
                  </a:moveTo>
                  <a:cubicBezTo>
                    <a:pt x="47426" y="19645"/>
                    <a:pt x="94853" y="0"/>
                    <a:pt x="133350" y="3572"/>
                  </a:cubicBezTo>
                  <a:cubicBezTo>
                    <a:pt x="171847" y="7144"/>
                    <a:pt x="201414" y="33933"/>
                    <a:pt x="230981" y="60722"/>
                  </a:cubicBezTo>
                </a:path>
              </a:pathLst>
            </a:custGeom>
            <a:ln>
              <a:solidFill>
                <a:srgbClr val="579D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152900" y="26162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2400" b="0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α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29272" y="1948441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b="1" dirty="0" smtClean="0"/>
                <a:t>Desired </a:t>
              </a:r>
            </a:p>
            <a:p>
              <a:pPr algn="ctr"/>
              <a:r>
                <a:rPr lang="tr-TR" sz="1200" b="1" dirty="0" smtClean="0"/>
                <a:t>Direction</a:t>
              </a:r>
              <a:endParaRPr lang="tr-TR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2603" y="3033758"/>
              <a:ext cx="1228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Wheel’s Positive</a:t>
              </a:r>
            </a:p>
            <a:p>
              <a:r>
                <a:rPr lang="tr-TR" sz="1200" b="1" dirty="0" smtClean="0"/>
                <a:t> Turn Direciton</a:t>
              </a:r>
              <a:endParaRPr lang="tr-TR" sz="1200" b="1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527540" y="1423355"/>
            <a:ext cx="3960962" cy="2775787"/>
            <a:chOff x="1725283" y="3743861"/>
            <a:chExt cx="3960962" cy="2775787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51163" y="4546121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565892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48045" y="4554748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1011" y="6012611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40016" y="474452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48642" y="5296619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66558" y="4701396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23427" y="5477774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4030" y="5124091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2695756" y="4058730"/>
              <a:ext cx="517588" cy="38818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4063042" y="4028537"/>
              <a:ext cx="552092" cy="4054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777710" y="3743861"/>
              <a:ext cx="1512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Direct Neighbors of C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2990494" y="5555413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274498" y="6242649"/>
              <a:ext cx="1757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Agent C will localize itself</a:t>
              </a:r>
              <a:endParaRPr lang="tr-TR" sz="1200" dirty="0"/>
            </a:p>
          </p:txBody>
        </p:sp>
        <p:grpSp>
          <p:nvGrpSpPr>
            <p:cNvPr id="45" name="Group 21"/>
            <p:cNvGrpSpPr/>
            <p:nvPr/>
          </p:nvGrpSpPr>
          <p:grpSpPr>
            <a:xfrm>
              <a:off x="2623046" y="5488413"/>
              <a:ext cx="343433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7" name="Group 27"/>
            <p:cNvGrpSpPr/>
            <p:nvPr/>
          </p:nvGrpSpPr>
          <p:grpSpPr>
            <a:xfrm>
              <a:off x="4244526" y="5793213"/>
              <a:ext cx="343433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49" name="Group 33"/>
            <p:cNvGrpSpPr/>
            <p:nvPr/>
          </p:nvGrpSpPr>
          <p:grpSpPr>
            <a:xfrm>
              <a:off x="4465636" y="4497813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9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H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3581193" y="4955013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51" name="Group 39"/>
            <p:cNvGrpSpPr/>
            <p:nvPr/>
          </p:nvGrpSpPr>
          <p:grpSpPr>
            <a:xfrm>
              <a:off x="2623046" y="4574013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>
                <a:off x="1158010" y="4845631"/>
                <a:ext cx="230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I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stCxn id="80" idx="6"/>
            </p:cNvCxnSpPr>
            <p:nvPr/>
          </p:nvCxnSpPr>
          <p:spPr>
            <a:xfrm flipV="1">
              <a:off x="2966479" y="5259813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70" idx="2"/>
            </p:cNvCxnSpPr>
            <p:nvPr/>
          </p:nvCxnSpPr>
          <p:spPr>
            <a:xfrm>
              <a:off x="2917860" y="4863573"/>
              <a:ext cx="663333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72" idx="3"/>
            </p:cNvCxnSpPr>
            <p:nvPr/>
          </p:nvCxnSpPr>
          <p:spPr>
            <a:xfrm flipV="1">
              <a:off x="3876007" y="4808384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1"/>
            </p:cNvCxnSpPr>
            <p:nvPr/>
          </p:nvCxnSpPr>
          <p:spPr>
            <a:xfrm rot="16200000" flipH="1">
              <a:off x="3785699" y="5337378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2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976004" y="1227827"/>
          <a:ext cx="249015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Iteration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Node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B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A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C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D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G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H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715994" y="2306703"/>
            <a:ext cx="3733799" cy="1887857"/>
            <a:chOff x="620712" y="4465637"/>
            <a:chExt cx="3860265" cy="1887857"/>
          </a:xfrm>
        </p:grpSpPr>
        <p:grpSp>
          <p:nvGrpSpPr>
            <p:cNvPr id="52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10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3" name="TextBox 102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54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10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1" name="TextBox 100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58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9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9" name="TextBox 98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9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9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7" name="TextBox 9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71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9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5" name="TextBox 94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72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9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3" name="TextBox 92"/>
              <p:cNvSpPr txBox="1"/>
              <p:nvPr/>
            </p:nvSpPr>
            <p:spPr>
              <a:xfrm>
                <a:off x="1131252" y="4854257"/>
                <a:ext cx="29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H</a:t>
                </a:r>
                <a:endParaRPr lang="tr-TR" sz="1200" dirty="0"/>
              </a:p>
            </p:txBody>
          </p:sp>
        </p:grpSp>
        <p:grpSp>
          <p:nvGrpSpPr>
            <p:cNvPr id="75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9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1" name="TextBox 90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77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8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9" name="TextBox 88"/>
              <p:cNvSpPr txBox="1"/>
              <p:nvPr/>
            </p:nvSpPr>
            <p:spPr>
              <a:xfrm>
                <a:off x="1158010" y="4845631"/>
                <a:ext cx="230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I</a:t>
                </a:r>
                <a:endParaRPr lang="tr-TR" sz="120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02" idx="6"/>
              <a:endCxn id="100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00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90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92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6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8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0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96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1216324" y="26483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91109" y="25361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345721" y="31745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65231" y="3027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78967" y="35454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777707" y="3709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027873" y="31400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62378" y="24671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99141" y="26655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69744" y="3269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672</Words>
  <Application>Microsoft Office PowerPoint</Application>
  <PresentationFormat>On-screen Show (4:3)</PresentationFormat>
  <Paragraphs>407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162</cp:revision>
  <dcterms:created xsi:type="dcterms:W3CDTF">2006-08-16T00:00:00Z</dcterms:created>
  <dcterms:modified xsi:type="dcterms:W3CDTF">2016-06-08T13:49:04Z</dcterms:modified>
</cp:coreProperties>
</file>