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1.7000000000000013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11.111111111111095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2.7777777777777835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0.82644628099173478</c:v>
                </c:pt>
                <c:pt idx="11">
                  <c:v>0.69444444444444553</c:v>
                </c:pt>
                <c:pt idx="12">
                  <c:v>0.59171597633136153</c:v>
                </c:pt>
                <c:pt idx="13">
                  <c:v>0.5102040816326523</c:v>
                </c:pt>
                <c:pt idx="14">
                  <c:v>0.44444444444444492</c:v>
                </c:pt>
                <c:pt idx="15">
                  <c:v>0.39062500000000039</c:v>
                </c:pt>
                <c:pt idx="16">
                  <c:v>0.34602076124567605</c:v>
                </c:pt>
                <c:pt idx="17">
                  <c:v>0.30864197530864268</c:v>
                </c:pt>
                <c:pt idx="18">
                  <c:v>0.27700831024930783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0.18903591682419688</c:v>
                </c:pt>
                <c:pt idx="23">
                  <c:v>0.17361111111111124</c:v>
                </c:pt>
                <c:pt idx="24">
                  <c:v>0.16000000000000017</c:v>
                </c:pt>
                <c:pt idx="25">
                  <c:v>0.14792899408284049</c:v>
                </c:pt>
                <c:pt idx="26">
                  <c:v>0.13717421124828511</c:v>
                </c:pt>
                <c:pt idx="27">
                  <c:v>0.1275510204081633</c:v>
                </c:pt>
              </c:numCache>
            </c:numRef>
          </c:yVal>
          <c:smooth val="1"/>
        </c:ser>
        <c:axId val="49069056"/>
        <c:axId val="52577408"/>
      </c:scatterChart>
      <c:valAx>
        <c:axId val="49069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52577408"/>
        <c:crosses val="autoZero"/>
        <c:crossBetween val="midCat"/>
      </c:valAx>
      <c:valAx>
        <c:axId val="525774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49069056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62"/>
          <c:y val="2.7777777777777863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11.111111111111095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2.7777777777777835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0.82644628099173478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0.5102040816326523</c:v>
                </c:pt>
                <c:pt idx="14">
                  <c:v>0.44444444444444442</c:v>
                </c:pt>
                <c:pt idx="15">
                  <c:v>0.39062500000000039</c:v>
                </c:pt>
                <c:pt idx="16">
                  <c:v>0.34602076124567577</c:v>
                </c:pt>
                <c:pt idx="17">
                  <c:v>0.30864197530864268</c:v>
                </c:pt>
                <c:pt idx="18">
                  <c:v>0.27700831024930783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0.18903591682419688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0.14792899408284049</c:v>
                </c:pt>
                <c:pt idx="26">
                  <c:v>0.13717421124828511</c:v>
                </c:pt>
              </c:numCache>
            </c:numRef>
          </c:yVal>
          <c:smooth val="1"/>
        </c:ser>
        <c:axId val="49423104"/>
        <c:axId val="49425024"/>
      </c:scatterChart>
      <c:valAx>
        <c:axId val="49423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49425024"/>
        <c:crosses val="autoZero"/>
        <c:crossBetween val="midCat"/>
      </c:valAx>
      <c:valAx>
        <c:axId val="49425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494231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3.7875000000000032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3.0522999999999971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1.799999999999998</c:v>
                </c:pt>
                <c:pt idx="21">
                  <c:v>1.5618999999999978</c:v>
                </c:pt>
                <c:pt idx="22">
                  <c:v>1.3071999999999975</c:v>
                </c:pt>
                <c:pt idx="23">
                  <c:v>1.0353000000000008</c:v>
                </c:pt>
                <c:pt idx="24">
                  <c:v>0.74560000000000126</c:v>
                </c:pt>
                <c:pt idx="25">
                  <c:v>0.43750000000000033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49441792"/>
        <c:axId val="49456256"/>
      </c:scatterChart>
      <c:valAx>
        <c:axId val="49441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49456256"/>
        <c:crosses val="autoZero"/>
        <c:crossBetween val="midCat"/>
      </c:valAx>
      <c:valAx>
        <c:axId val="49456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494417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1405925" y="1022077"/>
            <a:ext cx="5640225" cy="5110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-3600000">
            <a:off x="2033898" y="2427006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-3600000">
            <a:off x="2246119" y="2536678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3600000">
            <a:off x="5338273" y="247543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5576132" y="2328731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536" y="545635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3567" y="5702757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5183" y="199117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A</a:t>
            </a:r>
            <a:endParaRPr lang="tr-T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3701" y="29126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B</a:t>
            </a:r>
            <a:endParaRPr lang="tr-T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37835" y="514644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C</a:t>
            </a:r>
            <a:endParaRPr lang="tr-TR" sz="1400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164683" y="4431507"/>
            <a:ext cx="2028829" cy="47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6382" y="2556991"/>
            <a:ext cx="1495568" cy="869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171951" y="2506645"/>
            <a:ext cx="1613289" cy="924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5337175" y="2035175"/>
            <a:ext cx="103505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016125" y="2187575"/>
            <a:ext cx="1079500" cy="628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75050" y="5588000"/>
            <a:ext cx="12509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178300" y="2597150"/>
            <a:ext cx="877888" cy="838200"/>
            <a:chOff x="4165600" y="2597150"/>
            <a:chExt cx="877888" cy="838200"/>
          </a:xfrm>
        </p:grpSpPr>
        <p:cxnSp>
          <p:nvCxnSpPr>
            <p:cNvPr id="47" name="Straight Arrow Connector 46"/>
            <p:cNvCxnSpPr/>
            <p:nvPr/>
          </p:nvCxnSpPr>
          <p:spPr>
            <a:xfrm rot="16200000" flipV="1">
              <a:off x="3749675" y="3013075"/>
              <a:ext cx="838200" cy="63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65600" y="3421856"/>
              <a:ext cx="877888" cy="71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rot="5400000" flipH="1" flipV="1">
            <a:off x="3981450" y="2559050"/>
            <a:ext cx="1060450" cy="666750"/>
          </a:xfrm>
          <a:prstGeom prst="straightConnector1">
            <a:avLst/>
          </a:prstGeom>
          <a:ln>
            <a:solidFill>
              <a:srgbClr val="579D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186238" y="2975372"/>
            <a:ext cx="230981" cy="60722"/>
          </a:xfrm>
          <a:custGeom>
            <a:avLst/>
            <a:gdLst>
              <a:gd name="connsiteX0" fmla="*/ 0 w 230981"/>
              <a:gd name="connsiteY0" fmla="*/ 39291 h 60722"/>
              <a:gd name="connsiteX1" fmla="*/ 133350 w 230981"/>
              <a:gd name="connsiteY1" fmla="*/ 3572 h 60722"/>
              <a:gd name="connsiteX2" fmla="*/ 230981 w 230981"/>
              <a:gd name="connsiteY2" fmla="*/ 60722 h 6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60722">
                <a:moveTo>
                  <a:pt x="0" y="39291"/>
                </a:moveTo>
                <a:cubicBezTo>
                  <a:pt x="47426" y="19645"/>
                  <a:pt x="94853" y="0"/>
                  <a:pt x="133350" y="3572"/>
                </a:cubicBezTo>
                <a:cubicBezTo>
                  <a:pt x="171847" y="7144"/>
                  <a:pt x="201414" y="33933"/>
                  <a:pt x="230981" y="60722"/>
                </a:cubicBezTo>
              </a:path>
            </a:pathLst>
          </a:custGeom>
          <a:ln>
            <a:solidFill>
              <a:srgbClr val="579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52900" y="2616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9272" y="1948441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 smtClean="0"/>
              <a:t>Desired </a:t>
            </a:r>
          </a:p>
          <a:p>
            <a:pPr algn="ctr"/>
            <a:r>
              <a:rPr lang="tr-TR" sz="1200" b="1" dirty="0" smtClean="0"/>
              <a:t>Direction</a:t>
            </a:r>
            <a:endParaRPr lang="tr-TR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12603" y="3033758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Wheel’s Positive</a:t>
            </a:r>
          </a:p>
          <a:p>
            <a:r>
              <a:rPr lang="tr-TR" sz="1200" b="1" dirty="0" smtClean="0"/>
              <a:t> Turn Direciton</a:t>
            </a:r>
            <a:endParaRPr lang="tr-T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395" y="846033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676</Words>
  <Application>Microsoft Office PowerPoint</Application>
  <PresentationFormat>On-screen Show (4:3)</PresentationFormat>
  <Paragraphs>429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112</cp:revision>
  <dcterms:created xsi:type="dcterms:W3CDTF">2006-08-16T00:00:00Z</dcterms:created>
  <dcterms:modified xsi:type="dcterms:W3CDTF">2015-10-10T15:51:05Z</dcterms:modified>
</cp:coreProperties>
</file>