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7"/>
  </p:notesMasterIdLst>
  <p:handoutMasterIdLst>
    <p:handoutMasterId r:id="rId8"/>
  </p:handoutMasterIdLst>
  <p:sldIdLst>
    <p:sldId id="299" r:id="rId2"/>
    <p:sldId id="300" r:id="rId3"/>
    <p:sldId id="301" r:id="rId4"/>
    <p:sldId id="302" r:id="rId5"/>
    <p:sldId id="303" r:id="rId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20024"/>
    <a:srgbClr val="7D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9805" autoAdjust="0"/>
    <p:restoredTop sz="91736" autoAdjust="0"/>
  </p:normalViewPr>
  <p:slideViewPr>
    <p:cSldViewPr snapToGrid="0" snapToObjects="1">
      <p:cViewPr>
        <p:scale>
          <a:sx n="75" d="100"/>
          <a:sy n="75" d="100"/>
        </p:scale>
        <p:origin x="-1944" y="-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4/17/2016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13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Presenter or</a:t>
            </a:r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METU EEE Century Gothic</a:t>
            </a:r>
            <a:r>
              <a:rPr lang="tr-TR" sz="1400" b="1" baseline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 smtClean="0">
              <a:latin typeface="BentonSansTRUReg"/>
            </a:endParaRPr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44641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 smtClean="0"/>
              <a:t>styles</a:t>
            </a:r>
            <a:endParaRPr lang="tr-TR" dirty="0" smtClean="0"/>
          </a:p>
          <a:p>
            <a:pPr lvl="1"/>
            <a:r>
              <a:rPr lang="tr-TR" dirty="0" smtClean="0"/>
              <a:t>Second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2"/>
            <a:r>
              <a:rPr lang="tr-TR" dirty="0" smtClean="0"/>
              <a:t>Third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3"/>
            <a:r>
              <a:rPr lang="tr-TR" dirty="0" err="1" smtClean="0"/>
              <a:t>Fourth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4"/>
            <a:r>
              <a:rPr lang="tr-TR" dirty="0" err="1" smtClean="0"/>
              <a:t>Fifth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940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 smtClean="0"/>
              <a:t>styles</a:t>
            </a:r>
            <a:endParaRPr lang="tr-TR" dirty="0" smtClean="0"/>
          </a:p>
          <a:p>
            <a:pPr lvl="1"/>
            <a:r>
              <a:rPr lang="tr-TR" dirty="0" smtClean="0"/>
              <a:t>Second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2"/>
            <a:r>
              <a:rPr lang="tr-TR" dirty="0" smtClean="0"/>
              <a:t>Third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3"/>
            <a:r>
              <a:rPr lang="tr-TR" dirty="0" err="1" smtClean="0"/>
              <a:t>Fourth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4"/>
            <a:r>
              <a:rPr lang="tr-TR" dirty="0" err="1" smtClean="0"/>
              <a:t>Fifth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663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102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947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2183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  <a:endParaRPr lang="en-US" sz="2200" b="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5506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 smtClean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smtClean="0"/>
              <a:t>Click to edit Master text styles</a:t>
            </a:r>
          </a:p>
          <a:p>
            <a:pPr lvl="1"/>
            <a:r>
              <a:rPr lang="tr-TR" dirty="0" smtClean="0"/>
              <a:t>Second level</a:t>
            </a:r>
          </a:p>
          <a:p>
            <a:pPr lvl="2"/>
            <a:r>
              <a:rPr lang="tr-TR" dirty="0" smtClean="0"/>
              <a:t>Third level</a:t>
            </a:r>
          </a:p>
          <a:p>
            <a:pPr lvl="3"/>
            <a:r>
              <a:rPr lang="tr-TR" dirty="0" err="1" smtClean="0"/>
              <a:t>Fourth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4"/>
            <a:r>
              <a:rPr lang="tr-TR" dirty="0" err="1" smtClean="0"/>
              <a:t>Fifth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en-US" dirty="0" smtClean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3149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122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644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35474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4774</TotalTime>
  <Words>15</Words>
  <Application>Microsoft Office PowerPoint</Application>
  <PresentationFormat>On-screen Show (4:3)</PresentationFormat>
  <Paragraphs>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Slide 1</vt:lpstr>
      <vt:lpstr>Slide 2</vt:lpstr>
      <vt:lpstr>Slide 3</vt:lpstr>
      <vt:lpstr>Slide 4</vt:lpstr>
      <vt:lpstr>Slide 5</vt:lpstr>
    </vt:vector>
  </TitlesOfParts>
  <Company>METU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Kadir</cp:lastModifiedBy>
  <cp:revision>296</cp:revision>
  <cp:lastPrinted>2013-02-15T02:19:28Z</cp:lastPrinted>
  <dcterms:created xsi:type="dcterms:W3CDTF">2013-02-15T04:31:56Z</dcterms:created>
  <dcterms:modified xsi:type="dcterms:W3CDTF">2016-04-17T11:38:30Z</dcterms:modified>
</cp:coreProperties>
</file>