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latko Stapić" initials="ZS" lastIdx="1" clrIdx="0">
    <p:extLst>
      <p:ext uri="{19B8F6BF-5375-455C-9EA6-DF929625EA0E}">
        <p15:presenceInfo xmlns:p15="http://schemas.microsoft.com/office/powerpoint/2012/main" userId="Zlatko Stapi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FAA6-D935-4F7D-9EE2-DCC48DB7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F56D2-953C-4545-B7AF-5926E2498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3204-232F-4C96-A7B1-DDB32E98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8A46-A710-48EB-8EE0-5C90A8A2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EE28-3FE5-4707-AD05-6538277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6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FA6-61B6-40F9-BE8C-D42270D4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F6234-1230-485F-9334-1854D1492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8544-6DFE-45CC-ABCC-23A6CCC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9FCF-34DD-41C5-AA3D-118F058A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E823-7A5A-4A3B-860D-DD6D7D6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54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88250-9E29-4FDF-8D66-40C6652F3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61A9A-51CB-4FDB-A6A0-94685FF4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E578-1595-448D-BD90-EDCE033D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9332-DE1F-46D8-BE1A-64018B7A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00FF-0C1B-4C59-B9F6-15E5656F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5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7EF-9533-4D3A-B93E-3BAAF529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A783-B68F-4BD0-8EF7-45AEA727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7425-B172-4B3E-BC9D-D315CE1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634A-9073-4129-9212-6ACFCA6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7CF9-FDE3-43BC-ADC1-3CE7179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0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37CA-9E6A-474E-9185-777D8C9F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D0FD-B675-4369-9F23-3C80CB87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173B-8D43-4941-A9E1-AE769574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FD00-4186-4649-A52C-CF90CF08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4BFC-A348-4A9F-9B75-70EBA319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04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4B22-AFF6-4450-81D3-6280348C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2B60-EAB1-430A-9F8D-53347564A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DC19-77FE-4369-8EFC-49E62910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5E50-B3A5-4E15-ADE6-A8A2E307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6E507-DCBF-4710-B050-0A8FE7B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ACD8-A556-4BC7-BF20-69D42A0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01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BF8-F6BA-4BBC-A905-FDDB1DA2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2FF8-D083-4BC6-BE4B-085C72D9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D761-9E92-4B9D-A735-C4F7C997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72D9A-D110-479E-A0BF-663E67C72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D10D1-C9DC-4A76-92A9-1EED088D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D9C5E-34D3-4F1D-A9C5-F0820536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4AF95-62B9-4C17-A4C6-8EE5E9E4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0D087-7829-4F8A-9A28-F6A93387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693F-9DB8-428A-A919-02A9FF7A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BBC3D-6FFF-4056-8D13-772564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8EB1F-622A-444E-844B-9CB91C0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AEB0D-C6BF-48C8-867D-FCE63B0E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17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EE747-17BB-409C-B2D2-F4734425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79B7E-3ADE-4C1C-BA00-B6662904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13B8-0CD6-4E9B-BF7B-A2A6B5EC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68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63EE-DBF3-4627-AACB-5A44A670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26E9-CF66-4812-91E3-09423C14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79975-3783-43CB-8FF0-951737E7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1E9A-6B53-4B3A-A538-039DD0CA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6375E-2ED7-497D-B2AB-A46F702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8446-F080-452C-87CC-63AF15B4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65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09D1-9A45-4EFC-BF7E-341BD5D5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027A7-0901-4968-8E2E-F7B0655B4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9AA9-4E85-49D5-9743-F67FCEF5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55DC-586A-4515-A975-EAD41B2D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DD41-C065-4258-8A6A-78676593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6AA2-2E06-413A-95EE-20B7C40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4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9291-DE68-414E-AEE6-7470C25B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0411-FC44-4872-B944-46610C96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D51B-9545-4FCF-B3CD-4940A250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B580-92CB-44CE-A409-A11D1DAC910D}" type="datetimeFigureOut">
              <a:rPr lang="hr-HR" smtClean="0"/>
              <a:t>28.10.2020.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5F8F-AB77-43F3-BE47-38F2E855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A244-AB69-4462-B2DC-0F460AF9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03E9-E2FE-4465-BCDD-916E231C23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21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EBAE-01F9-44BB-86D0-D46EC647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r-HR" dirty="0" err="1"/>
              <a:t>Assessment</a:t>
            </a:r>
            <a:r>
              <a:rPr lang="en-US" dirty="0"/>
              <a:t> </a:t>
            </a:r>
            <a:br>
              <a:rPr lang="en-GB" dirty="0"/>
            </a:b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9005D-13F6-4658-96DE-85BE86080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8700"/>
            <a:ext cx="9144000" cy="1655762"/>
          </a:xfrm>
        </p:spPr>
        <p:txBody>
          <a:bodyPr/>
          <a:lstStyle/>
          <a:p>
            <a:endParaRPr lang="hr-HR" dirty="0"/>
          </a:p>
          <a:p>
            <a:endParaRPr lang="en-GB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5606D32-7C63-4C31-A269-6781D0272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41"/>
          <a:stretch/>
        </p:blipFill>
        <p:spPr>
          <a:xfrm>
            <a:off x="542248" y="352211"/>
            <a:ext cx="2284079" cy="1356151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F6F06A0-9F71-465C-B9E2-A6C1193DC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0"/>
          <a:stretch/>
        </p:blipFill>
        <p:spPr>
          <a:xfrm>
            <a:off x="9273309" y="352212"/>
            <a:ext cx="2479963" cy="1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7B961-FCEB-4BC6-8C75-A90F4075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Zadatak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58D6-1DD4-42A1-98F5-8F704B31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800" dirty="0"/>
              <a:t>Teachers teaching Software Engineering are struggling to note down the score students achieve in different assignments during the semester. </a:t>
            </a:r>
          </a:p>
          <a:p>
            <a:pPr marL="0" indent="0">
              <a:buNone/>
            </a:pPr>
            <a:r>
              <a:rPr lang="en-GB" sz="1800" dirty="0"/>
              <a:t>Please help them with Windows Forms app that will enable teachers to:</a:t>
            </a:r>
          </a:p>
          <a:p>
            <a:pPr marL="342900" indent="-342900">
              <a:buAutoNum type="arabicPeriod"/>
            </a:pPr>
            <a:r>
              <a:rPr lang="en-GB" sz="1800" dirty="0"/>
              <a:t>Add students</a:t>
            </a:r>
          </a:p>
          <a:p>
            <a:pPr marL="342900" indent="-342900">
              <a:buAutoNum type="arabicPeriod"/>
            </a:pPr>
            <a:r>
              <a:rPr lang="en-GB" sz="1800" dirty="0"/>
              <a:t>Add exercises and give score to students for each exercise</a:t>
            </a:r>
          </a:p>
          <a:p>
            <a:pPr marL="342900" indent="-342900">
              <a:buAutoNum type="arabicPeriod"/>
            </a:pPr>
            <a:r>
              <a:rPr lang="en-GB" sz="1800" dirty="0"/>
              <a:t>Print out the total and maximum possible score for each student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possible user interface of this app is presented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5116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5DA5-7960-477B-A530-29C98E5E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6" y="223935"/>
            <a:ext cx="5221185" cy="63261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r-HR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</a:t>
            </a:r>
            <a: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interface</a:t>
            </a: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hr-H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hr-HR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</a:t>
            </a:r>
            <a:r>
              <a:rPr lang="hr-HR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hr-HR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don’t</a:t>
            </a:r>
            <a:r>
              <a:rPr lang="hr-HR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know</a:t>
            </a:r>
            <a:r>
              <a:rPr lang="hr-HR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</a:t>
            </a:r>
            <a:r>
              <a:rPr lang="hr-HR" sz="2700" dirty="0" err="1"/>
              <a:t>e</a:t>
            </a:r>
            <a:r>
              <a:rPr lang="hr-HR" sz="2700" dirty="0"/>
              <a:t> to start, </a:t>
            </a:r>
            <a:r>
              <a:rPr lang="hr-HR" sz="2700" dirty="0" err="1"/>
              <a:t>maybe</a:t>
            </a:r>
            <a:r>
              <a:rPr lang="hr-HR" sz="2700" dirty="0"/>
              <a:t> </a:t>
            </a:r>
            <a:r>
              <a:rPr lang="hr-HR" sz="2700" dirty="0" err="1"/>
              <a:t>next</a:t>
            </a:r>
            <a:r>
              <a:rPr lang="hr-HR" sz="2700" dirty="0"/>
              <a:t> </a:t>
            </a:r>
            <a:r>
              <a:rPr lang="hr-HR" sz="2700" dirty="0" err="1"/>
              <a:t>slide</a:t>
            </a:r>
            <a:r>
              <a:rPr lang="hr-HR" sz="2700" dirty="0"/>
              <a:t> </a:t>
            </a:r>
            <a:r>
              <a:rPr lang="hr-HR" sz="2700" dirty="0" err="1"/>
              <a:t>could</a:t>
            </a:r>
            <a:r>
              <a:rPr lang="hr-HR" sz="2700" dirty="0"/>
              <a:t> </a:t>
            </a:r>
            <a:r>
              <a:rPr lang="hr-HR" sz="2700" dirty="0" err="1"/>
              <a:t>help</a:t>
            </a:r>
            <a:r>
              <a:rPr lang="hr-HR" sz="2700" dirty="0"/>
              <a:t> </a:t>
            </a:r>
            <a:r>
              <a:rPr lang="hr-HR" sz="2700" dirty="0" err="1"/>
              <a:t>you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BA9F8-2B58-4C62-8B95-C8D53EC0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78" y="999283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E3BDB-D89E-4559-BB1D-645C97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Code bits that could help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A31C43-E2E5-40F6-A3F1-66EFCF7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0" y="3851355"/>
            <a:ext cx="5306268" cy="137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0F3C3-D4D2-4760-8E7F-55D77B1D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2" y="3271377"/>
            <a:ext cx="5297208" cy="253723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AD7AE-6CD1-464F-82B1-849F6BE64B06}"/>
              </a:ext>
            </a:extLst>
          </p:cNvPr>
          <p:cNvSpPr/>
          <p:nvPr/>
        </p:nvSpPr>
        <p:spPr>
          <a:xfrm>
            <a:off x="4314696" y="6354246"/>
            <a:ext cx="18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hr-HR"/>
              <a:t>Check next slide…</a:t>
            </a:r>
          </a:p>
        </p:txBody>
      </p:sp>
    </p:spTree>
    <p:extLst>
      <p:ext uri="{BB962C8B-B14F-4D97-AF65-F5344CB8AC3E}">
        <p14:creationId xmlns:p14="http://schemas.microsoft.com/office/powerpoint/2010/main" val="918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E3BDB-D89E-4559-BB1D-645C97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hr-HR" sz="4000" dirty="0" err="1">
                <a:solidFill>
                  <a:srgbClr val="FFFFFF"/>
                </a:solidFill>
              </a:rPr>
              <a:t>Code</a:t>
            </a:r>
            <a:r>
              <a:rPr lang="hr-HR" sz="4000" dirty="0">
                <a:solidFill>
                  <a:srgbClr val="FFFFFF"/>
                </a:solidFill>
              </a:rPr>
              <a:t> </a:t>
            </a:r>
            <a:r>
              <a:rPr lang="hr-HR" sz="4000" dirty="0" err="1">
                <a:solidFill>
                  <a:srgbClr val="FFFFFF"/>
                </a:solidFill>
              </a:rPr>
              <a:t>bits</a:t>
            </a:r>
            <a:r>
              <a:rPr lang="hr-HR" sz="4000" dirty="0">
                <a:solidFill>
                  <a:srgbClr val="FFFFFF"/>
                </a:solidFill>
              </a:rPr>
              <a:t> </a:t>
            </a:r>
            <a:r>
              <a:rPr lang="hr-HR" sz="4000" dirty="0" err="1">
                <a:solidFill>
                  <a:srgbClr val="FFFFFF"/>
                </a:solidFill>
              </a:rPr>
              <a:t>that</a:t>
            </a:r>
            <a:r>
              <a:rPr lang="hr-HR" sz="4000" dirty="0">
                <a:solidFill>
                  <a:srgbClr val="FFFFFF"/>
                </a:solidFill>
              </a:rPr>
              <a:t> </a:t>
            </a:r>
            <a:r>
              <a:rPr lang="hr-HR" sz="4000" dirty="0" err="1">
                <a:solidFill>
                  <a:srgbClr val="FFFFFF"/>
                </a:solidFill>
              </a:rPr>
              <a:t>could</a:t>
            </a:r>
            <a:r>
              <a:rPr lang="hr-HR" sz="4000" dirty="0">
                <a:solidFill>
                  <a:srgbClr val="FFFFFF"/>
                </a:solidFill>
              </a:rPr>
              <a:t> </a:t>
            </a:r>
            <a:r>
              <a:rPr lang="hr-HR" sz="4000" dirty="0" err="1">
                <a:solidFill>
                  <a:srgbClr val="FFFFFF"/>
                </a:solidFill>
              </a:rPr>
              <a:t>help</a:t>
            </a:r>
            <a:endParaRPr lang="hr-HR" sz="4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517FE-1F43-400B-8D79-B631A8FF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55" y="4634066"/>
            <a:ext cx="5483202" cy="1648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13B6A-0B24-45D7-8BEA-13A93665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55" y="2812025"/>
            <a:ext cx="5652018" cy="1160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BD326-8662-44D1-A45A-7476987B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27" y="2812025"/>
            <a:ext cx="5900053" cy="32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Assessment  </vt:lpstr>
      <vt:lpstr>Zadatak</vt:lpstr>
      <vt:lpstr>Possible user interface      If you don’t know where to start, maybe next slide could help you</vt:lpstr>
      <vt:lpstr>Code bits that could help</vt:lpstr>
      <vt:lpstr>Code bits that could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3 - Group G11 -</dc:title>
  <dc:creator>Zlatko Stapić</dc:creator>
  <cp:lastModifiedBy>Goran Filinić</cp:lastModifiedBy>
  <cp:revision>3</cp:revision>
  <dcterms:created xsi:type="dcterms:W3CDTF">2020-03-27T06:58:33Z</dcterms:created>
  <dcterms:modified xsi:type="dcterms:W3CDTF">2020-10-28T08:01:08Z</dcterms:modified>
</cp:coreProperties>
</file>