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2" r:id="rId4"/>
    <p:sldId id="265" r:id="rId5"/>
    <p:sldId id="258" r:id="rId6"/>
    <p:sldId id="259" r:id="rId7"/>
    <p:sldId id="260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88917-2A39-48F2-9B85-CB2E89B21657}" v="6" dt="2023-05-29T23:17:4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45" autoAdjust="0"/>
  </p:normalViewPr>
  <p:slideViewPr>
    <p:cSldViewPr snapToGrid="0">
      <p:cViewPr varScale="1">
        <p:scale>
          <a:sx n="64" d="100"/>
          <a:sy n="64" d="100"/>
        </p:scale>
        <p:origin x="13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09A6-7750-47CD-8231-C4ABC8DB869C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E292F-5C85-42A3-9EA4-F3A1E755B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35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projet consiste à concevoir un </a:t>
            </a:r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, c’est un j’eu d’avatar entre les étudiants</a:t>
            </a:r>
            <a:br>
              <a:rPr lang="fr-FR" dirty="0"/>
            </a:br>
            <a:r>
              <a:rPr lang="fr-FR" dirty="0"/>
              <a:t>le but de ce jeu est de répondre à des défis, il s’agit de questions posés par les joueurs</a:t>
            </a:r>
            <a:br>
              <a:rPr lang="fr-FR" dirty="0"/>
            </a:br>
            <a:r>
              <a:rPr lang="fr-FR" dirty="0"/>
              <a:t>chaque question est associée à un nombre de points </a:t>
            </a:r>
          </a:p>
          <a:p>
            <a:r>
              <a:rPr lang="fr-FR" dirty="0"/>
              <a:t>Si le joueur répond correctement à la question : il gagne les points associés à la question </a:t>
            </a:r>
            <a:br>
              <a:rPr lang="fr-FR" dirty="0"/>
            </a:br>
            <a:r>
              <a:rPr lang="fr-FR" dirty="0"/>
              <a:t>sinon, il en perd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292F-5C85-42A3-9EA4-F3A1E755B1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23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 commencer avec notre diagramme de classes</a:t>
            </a:r>
          </a:p>
          <a:p>
            <a:r>
              <a:rPr lang="fr-FR" dirty="0"/>
              <a:t>Ensuite on va présenter les fonctions </a:t>
            </a:r>
            <a:br>
              <a:rPr lang="fr-FR" dirty="0"/>
            </a:br>
            <a:r>
              <a:rPr lang="fr-FR" dirty="0"/>
              <a:t>puis ensuite on va vous présenter les classes que l’on a créées</a:t>
            </a:r>
          </a:p>
          <a:p>
            <a:r>
              <a:rPr lang="fr-FR" dirty="0"/>
              <a:t>Et on va conclure avec les difficultés rencontrées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292F-5C85-42A3-9EA4-F3A1E755B1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21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notre diagramme de classes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292F-5C85-42A3-9EA4-F3A1E755B1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1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prototype de base comporte 2 fonctions : une qui permet de s’enregistrer et une qui permet de lancer un défi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292F-5C85-42A3-9EA4-F3A1E755B1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80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notre première classe avatar : </a:t>
            </a:r>
          </a:p>
          <a:p>
            <a:r>
              <a:rPr lang="fr-FR" dirty="0"/>
              <a:t>Cette classe va permettre au joueur d’entrer son nom , d’entrer le nombre de notes qu’il souhaite enregistrer , ensuite entrer ses notes </a:t>
            </a:r>
            <a:br>
              <a:rPr lang="fr-FR" dirty="0"/>
            </a:br>
            <a:r>
              <a:rPr lang="fr-FR" dirty="0"/>
              <a:t>et enfin générer ses points </a:t>
            </a:r>
            <a:br>
              <a:rPr lang="fr-FR" dirty="0"/>
            </a:br>
            <a:r>
              <a:rPr lang="fr-FR" dirty="0"/>
              <a:t>dans cette classe, on a utilisé des setters et des getters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292F-5C85-42A3-9EA4-F3A1E755B12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287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une deuxième classe console</a:t>
            </a:r>
          </a:p>
          <a:p>
            <a:r>
              <a:rPr lang="fr-FR" dirty="0"/>
              <a:t>Cette classe contient les questions qu’un joueur peut poser </a:t>
            </a:r>
            <a:br>
              <a:rPr lang="fr-FR" dirty="0"/>
            </a:br>
            <a:r>
              <a:rPr lang="fr-FR" dirty="0"/>
              <a:t>elle vérifie également les réponses si elles sont correctes ou non</a:t>
            </a:r>
          </a:p>
          <a:p>
            <a:r>
              <a:rPr lang="fr-FR" dirty="0"/>
              <a:t>et ensuite elle affiche le score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292F-5C85-42A3-9EA4-F3A1E755B12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95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classe main pour exécuter les fonctions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292F-5C85-42A3-9EA4-F3A1E755B12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3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Gestion des avatars</a:t>
            </a:r>
          </a:p>
          <a:p>
            <a:r>
              <a:rPr lang="fr-FR" dirty="0"/>
              <a:t>Fonctions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292F-5C85-42A3-9EA4-F3A1E755B12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5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2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45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935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519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13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305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477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68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36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6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34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94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42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92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8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1322-9A41-4355-87F2-3448CC4796EA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51DC6F-8445-440B-9346-FAFF10762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29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B080B-3AC8-BE77-DDED-C836057AC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877" y="2231136"/>
            <a:ext cx="8915399" cy="1207008"/>
          </a:xfrm>
        </p:spPr>
        <p:txBody>
          <a:bodyPr/>
          <a:lstStyle/>
          <a:p>
            <a:r>
              <a:rPr lang="fr-FR" dirty="0"/>
              <a:t>Projet « </a:t>
            </a:r>
            <a:r>
              <a:rPr lang="fr-FR" dirty="0" err="1"/>
              <a:t>Serious</a:t>
            </a:r>
            <a:r>
              <a:rPr lang="fr-FR" dirty="0"/>
              <a:t> Game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09EF6F-8FD7-E35E-7E14-EB7E9284D744}"/>
              </a:ext>
            </a:extLst>
          </p:cNvPr>
          <p:cNvSpPr txBox="1"/>
          <p:nvPr/>
        </p:nvSpPr>
        <p:spPr>
          <a:xfrm>
            <a:off x="822960" y="5340520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Malia FIAHAU L3TREC7 Info</a:t>
            </a:r>
          </a:p>
          <a:p>
            <a:r>
              <a:rPr lang="fr-FR" dirty="0"/>
              <a:t>Grace FILITIKA L3TREC7 Info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D039BD-5596-C6F1-E747-B4849A023CE7}"/>
              </a:ext>
            </a:extLst>
          </p:cNvPr>
          <p:cNvSpPr txBox="1"/>
          <p:nvPr/>
        </p:nvSpPr>
        <p:spPr>
          <a:xfrm>
            <a:off x="3465576" y="566718"/>
            <a:ext cx="492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POO JAVA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A7B090-C477-CA50-50EC-E4D37DDE3A63}"/>
              </a:ext>
            </a:extLst>
          </p:cNvPr>
          <p:cNvSpPr txBox="1"/>
          <p:nvPr/>
        </p:nvSpPr>
        <p:spPr>
          <a:xfrm>
            <a:off x="8229600" y="5340520"/>
            <a:ext cx="322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Enseignante : Mme LESCHI</a:t>
            </a:r>
          </a:p>
        </p:txBody>
      </p:sp>
      <p:pic>
        <p:nvPicPr>
          <p:cNvPr id="8" name="Image 7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309FA2C1-CC1B-A528-A562-D507AB29F8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6545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0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B3DCE-37C1-AE36-B609-3135F80E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757" y="2148110"/>
            <a:ext cx="8911687" cy="1280890"/>
          </a:xfrm>
        </p:spPr>
        <p:txBody>
          <a:bodyPr/>
          <a:lstStyle/>
          <a:p>
            <a:r>
              <a:rPr lang="fr-FR" dirty="0"/>
              <a:t>Difficultés rencontrées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D087F-15BF-4AB4-5028-1F927ACD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757" y="3596640"/>
            <a:ext cx="8915400" cy="37776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256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787C2-48E2-D30C-8936-3E9F2E7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97CA2-2F02-DEF5-BF40-B035C623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  <a:p>
            <a:r>
              <a:rPr lang="fr-FR" dirty="0"/>
              <a:t>Jeu d’avatar : lancer des défis / poser des questions à d’autres joueurs</a:t>
            </a:r>
          </a:p>
          <a:p>
            <a:r>
              <a:rPr lang="fr-FR" dirty="0"/>
              <a:t>Chaque question a un nombre de points de vie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588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276B0-672E-DB92-EDA5-8F14FE46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74E18-C565-1399-1899-5CA75D44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</a:p>
          <a:p>
            <a:r>
              <a:rPr lang="fr-FR" dirty="0"/>
              <a:t>Fonctions </a:t>
            </a:r>
          </a:p>
          <a:p>
            <a:r>
              <a:rPr lang="fr-FR" dirty="0"/>
              <a:t>Classes créées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39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93E08-9AEF-A0B3-1683-0AFB1A79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</a:p>
        </p:txBody>
      </p:sp>
      <p:pic>
        <p:nvPicPr>
          <p:cNvPr id="5" name="Espace réservé du contenu 4" descr="Une image contenant texte, diagramme, ligne, Parallèle&#10;&#10;Description générée automatiquement">
            <a:extLst>
              <a:ext uri="{FF2B5EF4-FFF2-40B4-BE49-F238E27FC236}">
                <a16:creationId xmlns:a16="http://schemas.microsoft.com/office/drawing/2014/main" id="{031C8BCA-6A35-5F4D-7251-71FF4111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14" y="1905000"/>
            <a:ext cx="7383450" cy="3778250"/>
          </a:xfrm>
        </p:spPr>
      </p:pic>
    </p:spTree>
    <p:extLst>
      <p:ext uri="{BB962C8B-B14F-4D97-AF65-F5344CB8AC3E}">
        <p14:creationId xmlns:p14="http://schemas.microsoft.com/office/powerpoint/2010/main" val="38649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DF8E0-7D18-403A-B840-4AA2C79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F1FA8-0F38-CB33-3D88-72B06E73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Prototype de base</a:t>
            </a:r>
          </a:p>
          <a:p>
            <a:pPr lvl="1"/>
            <a:r>
              <a:rPr lang="fr-FR" dirty="0"/>
              <a:t>S’inscrire / S’enregistrer</a:t>
            </a:r>
          </a:p>
          <a:p>
            <a:pPr lvl="1"/>
            <a:r>
              <a:rPr lang="fr-FR" dirty="0"/>
              <a:t>Lancer un défi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71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FD651-76E2-A9F1-7198-6767422C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: S’inscrire / S’enregistrer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2DE794-3CE7-5EF8-7292-09DDAAC67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avatar</a:t>
            </a:r>
          </a:p>
          <a:p>
            <a:pPr lvl="1"/>
            <a:r>
              <a:rPr lang="fr-FR" dirty="0"/>
              <a:t>Entrer son nom</a:t>
            </a:r>
          </a:p>
          <a:p>
            <a:pPr lvl="1"/>
            <a:r>
              <a:rPr lang="fr-FR" dirty="0"/>
              <a:t>Entrer le nombre de notes et ses notes</a:t>
            </a:r>
          </a:p>
          <a:p>
            <a:pPr lvl="1"/>
            <a:r>
              <a:rPr lang="fr-FR" dirty="0"/>
              <a:t>Générer ses points</a:t>
            </a:r>
          </a:p>
          <a:p>
            <a:pPr lvl="1"/>
            <a:r>
              <a:rPr lang="fr-FR" dirty="0"/>
              <a:t>Méthodes </a:t>
            </a:r>
            <a:r>
              <a:rPr lang="fr-FR" dirty="0" err="1"/>
              <a:t>get</a:t>
            </a:r>
            <a:r>
              <a:rPr lang="fr-FR" dirty="0"/>
              <a:t>() et set()</a:t>
            </a:r>
          </a:p>
        </p:txBody>
      </p:sp>
    </p:spTree>
    <p:extLst>
      <p:ext uri="{BB962C8B-B14F-4D97-AF65-F5344CB8AC3E}">
        <p14:creationId xmlns:p14="http://schemas.microsoft.com/office/powerpoint/2010/main" val="62253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3F88C-D28B-7BB4-D87F-006E476C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: Lancer un défi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0F135-5A1D-C6EF-BD74-0FDFC8A2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console</a:t>
            </a:r>
          </a:p>
          <a:p>
            <a:pPr lvl="1"/>
            <a:r>
              <a:rPr lang="fr-FR" dirty="0"/>
              <a:t>Contient les questions / défis</a:t>
            </a:r>
          </a:p>
          <a:p>
            <a:pPr lvl="1"/>
            <a:r>
              <a:rPr lang="fr-FR" dirty="0"/>
              <a:t>Vérifie les réponses (correct ou incorrect)</a:t>
            </a:r>
          </a:p>
          <a:p>
            <a:pPr lvl="1"/>
            <a:r>
              <a:rPr lang="fr-FR" dirty="0"/>
              <a:t>Affiche le score</a:t>
            </a:r>
          </a:p>
        </p:txBody>
      </p:sp>
    </p:spTree>
    <p:extLst>
      <p:ext uri="{BB962C8B-B14F-4D97-AF65-F5344CB8AC3E}">
        <p14:creationId xmlns:p14="http://schemas.microsoft.com/office/powerpoint/2010/main" val="48968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D64CC-4195-B4AD-E08F-EFFD3CB5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: Question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D88ED-B043-069C-F60A-27594D9F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Retourne la question et la réponse</a:t>
            </a:r>
          </a:p>
        </p:txBody>
      </p:sp>
    </p:spTree>
    <p:extLst>
      <p:ext uri="{BB962C8B-B14F-4D97-AF65-F5344CB8AC3E}">
        <p14:creationId xmlns:p14="http://schemas.microsoft.com/office/powerpoint/2010/main" val="153132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4223A-A533-74CA-7ADF-59B6FC01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09B3A5-5F5C-AE9E-90FC-9239CEBE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Main pour exécuter les fonctions</a:t>
            </a:r>
          </a:p>
        </p:txBody>
      </p:sp>
    </p:spTree>
    <p:extLst>
      <p:ext uri="{BB962C8B-B14F-4D97-AF65-F5344CB8AC3E}">
        <p14:creationId xmlns:p14="http://schemas.microsoft.com/office/powerpoint/2010/main" val="17929792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92</TotalTime>
  <Words>368</Words>
  <Application>Microsoft Office PowerPoint</Application>
  <PresentationFormat>Grand écran</PresentationFormat>
  <Paragraphs>57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Brin</vt:lpstr>
      <vt:lpstr>Projet « Serious Game »</vt:lpstr>
      <vt:lpstr>Présentation Projet</vt:lpstr>
      <vt:lpstr>Plan </vt:lpstr>
      <vt:lpstr>Diagramme de classes</vt:lpstr>
      <vt:lpstr>Fonctions </vt:lpstr>
      <vt:lpstr>Fonctions : S’inscrire / S’enregistrer</vt:lpstr>
      <vt:lpstr>Fonctions : Lancer un défi</vt:lpstr>
      <vt:lpstr>Fonctions : Question</vt:lpstr>
      <vt:lpstr>Fonctions</vt:lpstr>
      <vt:lpstr>Difficultés rencontrées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« Serious Game »</dc:title>
  <dc:creator>FNU LNU</dc:creator>
  <cp:lastModifiedBy>FNU LNU</cp:lastModifiedBy>
  <cp:revision>1</cp:revision>
  <dcterms:created xsi:type="dcterms:W3CDTF">2023-05-29T22:15:43Z</dcterms:created>
  <dcterms:modified xsi:type="dcterms:W3CDTF">2023-05-29T23:48:25Z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2023-05-29T22:15:55Z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17a17362-dead-4342-ba9f-73758af43b82</vt:lpwstr>
  </property>
  <property fmtid="{D5CDD505-2E9C-101B-9397-08002B2CF9AE}" pid="7" name="MSIP_Label_defa4170-0d19-0005-0004-bc88714345d2_ActionId">
    <vt:lpwstr>c578f0b2-a74b-4255-a2db-b528de5c33fd</vt:lpwstr>
  </property>
  <property fmtid="{D5CDD505-2E9C-101B-9397-08002B2CF9AE}" pid="8" name="MSIP_Label_defa4170-0d19-0005-0004-bc88714345d2_ContentBits">
    <vt:lpwstr>0</vt:lpwstr>
  </property>
</Properties>
</file>