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4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3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81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5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24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354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95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34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702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758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9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35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09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79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56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04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6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27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958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2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7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869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41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296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5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44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4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8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8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36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83F6A5-CD12-4420-853D-01BEE0F5452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EF0853-2BBB-4A96-A895-3AEA4EB7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56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0534" y="1519439"/>
            <a:ext cx="6815669" cy="1515533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TUGAS SLIDE WAN</a:t>
            </a:r>
            <a:endParaRPr lang="en-US" sz="4800" u="sng" dirty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2401" y="3587259"/>
            <a:ext cx="7351934" cy="19554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NAMA KELOMPOK :</a:t>
            </a:r>
          </a:p>
          <a:p>
            <a:pPr>
              <a:spcBef>
                <a:spcPts val="304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Ghifari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 Al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Bastanjar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>
              <a:spcBef>
                <a:spcPts val="304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Gustian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Fajar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Nur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Riski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>
              <a:spcBef>
                <a:spcPts val="304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Muhammad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Amaruloh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978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3000">
              <a:srgbClr val="4FB8D9"/>
            </a:gs>
            <a:gs pos="18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82861" y="3387707"/>
            <a:ext cx="9601196" cy="1303867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800" b="1" dirty="0" err="1"/>
              <a:t>Sekian</a:t>
            </a:r>
            <a:r>
              <a:rPr lang="en-US" sz="4800" b="1" dirty="0"/>
              <a:t> </a:t>
            </a:r>
            <a:r>
              <a:rPr lang="en-US" sz="4800" b="1" dirty="0" err="1"/>
              <a:t>dari</a:t>
            </a:r>
            <a:r>
              <a:rPr lang="en-US" sz="4800" b="1" dirty="0"/>
              <a:t> </a:t>
            </a:r>
            <a:r>
              <a:rPr lang="en-US" sz="4800" b="1" dirty="0" err="1"/>
              <a:t>kelompok</a:t>
            </a:r>
            <a:r>
              <a:rPr lang="en-US" sz="4800" b="1" dirty="0"/>
              <a:t> </a:t>
            </a:r>
            <a:r>
              <a:rPr lang="en-US" sz="4800" b="1" dirty="0" smtClean="0"/>
              <a:t>kami</a:t>
            </a:r>
            <a:br>
              <a:rPr lang="en-US" sz="4800" b="1" dirty="0" smtClean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.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Kurang</a:t>
            </a:r>
            <a:r>
              <a:rPr lang="en-US" b="1" dirty="0"/>
              <a:t> </a:t>
            </a:r>
            <a:r>
              <a:rPr lang="en-US" b="1" dirty="0" err="1"/>
              <a:t>lebihnya</a:t>
            </a:r>
            <a:r>
              <a:rPr lang="en-US" b="1" dirty="0"/>
              <a:t> </a:t>
            </a:r>
            <a:r>
              <a:rPr lang="en-US" b="1" dirty="0" err="1"/>
              <a:t>mohon</a:t>
            </a:r>
            <a:r>
              <a:rPr lang="en-US" b="1" dirty="0"/>
              <a:t> </a:t>
            </a:r>
            <a:r>
              <a:rPr lang="en-US" b="1" dirty="0" err="1"/>
              <a:t>maaf</a:t>
            </a:r>
            <a:r>
              <a:rPr lang="en-US" b="1" dirty="0"/>
              <a:t>… </a:t>
            </a:r>
            <a:r>
              <a:rPr lang="en-US" b="1" dirty="0" err="1"/>
              <a:t>Wassalamu’alaikum</a:t>
            </a:r>
            <a:r>
              <a:rPr lang="en-US" b="1" dirty="0"/>
              <a:t> </a:t>
            </a:r>
            <a:r>
              <a:rPr lang="en-US" b="1" dirty="0" err="1"/>
              <a:t>Wr.Wb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86" y="1770258"/>
            <a:ext cx="6583680" cy="35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0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Area Wireless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u="sng" dirty="0"/>
              <a:t>Wireless Personal Area Network</a:t>
            </a:r>
            <a:r>
              <a:rPr lang="en-US" b="1" u="sng" dirty="0"/>
              <a:t> (WPAN)</a:t>
            </a:r>
          </a:p>
          <a:p>
            <a:pPr marL="0" indent="0">
              <a:buNone/>
            </a:pPr>
            <a:r>
              <a:rPr lang="en-US" dirty="0"/>
              <a:t>WPAN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nirkabel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cakupan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meter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personal/</a:t>
            </a:r>
            <a:r>
              <a:rPr lang="en-US" dirty="0" err="1"/>
              <a:t>pribadi</a:t>
            </a:r>
            <a:r>
              <a:rPr lang="en-US" dirty="0"/>
              <a:t>.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IEEE 802.15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cakupan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15meter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20mW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peripheral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Printer, Tablet, Headset.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Bluetooth, </a:t>
            </a:r>
            <a:r>
              <a:rPr lang="en-US" dirty="0" err="1"/>
              <a:t>Zigbee</a:t>
            </a:r>
            <a:r>
              <a:rPr lang="en-US" dirty="0"/>
              <a:t>, </a:t>
            </a:r>
            <a:r>
              <a:rPr lang="en-US" dirty="0" err="1"/>
              <a:t>HomeRF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Infrared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3300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620" y="1699585"/>
            <a:ext cx="9227232" cy="1099886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Wireless Local Area Network</a:t>
            </a:r>
            <a:r>
              <a:rPr lang="en-US" b="1" u="sng" dirty="0"/>
              <a:t> (WLAN)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656" y="2581421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/>
              <a:t>WLAN </a:t>
            </a:r>
            <a:r>
              <a:rPr lang="en-US" sz="1900" dirty="0" err="1"/>
              <a:t>merupakan</a:t>
            </a:r>
            <a:r>
              <a:rPr lang="en-US" sz="1900" dirty="0"/>
              <a:t> </a:t>
            </a:r>
            <a:r>
              <a:rPr lang="en-US" sz="1900" dirty="0" err="1"/>
              <a:t>Sebuah</a:t>
            </a:r>
            <a:r>
              <a:rPr lang="en-US" sz="1900" dirty="0"/>
              <a:t> </a:t>
            </a:r>
            <a:r>
              <a:rPr lang="en-US" sz="1900" dirty="0" err="1"/>
              <a:t>jaringan</a:t>
            </a:r>
            <a:r>
              <a:rPr lang="en-US" sz="1900" dirty="0"/>
              <a:t> yang </a:t>
            </a:r>
            <a:r>
              <a:rPr lang="en-US" sz="1900" dirty="0" err="1"/>
              <a:t>mempunyai</a:t>
            </a:r>
            <a:r>
              <a:rPr lang="en-US" sz="1900" dirty="0"/>
              <a:t> </a:t>
            </a:r>
            <a:r>
              <a:rPr lang="en-US" sz="1900" dirty="0" err="1"/>
              <a:t>standar</a:t>
            </a:r>
            <a:r>
              <a:rPr lang="en-US" sz="1900" dirty="0"/>
              <a:t> IEEE 802.11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cakupan</a:t>
            </a:r>
            <a:r>
              <a:rPr lang="en-US" sz="1900" dirty="0"/>
              <a:t> area </a:t>
            </a:r>
            <a:r>
              <a:rPr lang="en-US" sz="1900" dirty="0" err="1"/>
              <a:t>lokal</a:t>
            </a:r>
            <a:r>
              <a:rPr lang="en-US" sz="1900" dirty="0"/>
              <a:t>/</a:t>
            </a:r>
            <a:r>
              <a:rPr lang="en-US" sz="1900" dirty="0" err="1"/>
              <a:t>kecil</a:t>
            </a:r>
            <a:r>
              <a:rPr lang="en-US" sz="1900" dirty="0"/>
              <a:t>  </a:t>
            </a:r>
            <a:r>
              <a:rPr lang="en-US" sz="1900" dirty="0" err="1"/>
              <a:t>serta</a:t>
            </a:r>
            <a:r>
              <a:rPr lang="en-US" sz="1900" dirty="0"/>
              <a:t> </a:t>
            </a:r>
            <a:r>
              <a:rPr lang="en-US" sz="1900" dirty="0" err="1"/>
              <a:t>pada</a:t>
            </a:r>
            <a:r>
              <a:rPr lang="en-US" sz="1900" dirty="0"/>
              <a:t> </a:t>
            </a:r>
            <a:r>
              <a:rPr lang="en-US" sz="1900" dirty="0" err="1"/>
              <a:t>jaringan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sering</a:t>
            </a:r>
            <a:r>
              <a:rPr lang="en-US" sz="1900" dirty="0"/>
              <a:t> </a:t>
            </a:r>
            <a:r>
              <a:rPr lang="en-US" sz="1900" dirty="0" err="1"/>
              <a:t>disebut</a:t>
            </a:r>
            <a:r>
              <a:rPr lang="en-US" sz="1900" dirty="0"/>
              <a:t> WIFI (Wireless Fidelity). </a:t>
            </a:r>
            <a:r>
              <a:rPr lang="en-US" sz="1900" dirty="0" err="1"/>
              <a:t>Standar</a:t>
            </a:r>
            <a:r>
              <a:rPr lang="en-US" sz="1900" dirty="0"/>
              <a:t> </a:t>
            </a:r>
            <a:r>
              <a:rPr lang="en-US" sz="1900" dirty="0" err="1"/>
              <a:t>pada</a:t>
            </a:r>
            <a:r>
              <a:rPr lang="en-US" sz="1900" dirty="0"/>
              <a:t> WLAN </a:t>
            </a:r>
            <a:r>
              <a:rPr lang="en-US" sz="1900" dirty="0" err="1"/>
              <a:t>yaitu</a:t>
            </a:r>
            <a:r>
              <a:rPr lang="en-US" sz="1900" dirty="0"/>
              <a:t> 802.11 a/b/g/n/ac/ad/</a:t>
            </a:r>
            <a:r>
              <a:rPr lang="en-US" sz="1900" dirty="0" err="1"/>
              <a:t>af</a:t>
            </a:r>
            <a:r>
              <a:rPr lang="en-US" sz="1900" dirty="0"/>
              <a:t>/ah </a:t>
            </a:r>
            <a:r>
              <a:rPr lang="en-US" sz="1900" dirty="0" err="1"/>
              <a:t>dan</a:t>
            </a:r>
            <a:r>
              <a:rPr lang="en-US" sz="1900" dirty="0"/>
              <a:t> 802.11 ax.  </a:t>
            </a:r>
            <a:r>
              <a:rPr lang="en-US" sz="1900" dirty="0" err="1"/>
              <a:t>Pada</a:t>
            </a:r>
            <a:r>
              <a:rPr lang="en-US" sz="1900" dirty="0"/>
              <a:t> </a:t>
            </a:r>
            <a:r>
              <a:rPr lang="en-US" sz="1900" dirty="0" err="1"/>
              <a:t>jenis</a:t>
            </a:r>
            <a:r>
              <a:rPr lang="en-US" sz="1900" dirty="0"/>
              <a:t> 802.11 ac yang </a:t>
            </a:r>
            <a:r>
              <a:rPr lang="en-US" sz="1900" dirty="0" err="1"/>
              <a:t>sering</a:t>
            </a:r>
            <a:r>
              <a:rPr lang="en-US" sz="1900" dirty="0"/>
              <a:t> </a:t>
            </a:r>
            <a:r>
              <a:rPr lang="en-US" sz="1900" dirty="0" err="1"/>
              <a:t>disebut</a:t>
            </a:r>
            <a:r>
              <a:rPr lang="en-US" sz="1900" dirty="0"/>
              <a:t> </a:t>
            </a:r>
            <a:r>
              <a:rPr lang="en-US" sz="1900" dirty="0" err="1"/>
              <a:t>wifi</a:t>
            </a:r>
            <a:r>
              <a:rPr lang="en-US" sz="1900" dirty="0"/>
              <a:t> 5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kompatibel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WIFI 802.11 n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dukungan</a:t>
            </a:r>
            <a:r>
              <a:rPr lang="en-US" sz="1900" dirty="0"/>
              <a:t> multi </a:t>
            </a:r>
            <a:r>
              <a:rPr lang="en-US" sz="1900" dirty="0" err="1"/>
              <a:t>antena</a:t>
            </a:r>
            <a:r>
              <a:rPr lang="en-US" sz="1900" dirty="0"/>
              <a:t> </a:t>
            </a:r>
            <a:r>
              <a:rPr lang="en-US" sz="1900" dirty="0" err="1"/>
              <a:t>yaitu</a:t>
            </a:r>
            <a:r>
              <a:rPr lang="en-US" sz="1900" dirty="0"/>
              <a:t> MIMO (Multi Input Multi Output). </a:t>
            </a:r>
            <a:r>
              <a:rPr lang="en-US" sz="1900" dirty="0" err="1"/>
              <a:t>Sedangkan</a:t>
            </a:r>
            <a:r>
              <a:rPr lang="en-US" sz="1900" dirty="0"/>
              <a:t> </a:t>
            </a:r>
            <a:r>
              <a:rPr lang="en-US" sz="1900" dirty="0" err="1"/>
              <a:t>pada</a:t>
            </a:r>
            <a:r>
              <a:rPr lang="en-US" sz="1900" dirty="0"/>
              <a:t> </a:t>
            </a:r>
            <a:r>
              <a:rPr lang="en-US" sz="1900" dirty="0" err="1"/>
              <a:t>jenis</a:t>
            </a:r>
            <a:r>
              <a:rPr lang="en-US" sz="1900" dirty="0"/>
              <a:t> WIFI 802.11 ax </a:t>
            </a:r>
            <a:r>
              <a:rPr lang="en-US" sz="1900" dirty="0" err="1"/>
              <a:t>memiliki</a:t>
            </a:r>
            <a:r>
              <a:rPr lang="en-US" sz="1900" dirty="0"/>
              <a:t> </a:t>
            </a:r>
            <a:r>
              <a:rPr lang="en-US" sz="1900" dirty="0" err="1"/>
              <a:t>kemampuan</a:t>
            </a:r>
            <a:r>
              <a:rPr lang="en-US" sz="1900" dirty="0"/>
              <a:t> </a:t>
            </a:r>
            <a:r>
              <a:rPr lang="en-US" sz="1900" dirty="0" err="1"/>
              <a:t>lebih</a:t>
            </a:r>
            <a:r>
              <a:rPr lang="en-US" sz="1900" dirty="0"/>
              <a:t> </a:t>
            </a:r>
            <a:r>
              <a:rPr lang="en-US" sz="1900" dirty="0" err="1"/>
              <a:t>cepat</a:t>
            </a:r>
            <a:r>
              <a:rPr lang="en-US" sz="1900" dirty="0"/>
              <a:t> 4 kali </a:t>
            </a:r>
            <a:r>
              <a:rPr lang="en-US" sz="1900" dirty="0" err="1"/>
              <a:t>dibandingkan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WIFI 802.11 ac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kecepatan</a:t>
            </a:r>
            <a:r>
              <a:rPr lang="en-US" sz="1900" dirty="0"/>
              <a:t> </a:t>
            </a:r>
            <a:r>
              <a:rPr lang="en-US" sz="1900" dirty="0" err="1"/>
              <a:t>pada</a:t>
            </a:r>
            <a:r>
              <a:rPr lang="en-US" sz="1900" dirty="0"/>
              <a:t> test </a:t>
            </a:r>
            <a:r>
              <a:rPr lang="en-US" sz="1900" dirty="0" err="1"/>
              <a:t>mencapai</a:t>
            </a:r>
            <a:r>
              <a:rPr lang="en-US" sz="1900" dirty="0"/>
              <a:t> 11Gbps </a:t>
            </a:r>
            <a:r>
              <a:rPr lang="en-US" sz="1900" dirty="0" err="1"/>
              <a:t>serta</a:t>
            </a:r>
            <a:r>
              <a:rPr lang="en-US" sz="1900" dirty="0"/>
              <a:t> </a:t>
            </a:r>
            <a:r>
              <a:rPr lang="en-US" sz="1900" dirty="0" err="1"/>
              <a:t>mendukung</a:t>
            </a:r>
            <a:r>
              <a:rPr lang="en-US" sz="1900" dirty="0"/>
              <a:t> MU-MIMO (Multi User MIMO).  </a:t>
            </a:r>
            <a:r>
              <a:rPr lang="en-US" sz="1900" dirty="0" err="1"/>
              <a:t>Arsitektur</a:t>
            </a:r>
            <a:r>
              <a:rPr lang="en-US" sz="1900" dirty="0"/>
              <a:t> </a:t>
            </a:r>
            <a:r>
              <a:rPr lang="en-US" sz="1900" dirty="0" err="1"/>
              <a:t>jaringan</a:t>
            </a:r>
            <a:r>
              <a:rPr lang="en-US" sz="1900" dirty="0"/>
              <a:t> WLAN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dikonfigurasikan</a:t>
            </a:r>
            <a:r>
              <a:rPr lang="en-US" sz="1900" dirty="0"/>
              <a:t> </a:t>
            </a:r>
            <a:r>
              <a:rPr lang="en-US" sz="1900" dirty="0" err="1"/>
              <a:t>menjadi</a:t>
            </a:r>
            <a:r>
              <a:rPr lang="en-US" sz="1900" dirty="0"/>
              <a:t> </a:t>
            </a:r>
            <a:r>
              <a:rPr lang="en-US" sz="1900" dirty="0" err="1"/>
              <a:t>tiga</a:t>
            </a:r>
            <a:r>
              <a:rPr lang="en-US" sz="1900" dirty="0"/>
              <a:t> </a:t>
            </a:r>
            <a:r>
              <a:rPr lang="en-US" sz="1900" dirty="0" err="1"/>
              <a:t>jenis</a:t>
            </a:r>
            <a:r>
              <a:rPr lang="en-US" sz="1900" dirty="0"/>
              <a:t> </a:t>
            </a:r>
            <a:r>
              <a:rPr lang="en-US" sz="1900" dirty="0" err="1"/>
              <a:t>yaitu</a:t>
            </a:r>
            <a:r>
              <a:rPr lang="en-US" sz="1900" dirty="0"/>
              <a:t> IBSS </a:t>
            </a:r>
            <a:r>
              <a:rPr lang="en-US" sz="1900" i="1" dirty="0"/>
              <a:t>(Independent Based Service Set)</a:t>
            </a:r>
            <a:r>
              <a:rPr lang="en-US" sz="1900" dirty="0"/>
              <a:t>, BSS </a:t>
            </a:r>
            <a:r>
              <a:rPr lang="en-US" sz="1900" i="1" dirty="0"/>
              <a:t>(Based Service Set)</a:t>
            </a:r>
            <a:r>
              <a:rPr lang="en-US" sz="1900" dirty="0"/>
              <a:t>, </a:t>
            </a:r>
            <a:r>
              <a:rPr lang="en-US" sz="1900" dirty="0" err="1"/>
              <a:t>dan</a:t>
            </a:r>
            <a:r>
              <a:rPr lang="en-US" sz="1900" dirty="0"/>
              <a:t> ESS </a:t>
            </a:r>
            <a:r>
              <a:rPr lang="en-US" sz="1900" i="1" dirty="0"/>
              <a:t>(Extended Service Set</a:t>
            </a:r>
            <a:r>
              <a:rPr lang="en-US" sz="1900" i="1" dirty="0" smtClean="0"/>
              <a:t>)</a:t>
            </a:r>
            <a:r>
              <a:rPr lang="en-US" sz="1900" dirty="0" smtClean="0"/>
              <a:t>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574204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404162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b="1" i="1" u="sng" dirty="0"/>
              <a:t>Wireless Metropolitan Area Network</a:t>
            </a:r>
            <a:r>
              <a:rPr lang="en-US" sz="3600" b="1" u="sng" dirty="0"/>
              <a:t> (</a:t>
            </a:r>
            <a:r>
              <a:rPr lang="en-US" sz="3600" b="1" u="sng" dirty="0" smtClean="0"/>
              <a:t>WMAN)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WMAN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area metropolitan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IEEE 802.16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WiMAX</a:t>
            </a:r>
            <a:r>
              <a:rPr lang="en-US" dirty="0"/>
              <a:t> </a:t>
            </a:r>
            <a:r>
              <a:rPr lang="en-US" i="1" dirty="0"/>
              <a:t>(Worldwide Interoperability for Microwave Access)</a:t>
            </a:r>
            <a:r>
              <a:rPr lang="en-US" dirty="0"/>
              <a:t>. </a:t>
            </a:r>
            <a:r>
              <a:rPr lang="en-US" dirty="0" err="1"/>
              <a:t>WiMAX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data </a:t>
            </a:r>
            <a:r>
              <a:rPr lang="en-US" dirty="0" err="1"/>
              <a:t>hingga</a:t>
            </a:r>
            <a:r>
              <a:rPr lang="en-US" dirty="0"/>
              <a:t> 40 Mbps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range 2,3-2,5 GHz </a:t>
            </a:r>
            <a:r>
              <a:rPr lang="en-US" dirty="0" err="1"/>
              <a:t>dan</a:t>
            </a:r>
            <a:r>
              <a:rPr lang="en-US" dirty="0"/>
              <a:t> 3,4-3,5 GHz.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0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Wireless Wide Area Network   </a:t>
            </a:r>
            <a:r>
              <a:rPr lang="en-US" b="1" u="sng" dirty="0"/>
              <a:t>(WWAN</a:t>
            </a:r>
            <a:r>
              <a:rPr lang="en-US" b="1" u="sng" dirty="0" smtClean="0"/>
              <a:t>)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WWAN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 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radiusnya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benua</a:t>
            </a:r>
            <a:r>
              <a:rPr lang="en-US" dirty="0"/>
              <a:t>. </a:t>
            </a:r>
            <a:r>
              <a:rPr lang="en-US" dirty="0" err="1"/>
              <a:t>Konektivitas</a:t>
            </a:r>
            <a:r>
              <a:rPr lang="en-US" dirty="0"/>
              <a:t> WWAN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laptop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WWAN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menjelajahi</a:t>
            </a:r>
            <a:r>
              <a:rPr lang="en-US" dirty="0"/>
              <a:t> web, </a:t>
            </a:r>
            <a:r>
              <a:rPr lang="en-US" dirty="0" err="1"/>
              <a:t>cek</a:t>
            </a:r>
            <a:r>
              <a:rPr lang="en-US" dirty="0"/>
              <a:t> email,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menyambung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privat</a:t>
            </a:r>
            <a:r>
              <a:rPr lang="en-US" dirty="0"/>
              <a:t> virtual (VPN)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batas-batas</a:t>
            </a:r>
            <a:r>
              <a:rPr lang="en-US" dirty="0"/>
              <a:t> regional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.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WWAN.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WWan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data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topologinya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backbone internet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Isp</a:t>
            </a:r>
            <a:r>
              <a:rPr lang="en-US" dirty="0"/>
              <a:t> (internet service provider),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WLan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LAN (local area network)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kompcomputeram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Internet. WWAN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selular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trasmisi</a:t>
            </a:r>
            <a:r>
              <a:rPr lang="en-US" dirty="0"/>
              <a:t> data </a:t>
            </a:r>
            <a:r>
              <a:rPr lang="en-US" dirty="0" err="1"/>
              <a:t>seperti</a:t>
            </a:r>
            <a:r>
              <a:rPr lang="en-US" dirty="0"/>
              <a:t> UMTS </a:t>
            </a:r>
            <a:r>
              <a:rPr lang="en-US" i="1" dirty="0"/>
              <a:t>(Universal Mobile Telecommunication System)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GSM </a:t>
            </a:r>
            <a:r>
              <a:rPr lang="en-US" i="1" dirty="0"/>
              <a:t>(Global System for Mobile Communications)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8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Jangkauan</a:t>
            </a:r>
            <a:r>
              <a:rPr lang="en-US" b="1" u="sng" dirty="0" smtClean="0"/>
              <a:t> Wireless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WPAN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data </a:t>
            </a:r>
            <a:r>
              <a:rPr lang="en-US" dirty="0" err="1"/>
              <a:t>dibagikan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 WPAN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ponsel</a:t>
            </a:r>
            <a:r>
              <a:rPr lang="en-US" dirty="0"/>
              <a:t>, PDA, </a:t>
            </a:r>
            <a:r>
              <a:rPr lang="en-US" i="1" dirty="0" err="1"/>
              <a:t>smartwatch</a:t>
            </a:r>
            <a:r>
              <a:rPr lang="en-US" dirty="0"/>
              <a:t>, laptop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notebook</a:t>
            </a:r>
            <a:r>
              <a:rPr lang="en-US" dirty="0"/>
              <a:t>, </a:t>
            </a:r>
            <a:r>
              <a:rPr lang="en-US" dirty="0" err="1"/>
              <a:t>perangkat</a:t>
            </a:r>
            <a:r>
              <a:rPr lang="en-US" dirty="0"/>
              <a:t> audio, </a:t>
            </a:r>
            <a:r>
              <a:rPr lang="en-US" dirty="0" err="1"/>
              <a:t>hingga</a:t>
            </a:r>
            <a:r>
              <a:rPr lang="en-US" dirty="0"/>
              <a:t> printer. </a:t>
            </a:r>
            <a:r>
              <a:rPr lang="en-US" dirty="0" err="1"/>
              <a:t>Jangkauan</a:t>
            </a:r>
            <a:r>
              <a:rPr lang="en-US" dirty="0"/>
              <a:t> WPAN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10 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WLAN (Wireless Local Area Network</a:t>
            </a:r>
            <a:r>
              <a:rPr lang="en-GB" b="1" u="sng" dirty="0" smtClean="0"/>
              <a:t>)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WLAN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km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jaringan</a:t>
            </a:r>
            <a:r>
              <a:rPr lang="en-US" dirty="0"/>
              <a:t> wireless 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rentan</a:t>
            </a:r>
            <a:r>
              <a:rPr lang="en-US" dirty="0"/>
              <a:t> </a:t>
            </a:r>
            <a:r>
              <a:rPr lang="en-US" dirty="0" err="1"/>
              <a:t>diretas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komunikasinya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radio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ditangkap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u="sng" dirty="0"/>
              <a:t>WMAN (Wireless Metropolitan Area Network</a:t>
            </a:r>
            <a:r>
              <a:rPr lang="en-GB" sz="3600" b="1" u="sng" dirty="0" smtClean="0"/>
              <a:t>)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Wireless Metropolitan Area Networks (WMAN)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WiMAX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LAN </a:t>
            </a:r>
            <a:r>
              <a:rPr lang="en-US" dirty="0" err="1"/>
              <a:t>nirkabel</a:t>
            </a:r>
            <a:r>
              <a:rPr lang="en-US" dirty="0"/>
              <a:t> yang </a:t>
            </a:r>
            <a:r>
              <a:rPr lang="en-US" dirty="0" err="1"/>
              <a:t>jangkauannya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area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WiMAX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IEEE 802.16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broadband wireless access (BWA). 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/>
              <a:t>IEEE 802.16d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i="1" dirty="0"/>
              <a:t>fixed </a:t>
            </a:r>
            <a:r>
              <a:rPr lang="en-US" dirty="0" err="1"/>
              <a:t>WiMAX</a:t>
            </a:r>
            <a:r>
              <a:rPr lang="en-US" dirty="0"/>
              <a:t>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2 GHz </a:t>
            </a:r>
            <a:r>
              <a:rPr lang="en-US" dirty="0" err="1"/>
              <a:t>hingga</a:t>
            </a:r>
            <a:r>
              <a:rPr lang="en-US" dirty="0"/>
              <a:t> 11 GHz </a:t>
            </a:r>
            <a:r>
              <a:rPr lang="en-US" dirty="0" err="1"/>
              <a:t>dengan</a:t>
            </a:r>
            <a:r>
              <a:rPr lang="en-US" dirty="0"/>
              <a:t> transfer rate </a:t>
            </a:r>
            <a:r>
              <a:rPr lang="en-US" dirty="0" err="1"/>
              <a:t>hingga</a:t>
            </a:r>
            <a:r>
              <a:rPr lang="en-US" dirty="0"/>
              <a:t> 75 Mbps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dijangkau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WMAN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WiMAX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8 km.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80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WWAN (Wireless Wide Area Network</a:t>
            </a:r>
            <a:r>
              <a:rPr lang="en-GB" b="1" u="sng" dirty="0" smtClean="0"/>
              <a:t>)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Wireless Wide Area Network (WAN) </a:t>
            </a:r>
            <a:r>
              <a:rPr lang="en-US" dirty="0" err="1"/>
              <a:t>Meliputi</a:t>
            </a:r>
            <a:r>
              <a:rPr lang="en-US" dirty="0"/>
              <a:t> area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benua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satelit</a:t>
            </a:r>
            <a:r>
              <a:rPr lang="en-US" dirty="0"/>
              <a:t>, </a:t>
            </a:r>
            <a:r>
              <a:rPr lang="en-US" dirty="0" err="1"/>
              <a:t>kecepatannya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nirkabel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pancar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 </a:t>
            </a:r>
            <a:r>
              <a:rPr lang="en-US" dirty="0" err="1"/>
              <a:t>Menara-menara</a:t>
            </a:r>
            <a:r>
              <a:rPr lang="en-US" dirty="0"/>
              <a:t> </a:t>
            </a:r>
            <a:r>
              <a:rPr lang="en-US" dirty="0" err="1"/>
              <a:t>telekomunikasi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</TotalTime>
  <Words>270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Century Gothic</vt:lpstr>
      <vt:lpstr>Garamond</vt:lpstr>
      <vt:lpstr>Wingdings 3</vt:lpstr>
      <vt:lpstr>Organic</vt:lpstr>
      <vt:lpstr>Slice</vt:lpstr>
      <vt:lpstr>TUGAS SLIDE WAN</vt:lpstr>
      <vt:lpstr>Jenis dan Area Wireless</vt:lpstr>
      <vt:lpstr>Wireless Local Area Network (WLAN) </vt:lpstr>
      <vt:lpstr>Wireless Metropolitan Area Network (WMAN)</vt:lpstr>
      <vt:lpstr>Wireless Wide Area Network   (WWAN)</vt:lpstr>
      <vt:lpstr>Jangkauan Wireless</vt:lpstr>
      <vt:lpstr>WLAN (Wireless Local Area Network)</vt:lpstr>
      <vt:lpstr>WMAN (Wireless Metropolitan Area Network)</vt:lpstr>
      <vt:lpstr>WWAN (Wireless Wide Area Network)</vt:lpstr>
      <vt:lpstr>Sekian dari kelompok kami   .     Kurang lebihnya mohon maaf… Wassalamu’alaikum Wr.Wb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SLIDE WAN</dc:title>
  <dc:creator>BoediLuhur</dc:creator>
  <cp:lastModifiedBy>BoediLuhur</cp:lastModifiedBy>
  <cp:revision>4</cp:revision>
  <dcterms:created xsi:type="dcterms:W3CDTF">2023-08-31T06:56:15Z</dcterms:created>
  <dcterms:modified xsi:type="dcterms:W3CDTF">2023-08-31T07:37:04Z</dcterms:modified>
</cp:coreProperties>
</file>