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67" r:id="rId5"/>
    <p:sldId id="260" r:id="rId6"/>
    <p:sldId id="265" r:id="rId7"/>
    <p:sldId id="261" r:id="rId8"/>
    <p:sldId id="272" r:id="rId9"/>
    <p:sldId id="274" r:id="rId10"/>
    <p:sldId id="276" r:id="rId11"/>
    <p:sldId id="277" r:id="rId12"/>
    <p:sldId id="279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1838-96F7-41AA-9DA1-3DE4918BB71A}" type="datetimeFigureOut">
              <a:rPr lang="ru-RU" smtClean="0"/>
              <a:t>08.02.2021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2EC77-1489-442D-9A35-3FBB3CF8B4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0/06/Neptune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ru.wikipedia.org/w/index.php?title=%D0%A4%D0%B0%D0%B9%D0%BB:Neptune_Orbit.gif&amp;filetimestamp=201107200518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//upload.wikimedia.org/wikipedia/commons/b/be/Gas_giants_and_the_Sun_(1_px_=_1000_km)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Планеты-гиганты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Юпитер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Сатурн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428868"/>
            <a:ext cx="4286253" cy="321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14554"/>
            <a:ext cx="39290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 дроблении кометы </a:t>
            </a:r>
            <a:br>
              <a:rPr lang="ru-RU" dirty="0" smtClean="0"/>
            </a:br>
            <a:r>
              <a:rPr lang="ru-RU" dirty="0" smtClean="0"/>
              <a:t>образуется метеорный рой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C:\Program Files\Physicon\MLA\Presentations\17. Кометы и метеоры\objects\2011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024723" cy="52685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Метеор </a:t>
            </a:r>
            <a:br>
              <a:rPr lang="ru-RU" dirty="0" smtClean="0"/>
            </a:br>
            <a:r>
              <a:rPr lang="ru-RU" dirty="0" smtClean="0"/>
              <a:t>скорость 11 – 75 км/с</a:t>
            </a:r>
            <a:br>
              <a:rPr lang="ru-RU" dirty="0" smtClean="0"/>
            </a:br>
            <a:r>
              <a:rPr lang="ru-RU" dirty="0" smtClean="0"/>
              <a:t>высота 80 – 130 км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2214554"/>
            <a:ext cx="4038600" cy="391160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648200" y="2285992"/>
            <a:ext cx="4038600" cy="4357718"/>
          </a:xfrm>
        </p:spPr>
        <p:txBody>
          <a:bodyPr/>
          <a:lstStyle/>
          <a:p>
            <a:pPr indent="19050">
              <a:buNone/>
            </a:pPr>
            <a:endParaRPr lang="ru-RU" dirty="0" smtClean="0"/>
          </a:p>
          <a:p>
            <a:pPr indent="19050">
              <a:buNone/>
            </a:pPr>
            <a:endParaRPr lang="ru-RU" dirty="0"/>
          </a:p>
          <a:p>
            <a:pPr indent="19050">
              <a:buNone/>
            </a:pPr>
            <a:endParaRPr lang="ru-RU" dirty="0" smtClean="0"/>
          </a:p>
          <a:p>
            <a:pPr indent="19050">
              <a:buNone/>
            </a:pPr>
            <a:r>
              <a:rPr lang="ru-RU" dirty="0" smtClean="0"/>
              <a:t>Метеорный поток Леониды</a:t>
            </a:r>
          </a:p>
          <a:p>
            <a:pPr indent="19050">
              <a:buNone/>
            </a:pPr>
            <a:r>
              <a:rPr lang="ru-RU" dirty="0" smtClean="0"/>
              <a:t>1998 год</a:t>
            </a:r>
            <a:endParaRPr lang="ru-RU" dirty="0"/>
          </a:p>
        </p:txBody>
      </p:sp>
      <p:pic>
        <p:nvPicPr>
          <p:cNvPr id="27650" name="Picture 2" descr="C:\Program Files\Physicon\MLA\Presentations\17. Кометы и метеоры\objects\2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428868"/>
            <a:ext cx="4200529" cy="4200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Болид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5786446" y="1600200"/>
            <a:ext cx="3357554" cy="4525963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Штат Вайоминг</a:t>
            </a:r>
          </a:p>
          <a:p>
            <a:pPr>
              <a:buNone/>
            </a:pPr>
            <a:r>
              <a:rPr lang="ru-RU" dirty="0" smtClean="0"/>
              <a:t>10 августа 1972 года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Болид наблюдался </a:t>
            </a:r>
          </a:p>
          <a:p>
            <a:pPr>
              <a:buNone/>
            </a:pPr>
            <a:r>
              <a:rPr lang="ru-RU" dirty="0" smtClean="0"/>
              <a:t>101 секунду</a:t>
            </a:r>
            <a:endParaRPr lang="ru-RU" dirty="0"/>
          </a:p>
        </p:txBody>
      </p:sp>
      <p:pic>
        <p:nvPicPr>
          <p:cNvPr id="30722" name="Picture 2" descr="C:\Program Files\Physicon\MLA\Presentations\17. Кометы и метеоры\objects\20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5286412" cy="4625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Метеорит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0" dirty="0"/>
              <a:t>Метеоритный кратер в Аризоне. Ширина — 1,2 км, глубина — 183 м.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500306"/>
            <a:ext cx="4433898" cy="316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 descr="C:\Program Files\Physicon\MLA\Presentations\16. Астероиды и метеориты\objects\197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857760"/>
            <a:ext cx="1666894" cy="1666894"/>
          </a:xfrm>
          <a:prstGeom prst="rect">
            <a:avLst/>
          </a:prstGeom>
          <a:noFill/>
        </p:spPr>
      </p:pic>
      <p:pic>
        <p:nvPicPr>
          <p:cNvPr id="13" name="Picture 8" descr="C:\Program Files\Physicon\MLA\Presentations\16. Астероиды и метеориты\objects\197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429000"/>
            <a:ext cx="1928826" cy="1928826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357298"/>
            <a:ext cx="170600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Уран 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Нептун </a:t>
            </a:r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http://im2-tub-ru.yandex.net/i?id=27952621-50-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14620"/>
            <a:ext cx="2295533" cy="2845702"/>
          </a:xfrm>
          <a:prstGeom prst="rect">
            <a:avLst/>
          </a:prstGeom>
          <a:noFill/>
        </p:spPr>
      </p:pic>
      <p:pic>
        <p:nvPicPr>
          <p:cNvPr id="14342" name="Picture 6" descr="Файл:Neptune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285992"/>
            <a:ext cx="3929090" cy="3871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 один полный оборот Нептуна вокруг Солнца</a:t>
            </a:r>
            <a:br>
              <a:rPr lang="ru-RU" sz="2400" dirty="0" smtClean="0"/>
            </a:br>
            <a:r>
              <a:rPr lang="ru-RU" sz="2400" dirty="0" smtClean="0"/>
              <a:t> наша планета совершает 164,79 оборота</a:t>
            </a:r>
            <a:endParaRPr lang="ru-RU" sz="2400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 descr="http://upload.wikimedia.org/wikipedia/commons/thumb/6/66/Neptune_Orbit.gif/220px-Neptune_Orbit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785926"/>
            <a:ext cx="4143404" cy="4143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Файл:Gas giants and the Sun (1 px = 1000 km)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286088" cy="4443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свойства планет-гигантов: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643050"/>
            <a:ext cx="82153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- большие </a:t>
            </a:r>
            <a:r>
              <a:rPr lang="ru-RU" sz="2400" dirty="0"/>
              <a:t>размеры и массы;</a:t>
            </a:r>
          </a:p>
          <a:p>
            <a:r>
              <a:rPr lang="ru-RU" sz="2400" dirty="0" smtClean="0"/>
              <a:t>- быстро </a:t>
            </a:r>
            <a:r>
              <a:rPr lang="ru-RU" sz="2400" dirty="0"/>
              <a:t>вращаются относительно собственной оси;</a:t>
            </a:r>
          </a:p>
          <a:p>
            <a:r>
              <a:rPr lang="ru-RU" sz="2400" dirty="0" smtClean="0"/>
              <a:t>- находятся </a:t>
            </a:r>
            <a:r>
              <a:rPr lang="ru-RU" sz="2400" dirty="0"/>
              <a:t>далеко от Солнца, низкая температура поверхности;</a:t>
            </a:r>
          </a:p>
          <a:p>
            <a:r>
              <a:rPr lang="ru-RU" sz="2400" dirty="0" smtClean="0"/>
              <a:t>- имеют </a:t>
            </a:r>
            <a:r>
              <a:rPr lang="ru-RU" sz="2400" dirty="0"/>
              <a:t>большое число спутников;</a:t>
            </a:r>
          </a:p>
          <a:p>
            <a:r>
              <a:rPr lang="ru-RU" sz="2400" dirty="0" smtClean="0"/>
              <a:t>- нет </a:t>
            </a:r>
            <a:r>
              <a:rPr lang="ru-RU" sz="2400" dirty="0"/>
              <a:t>твёрдой поверхности;</a:t>
            </a:r>
          </a:p>
          <a:p>
            <a:r>
              <a:rPr lang="ru-RU" sz="2400" dirty="0" smtClean="0"/>
              <a:t>- отличаются </a:t>
            </a:r>
            <a:r>
              <a:rPr lang="ru-RU" sz="2400" dirty="0"/>
              <a:t>по химическому составу от планет земной группы, в основном, состоят из лёгких элементов;</a:t>
            </a:r>
          </a:p>
          <a:p>
            <a:r>
              <a:rPr lang="ru-RU" sz="2400" dirty="0" smtClean="0"/>
              <a:t>- имеют </a:t>
            </a:r>
            <a:r>
              <a:rPr lang="ru-RU" sz="2400" dirty="0"/>
              <a:t>сильные магнитные поля;</a:t>
            </a:r>
          </a:p>
          <a:p>
            <a:r>
              <a:rPr lang="ru-RU" sz="2400" dirty="0" smtClean="0"/>
              <a:t>- вокруг </a:t>
            </a:r>
            <a:r>
              <a:rPr lang="ru-RU" sz="2400" dirty="0"/>
              <a:t>планет образуются пояса частиц высоких энергий (радиационные пояса).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Астероид</a:t>
            </a:r>
            <a:br>
              <a:rPr lang="ru-RU" dirty="0" smtClean="0"/>
            </a:br>
            <a:r>
              <a:rPr lang="ru-RU" dirty="0" smtClean="0"/>
              <a:t>с греч. «</a:t>
            </a:r>
            <a:r>
              <a:rPr lang="ru-RU" dirty="0" err="1" smtClean="0"/>
              <a:t>звездоподобные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00240"/>
            <a:ext cx="6322248" cy="421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Комета</a:t>
            </a:r>
            <a:br>
              <a:rPr lang="ru-RU" dirty="0" smtClean="0"/>
            </a:br>
            <a:r>
              <a:rPr lang="ru-RU" dirty="0" smtClean="0"/>
              <a:t>с греч. «волосатая», «длинноволосая» 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927059" cy="449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Строение кометы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 descr="C:\Program Files\Physicon\MLA\Presentations\17. Кометы и метеоры\objects\2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042717" cy="4595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Комета Галлея исследована АМС «Вега – 1», «Вега – 2», «</a:t>
            </a:r>
            <a:r>
              <a:rPr lang="ru-RU" dirty="0" err="1" smtClean="0"/>
              <a:t>Джотто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>
          <a:xfrm>
            <a:off x="5143504" y="1600200"/>
            <a:ext cx="4000496" cy="4525963"/>
          </a:xfrm>
        </p:spPr>
        <p:txBody>
          <a:bodyPr/>
          <a:lstStyle/>
          <a:p>
            <a:pPr indent="19050">
              <a:buNone/>
            </a:pPr>
            <a:endParaRPr lang="ru-RU" dirty="0" smtClean="0"/>
          </a:p>
          <a:p>
            <a:pPr indent="19050">
              <a:buNone/>
            </a:pPr>
            <a:r>
              <a:rPr lang="ru-RU" dirty="0" smtClean="0"/>
              <a:t>Ядро имело размеры 14х7,5х7,5 км</a:t>
            </a:r>
            <a:endParaRPr lang="ru-RU" dirty="0"/>
          </a:p>
          <a:p>
            <a:pPr indent="19050">
              <a:buNone/>
            </a:pPr>
            <a:endParaRPr lang="ru-RU" dirty="0" smtClean="0"/>
          </a:p>
          <a:p>
            <a:pPr indent="19050">
              <a:buNone/>
            </a:pPr>
            <a:r>
              <a:rPr lang="ru-RU" dirty="0" smtClean="0"/>
              <a:t>Каждую секунду выбрасывается </a:t>
            </a:r>
          </a:p>
          <a:p>
            <a:pPr indent="19050">
              <a:buNone/>
            </a:pPr>
            <a:r>
              <a:rPr lang="ru-RU" dirty="0" smtClean="0"/>
              <a:t>8 т пыли,</a:t>
            </a:r>
          </a:p>
          <a:p>
            <a:pPr indent="19050">
              <a:buNone/>
            </a:pPr>
            <a:r>
              <a:rPr lang="ru-RU" dirty="0" smtClean="0"/>
              <a:t> 45 т газа</a:t>
            </a:r>
            <a:endParaRPr lang="ru-RU" dirty="0"/>
          </a:p>
        </p:txBody>
      </p:sp>
      <p:pic>
        <p:nvPicPr>
          <p:cNvPr id="25602" name="Picture 2" descr="C:\Program Files\Physicon\MLA\Presentations\17. Кометы и метеоры\objects\201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0047"/>
            <a:ext cx="5000660" cy="3670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150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Планеты-гиганты</vt:lpstr>
      <vt:lpstr>Презентация PowerPoint</vt:lpstr>
      <vt:lpstr>За один полный оборот Нептуна вокруг Солнца  наша планета совершает 164,79 оборота</vt:lpstr>
      <vt:lpstr>Презентация PowerPoint</vt:lpstr>
      <vt:lpstr>Общие свойства планет-гигантов: </vt:lpstr>
      <vt:lpstr>Астероид с греч. «звездоподобные» </vt:lpstr>
      <vt:lpstr>Комета с греч. «волосатая», «длинноволосая» </vt:lpstr>
      <vt:lpstr>Строение кометы</vt:lpstr>
      <vt:lpstr>Комета Галлея исследована АМС «Вега – 1», «Вега – 2», «Джотто»</vt:lpstr>
      <vt:lpstr>При дроблении кометы  образуется метеорный рой</vt:lpstr>
      <vt:lpstr>Метеор  скорость 11 – 75 км/с высота 80 – 130 км</vt:lpstr>
      <vt:lpstr>Болид </vt:lpstr>
      <vt:lpstr>Метеорит </vt:lpstr>
    </vt:vector>
  </TitlesOfParts>
  <Company>HOMEINC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Директор</dc:creator>
  <cp:lastModifiedBy>admin</cp:lastModifiedBy>
  <cp:revision>11</cp:revision>
  <dcterms:created xsi:type="dcterms:W3CDTF">2012-04-29T10:14:23Z</dcterms:created>
  <dcterms:modified xsi:type="dcterms:W3CDTF">2021-02-08T08:19:35Z</dcterms:modified>
</cp:coreProperties>
</file>