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1" r:id="rId1"/>
  </p:sldMasterIdLst>
  <p:notesMasterIdLst>
    <p:notesMasterId r:id="rId43"/>
  </p:notesMasterIdLst>
  <p:handoutMasterIdLst>
    <p:handoutMasterId r:id="rId44"/>
  </p:handoutMasterIdLst>
  <p:sldIdLst>
    <p:sldId id="256" r:id="rId2"/>
    <p:sldId id="502" r:id="rId3"/>
    <p:sldId id="503" r:id="rId4"/>
    <p:sldId id="504" r:id="rId5"/>
    <p:sldId id="505" r:id="rId6"/>
    <p:sldId id="506" r:id="rId7"/>
    <p:sldId id="507"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3" r:id="rId22"/>
    <p:sldId id="524" r:id="rId23"/>
    <p:sldId id="525" r:id="rId24"/>
    <p:sldId id="526" r:id="rId25"/>
    <p:sldId id="527" r:id="rId26"/>
    <p:sldId id="528" r:id="rId27"/>
    <p:sldId id="529" r:id="rId28"/>
    <p:sldId id="530" r:id="rId29"/>
    <p:sldId id="531" r:id="rId30"/>
    <p:sldId id="532" r:id="rId31"/>
    <p:sldId id="533" r:id="rId32"/>
    <p:sldId id="534" r:id="rId33"/>
    <p:sldId id="535" r:id="rId34"/>
    <p:sldId id="536" r:id="rId35"/>
    <p:sldId id="537" r:id="rId36"/>
    <p:sldId id="538" r:id="rId37"/>
    <p:sldId id="539" r:id="rId38"/>
    <p:sldId id="540" r:id="rId39"/>
    <p:sldId id="541" r:id="rId40"/>
    <p:sldId id="543" r:id="rId41"/>
    <p:sldId id="542" r:id="rId42"/>
  </p:sldIdLst>
  <p:sldSz cx="12192000" cy="6858000"/>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36" userDrawn="1">
          <p15:clr>
            <a:srgbClr val="A4A3A4"/>
          </p15:clr>
        </p15:guide>
        <p15:guide id="2" pos="5295"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7" autoAdjust="0"/>
    <p:restoredTop sz="94660"/>
  </p:normalViewPr>
  <p:slideViewPr>
    <p:cSldViewPr snapToGrid="0">
      <p:cViewPr varScale="1">
        <p:scale>
          <a:sx n="94" d="100"/>
          <a:sy n="94" d="100"/>
        </p:scale>
        <p:origin x="332" y="60"/>
      </p:cViewPr>
      <p:guideLst>
        <p:guide orient="horz" pos="1536"/>
        <p:guide pos="5295"/>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050"/>
    </p:cViewPr>
  </p:sorterViewPr>
  <p:notesViewPr>
    <p:cSldViewPr snapToGrid="0">
      <p:cViewPr varScale="1">
        <p:scale>
          <a:sx n="49" d="100"/>
          <a:sy n="49" d="100"/>
        </p:scale>
        <p:origin x="-2652" y="-87"/>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F8EBCCB-BE09-F24C-8CA9-C14424D2B061}"/>
              </a:ext>
            </a:extLst>
          </p:cNvPr>
          <p:cNvSpPr>
            <a:spLocks noGrp="1" noChangeArrowheads="1"/>
          </p:cNvSpPr>
          <p:nvPr>
            <p:ph type="hdr" sz="quarter"/>
          </p:nvPr>
        </p:nvSpPr>
        <p:spPr bwMode="auto">
          <a:xfrm>
            <a:off x="0" y="0"/>
            <a:ext cx="31130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defTabSz="979488" eaLnBrk="0" hangingPunct="0">
              <a:defRPr sz="1400">
                <a:latin typeface="Times New Roman" pitchFamily="18" charset="0"/>
                <a:ea typeface="+mn-ea"/>
              </a:defRPr>
            </a:lvl1pPr>
          </a:lstStyle>
          <a:p>
            <a:pPr>
              <a:defRPr/>
            </a:pPr>
            <a:endParaRPr lang="en-US" altLang="zh-CN"/>
          </a:p>
        </p:txBody>
      </p:sp>
      <p:sp>
        <p:nvSpPr>
          <p:cNvPr id="45059" name="Rectangle 3">
            <a:extLst>
              <a:ext uri="{FF2B5EF4-FFF2-40B4-BE49-F238E27FC236}">
                <a16:creationId xmlns:a16="http://schemas.microsoft.com/office/drawing/2014/main" id="{A70C417F-DF8F-CB4D-BAE3-17A387599437}"/>
              </a:ext>
            </a:extLst>
          </p:cNvPr>
          <p:cNvSpPr>
            <a:spLocks noGrp="1" noChangeArrowheads="1"/>
          </p:cNvSpPr>
          <p:nvPr>
            <p:ph type="dt" sz="quarter" idx="1"/>
          </p:nvPr>
        </p:nvSpPr>
        <p:spPr bwMode="auto">
          <a:xfrm>
            <a:off x="4051300" y="0"/>
            <a:ext cx="303371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algn="r" defTabSz="979488" eaLnBrk="0" hangingPunct="0">
              <a:defRPr sz="1400">
                <a:latin typeface="Times New Roman" pitchFamily="18" charset="0"/>
                <a:ea typeface="+mn-ea"/>
              </a:defRPr>
            </a:lvl1pPr>
          </a:lstStyle>
          <a:p>
            <a:pPr>
              <a:defRPr/>
            </a:pPr>
            <a:endParaRPr lang="en-US" altLang="zh-CN"/>
          </a:p>
        </p:txBody>
      </p:sp>
      <p:sp>
        <p:nvSpPr>
          <p:cNvPr id="45060" name="Rectangle 4">
            <a:extLst>
              <a:ext uri="{FF2B5EF4-FFF2-40B4-BE49-F238E27FC236}">
                <a16:creationId xmlns:a16="http://schemas.microsoft.com/office/drawing/2014/main" id="{74FFA9A8-1DA2-A341-A137-2192EFF92FF9}"/>
              </a:ext>
            </a:extLst>
          </p:cNvPr>
          <p:cNvSpPr>
            <a:spLocks noGrp="1" noChangeArrowheads="1"/>
          </p:cNvSpPr>
          <p:nvPr>
            <p:ph type="ftr" sz="quarter" idx="2"/>
          </p:nvPr>
        </p:nvSpPr>
        <p:spPr bwMode="auto">
          <a:xfrm>
            <a:off x="0" y="9713913"/>
            <a:ext cx="311308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defTabSz="979488" eaLnBrk="0" hangingPunct="0">
              <a:defRPr sz="1400">
                <a:latin typeface="Times New Roman" pitchFamily="18" charset="0"/>
                <a:ea typeface="+mn-ea"/>
              </a:defRPr>
            </a:lvl1pPr>
          </a:lstStyle>
          <a:p>
            <a:pPr>
              <a:defRPr/>
            </a:pPr>
            <a:endParaRPr lang="en-US" altLang="zh-CN"/>
          </a:p>
        </p:txBody>
      </p:sp>
      <p:sp>
        <p:nvSpPr>
          <p:cNvPr id="45061" name="Rectangle 5">
            <a:extLst>
              <a:ext uri="{FF2B5EF4-FFF2-40B4-BE49-F238E27FC236}">
                <a16:creationId xmlns:a16="http://schemas.microsoft.com/office/drawing/2014/main" id="{FBFFE589-1EED-9D4D-A059-F4E1B3EC70CB}"/>
              </a:ext>
            </a:extLst>
          </p:cNvPr>
          <p:cNvSpPr>
            <a:spLocks noGrp="1" noChangeArrowheads="1"/>
          </p:cNvSpPr>
          <p:nvPr>
            <p:ph type="sldNum" sz="quarter" idx="3"/>
          </p:nvPr>
        </p:nvSpPr>
        <p:spPr bwMode="auto">
          <a:xfrm>
            <a:off x="4051300" y="9713913"/>
            <a:ext cx="3033713"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algn="r" defTabSz="979488" eaLnBrk="0" hangingPunct="0">
              <a:defRPr sz="1400">
                <a:latin typeface="Times New Roman" panose="02020603050405020304" pitchFamily="18" charset="0"/>
                <a:ea typeface="宋体" panose="02010600030101010101" pitchFamily="2" charset="-122"/>
              </a:defRPr>
            </a:lvl1pPr>
          </a:lstStyle>
          <a:p>
            <a:pPr>
              <a:defRPr/>
            </a:pPr>
            <a:fld id="{F895B599-E18B-F748-9B83-B9666EFBC098}" type="slidenum">
              <a:rPr lang="zh-CN" altLang="en-US"/>
              <a:pPr>
                <a:defRPr/>
              </a:pPr>
              <a:t>‹#›</a:t>
            </a:fld>
            <a:endParaRPr lang="en-US" altLang="zh-CN"/>
          </a:p>
        </p:txBody>
      </p:sp>
      <p:pic>
        <p:nvPicPr>
          <p:cNvPr id="16390" name="Picture 6" descr="ZDMC">
            <a:extLst>
              <a:ext uri="{FF2B5EF4-FFF2-40B4-BE49-F238E27FC236}">
                <a16:creationId xmlns:a16="http://schemas.microsoft.com/office/drawing/2014/main" id="{73C547E6-5D59-0949-81B6-34353EE5A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86938"/>
            <a:ext cx="13462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3E6C39E-F446-B847-A3A3-07B8071242D8}"/>
              </a:ext>
            </a:extLst>
          </p:cNvPr>
          <p:cNvSpPr>
            <a:spLocks noGrp="1" noChangeArrowheads="1"/>
          </p:cNvSpPr>
          <p:nvPr>
            <p:ph type="hdr" sz="quarter"/>
          </p:nvPr>
        </p:nvSpPr>
        <p:spPr bwMode="auto">
          <a:xfrm>
            <a:off x="0" y="0"/>
            <a:ext cx="31130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defTabSz="979488" eaLnBrk="0" hangingPunct="0">
              <a:defRPr sz="1400">
                <a:latin typeface="Times New Roman" pitchFamily="18" charset="0"/>
                <a:ea typeface="+mn-ea"/>
              </a:defRPr>
            </a:lvl1pPr>
          </a:lstStyle>
          <a:p>
            <a:pPr>
              <a:defRPr/>
            </a:pPr>
            <a:endParaRPr lang="zh-CN" altLang="en-US"/>
          </a:p>
        </p:txBody>
      </p:sp>
      <p:sp>
        <p:nvSpPr>
          <p:cNvPr id="44035" name="Rectangle 3">
            <a:extLst>
              <a:ext uri="{FF2B5EF4-FFF2-40B4-BE49-F238E27FC236}">
                <a16:creationId xmlns:a16="http://schemas.microsoft.com/office/drawing/2014/main" id="{B18231E6-39BE-C642-920C-5D1CB1DEBF42}"/>
              </a:ext>
            </a:extLst>
          </p:cNvPr>
          <p:cNvSpPr>
            <a:spLocks noGrp="1" noChangeArrowheads="1"/>
          </p:cNvSpPr>
          <p:nvPr>
            <p:ph type="dt" idx="1"/>
          </p:nvPr>
        </p:nvSpPr>
        <p:spPr bwMode="auto">
          <a:xfrm>
            <a:off x="4051300" y="0"/>
            <a:ext cx="303371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lvl1pPr algn="r" defTabSz="979488" eaLnBrk="0" hangingPunct="0">
              <a:defRPr sz="1400">
                <a:latin typeface="Times New Roman" pitchFamily="18" charset="0"/>
                <a:ea typeface="+mn-ea"/>
              </a:defRPr>
            </a:lvl1pPr>
          </a:lstStyle>
          <a:p>
            <a:pPr>
              <a:defRPr/>
            </a:pPr>
            <a:endParaRPr lang="en-US" altLang="zh-CN"/>
          </a:p>
        </p:txBody>
      </p:sp>
      <p:sp>
        <p:nvSpPr>
          <p:cNvPr id="2052" name="Rectangle 4">
            <a:extLst>
              <a:ext uri="{FF2B5EF4-FFF2-40B4-BE49-F238E27FC236}">
                <a16:creationId xmlns:a16="http://schemas.microsoft.com/office/drawing/2014/main" id="{13B42A7C-5485-BC4D-B05A-DD54341DDD6B}"/>
              </a:ext>
            </a:extLst>
          </p:cNvPr>
          <p:cNvSpPr>
            <a:spLocks noGrp="1" noRot="1" noChangeAspect="1" noChangeArrowheads="1" noTextEdit="1"/>
          </p:cNvSpPr>
          <p:nvPr>
            <p:ph type="sldImg" idx="2"/>
          </p:nvPr>
        </p:nvSpPr>
        <p:spPr bwMode="auto">
          <a:xfrm>
            <a:off x="90488" y="760413"/>
            <a:ext cx="6908800" cy="3886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44037" name="Rectangle 5">
            <a:extLst>
              <a:ext uri="{FF2B5EF4-FFF2-40B4-BE49-F238E27FC236}">
                <a16:creationId xmlns:a16="http://schemas.microsoft.com/office/drawing/2014/main" id="{266BEF72-1B3B-1C40-BFA5-2CD3FB7C2F06}"/>
              </a:ext>
            </a:extLst>
          </p:cNvPr>
          <p:cNvSpPr>
            <a:spLocks noGrp="1" noChangeArrowheads="1"/>
          </p:cNvSpPr>
          <p:nvPr>
            <p:ph type="body" sz="quarter" idx="3"/>
          </p:nvPr>
        </p:nvSpPr>
        <p:spPr bwMode="auto">
          <a:xfrm>
            <a:off x="936625" y="4899025"/>
            <a:ext cx="5214938"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a:extLst>
              <a:ext uri="{FF2B5EF4-FFF2-40B4-BE49-F238E27FC236}">
                <a16:creationId xmlns:a16="http://schemas.microsoft.com/office/drawing/2014/main" id="{90ACA4E9-630A-0F44-AA52-AC7B79B41453}"/>
              </a:ext>
            </a:extLst>
          </p:cNvPr>
          <p:cNvSpPr>
            <a:spLocks noGrp="1" noChangeArrowheads="1"/>
          </p:cNvSpPr>
          <p:nvPr>
            <p:ph type="ftr" sz="quarter" idx="4"/>
          </p:nvPr>
        </p:nvSpPr>
        <p:spPr bwMode="auto">
          <a:xfrm>
            <a:off x="0" y="9713913"/>
            <a:ext cx="3113088"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defTabSz="979488" eaLnBrk="0" hangingPunct="0">
              <a:defRPr sz="1400">
                <a:latin typeface="Times New Roman" pitchFamily="18" charset="0"/>
                <a:ea typeface="+mn-ea"/>
              </a:defRPr>
            </a:lvl1pPr>
          </a:lstStyle>
          <a:p>
            <a:pPr>
              <a:defRPr/>
            </a:pPr>
            <a:endParaRPr lang="en-US" altLang="zh-CN"/>
          </a:p>
        </p:txBody>
      </p:sp>
      <p:sp>
        <p:nvSpPr>
          <p:cNvPr id="44039" name="Rectangle 7">
            <a:extLst>
              <a:ext uri="{FF2B5EF4-FFF2-40B4-BE49-F238E27FC236}">
                <a16:creationId xmlns:a16="http://schemas.microsoft.com/office/drawing/2014/main" id="{CD808EA8-1195-F24D-9AA6-4B5BB38DA9F7}"/>
              </a:ext>
            </a:extLst>
          </p:cNvPr>
          <p:cNvSpPr>
            <a:spLocks noGrp="1" noChangeArrowheads="1"/>
          </p:cNvSpPr>
          <p:nvPr>
            <p:ph type="sldNum" sz="quarter" idx="5"/>
          </p:nvPr>
        </p:nvSpPr>
        <p:spPr bwMode="auto">
          <a:xfrm>
            <a:off x="4051300" y="9713913"/>
            <a:ext cx="3033713"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926" tIns="48961" rIns="97926" bIns="48961" numCol="1" anchor="b" anchorCtr="0" compatLnSpc="1">
            <a:prstTxWarp prst="textNoShape">
              <a:avLst/>
            </a:prstTxWarp>
          </a:bodyPr>
          <a:lstStyle>
            <a:lvl1pPr algn="r" defTabSz="979488" eaLnBrk="0" hangingPunct="0">
              <a:defRPr sz="1400">
                <a:latin typeface="Times New Roman" panose="02020603050405020304" pitchFamily="18" charset="0"/>
                <a:ea typeface="宋体" panose="02010600030101010101" pitchFamily="2" charset="-122"/>
              </a:defRPr>
            </a:lvl1pPr>
          </a:lstStyle>
          <a:p>
            <a:pPr>
              <a:defRPr/>
            </a:pPr>
            <a:fld id="{389F0DE6-D02F-0C43-98F2-C693F6FC13F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4B883F0-B7B5-174E-B561-74911A7982EB}"/>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5123" name="Rectangle 7">
            <a:extLst>
              <a:ext uri="{FF2B5EF4-FFF2-40B4-BE49-F238E27FC236}">
                <a16:creationId xmlns:a16="http://schemas.microsoft.com/office/drawing/2014/main" id="{076C11FD-BC98-ED41-BB60-6D0621504E3E}"/>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4AD40EE5-90FB-A443-9B05-8E599CB20102}" type="slidenum">
              <a:rPr lang="zh-CN" altLang="en-US" sz="1400" smtClean="0">
                <a:latin typeface="Times New Roman" charset="0"/>
              </a:rPr>
              <a:pPr>
                <a:spcBef>
                  <a:spcPct val="0"/>
                </a:spcBef>
                <a:defRPr/>
              </a:pPr>
              <a:t>1</a:t>
            </a:fld>
            <a:endParaRPr lang="en-US" altLang="zh-CN" sz="1400">
              <a:latin typeface="Times New Roman" charset="0"/>
            </a:endParaRPr>
          </a:p>
        </p:txBody>
      </p:sp>
      <p:sp>
        <p:nvSpPr>
          <p:cNvPr id="5124" name="Rectangle 2">
            <a:extLst>
              <a:ext uri="{FF2B5EF4-FFF2-40B4-BE49-F238E27FC236}">
                <a16:creationId xmlns:a16="http://schemas.microsoft.com/office/drawing/2014/main" id="{F0A5F33C-A058-554B-80A1-7E0331D45BB0}"/>
              </a:ext>
            </a:extLst>
          </p:cNvPr>
          <p:cNvSpPr>
            <a:spLocks noGrp="1" noRot="1" noChangeAspect="1" noChangeArrowheads="1" noTextEdit="1"/>
          </p:cNvSpPr>
          <p:nvPr>
            <p:ph type="sldImg"/>
          </p:nvPr>
        </p:nvSpPr>
        <p:spPr>
          <a:xfrm>
            <a:off x="90488" y="760413"/>
            <a:ext cx="6908800" cy="3886200"/>
          </a:xfrm>
          <a:ln/>
        </p:spPr>
      </p:sp>
      <p:sp>
        <p:nvSpPr>
          <p:cNvPr id="5125" name="Rectangle 3">
            <a:extLst>
              <a:ext uri="{FF2B5EF4-FFF2-40B4-BE49-F238E27FC236}">
                <a16:creationId xmlns:a16="http://schemas.microsoft.com/office/drawing/2014/main" id="{CEF9AD6A-394A-854E-8299-BFAFBBE34A19}"/>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BA74581-CD5B-B54D-B551-66367F0F32F7}"/>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23555" name="Rectangle 7">
            <a:extLst>
              <a:ext uri="{FF2B5EF4-FFF2-40B4-BE49-F238E27FC236}">
                <a16:creationId xmlns:a16="http://schemas.microsoft.com/office/drawing/2014/main" id="{2A3D67E1-6B7A-9B41-AA1A-FDB7E4E7191D}"/>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ED972252-6BB3-D54B-9A43-F917B8031A6C}" type="slidenum">
              <a:rPr lang="zh-CN" altLang="en-US" sz="1400" smtClean="0">
                <a:latin typeface="Times New Roman" charset="0"/>
              </a:rPr>
              <a:pPr>
                <a:spcBef>
                  <a:spcPct val="0"/>
                </a:spcBef>
                <a:defRPr/>
              </a:pPr>
              <a:t>10</a:t>
            </a:fld>
            <a:endParaRPr lang="en-US" altLang="zh-CN" sz="1400">
              <a:latin typeface="Times New Roman" charset="0"/>
            </a:endParaRPr>
          </a:p>
        </p:txBody>
      </p:sp>
      <p:sp>
        <p:nvSpPr>
          <p:cNvPr id="23556" name="Rectangle 2">
            <a:extLst>
              <a:ext uri="{FF2B5EF4-FFF2-40B4-BE49-F238E27FC236}">
                <a16:creationId xmlns:a16="http://schemas.microsoft.com/office/drawing/2014/main" id="{21EF782D-76EC-7046-8653-5D4C327837F6}"/>
              </a:ext>
            </a:extLst>
          </p:cNvPr>
          <p:cNvSpPr>
            <a:spLocks noGrp="1" noRot="1" noChangeAspect="1" noChangeArrowheads="1" noTextEdit="1"/>
          </p:cNvSpPr>
          <p:nvPr>
            <p:ph type="sldImg"/>
          </p:nvPr>
        </p:nvSpPr>
        <p:spPr>
          <a:xfrm>
            <a:off x="139700" y="768350"/>
            <a:ext cx="6819900" cy="3836988"/>
          </a:xfrm>
          <a:ln/>
        </p:spPr>
      </p:sp>
      <p:sp>
        <p:nvSpPr>
          <p:cNvPr id="23557" name="Rectangle 3">
            <a:extLst>
              <a:ext uri="{FF2B5EF4-FFF2-40B4-BE49-F238E27FC236}">
                <a16:creationId xmlns:a16="http://schemas.microsoft.com/office/drawing/2014/main" id="{F3887CF5-F0ED-E245-808B-8461B4952574}"/>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E4B6BA9-5B6F-664F-9335-171FD4E280D2}"/>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25603" name="Rectangle 7">
            <a:extLst>
              <a:ext uri="{FF2B5EF4-FFF2-40B4-BE49-F238E27FC236}">
                <a16:creationId xmlns:a16="http://schemas.microsoft.com/office/drawing/2014/main" id="{7C23ECE8-FB7C-3040-A1C9-ABB984CF3063}"/>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DEC73B70-F629-0D42-8A46-BD92D9F62B9B}" type="slidenum">
              <a:rPr lang="zh-CN" altLang="en-US" sz="1400" smtClean="0">
                <a:latin typeface="Times New Roman" charset="0"/>
              </a:rPr>
              <a:pPr>
                <a:spcBef>
                  <a:spcPct val="0"/>
                </a:spcBef>
                <a:defRPr/>
              </a:pPr>
              <a:t>11</a:t>
            </a:fld>
            <a:endParaRPr lang="en-US" altLang="zh-CN" sz="1400">
              <a:latin typeface="Times New Roman" charset="0"/>
            </a:endParaRPr>
          </a:p>
        </p:txBody>
      </p:sp>
      <p:sp>
        <p:nvSpPr>
          <p:cNvPr id="25604" name="Rectangle 2">
            <a:extLst>
              <a:ext uri="{FF2B5EF4-FFF2-40B4-BE49-F238E27FC236}">
                <a16:creationId xmlns:a16="http://schemas.microsoft.com/office/drawing/2014/main" id="{2AFBBE20-A097-F946-A614-8DFA09908236}"/>
              </a:ext>
            </a:extLst>
          </p:cNvPr>
          <p:cNvSpPr>
            <a:spLocks noGrp="1" noRot="1" noChangeAspect="1" noChangeArrowheads="1" noTextEdit="1"/>
          </p:cNvSpPr>
          <p:nvPr>
            <p:ph type="sldImg"/>
          </p:nvPr>
        </p:nvSpPr>
        <p:spPr>
          <a:xfrm>
            <a:off x="139700" y="768350"/>
            <a:ext cx="6819900" cy="3836988"/>
          </a:xfrm>
          <a:ln/>
        </p:spPr>
      </p:sp>
      <p:sp>
        <p:nvSpPr>
          <p:cNvPr id="25605" name="Rectangle 3">
            <a:extLst>
              <a:ext uri="{FF2B5EF4-FFF2-40B4-BE49-F238E27FC236}">
                <a16:creationId xmlns:a16="http://schemas.microsoft.com/office/drawing/2014/main" id="{14390EDE-BBD6-384B-9E00-06928E2CDC15}"/>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B6F37C2-23B4-E84B-9DE5-E5A8E0165AF3}"/>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27651" name="Rectangle 7">
            <a:extLst>
              <a:ext uri="{FF2B5EF4-FFF2-40B4-BE49-F238E27FC236}">
                <a16:creationId xmlns:a16="http://schemas.microsoft.com/office/drawing/2014/main" id="{A27DAC36-C642-C142-B929-4616C6E41009}"/>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BF43EA8E-CE9C-AE45-8154-F0EB5C9E1BE1}" type="slidenum">
              <a:rPr lang="zh-CN" altLang="en-US" sz="1400" smtClean="0">
                <a:latin typeface="Times New Roman" charset="0"/>
              </a:rPr>
              <a:pPr>
                <a:spcBef>
                  <a:spcPct val="0"/>
                </a:spcBef>
                <a:defRPr/>
              </a:pPr>
              <a:t>12</a:t>
            </a:fld>
            <a:endParaRPr lang="en-US" altLang="zh-CN" sz="1400">
              <a:latin typeface="Times New Roman" charset="0"/>
            </a:endParaRPr>
          </a:p>
        </p:txBody>
      </p:sp>
      <p:sp>
        <p:nvSpPr>
          <p:cNvPr id="27652" name="Rectangle 2">
            <a:extLst>
              <a:ext uri="{FF2B5EF4-FFF2-40B4-BE49-F238E27FC236}">
                <a16:creationId xmlns:a16="http://schemas.microsoft.com/office/drawing/2014/main" id="{8EEEF21D-4C68-3147-BFE6-0AEA92A56BE9}"/>
              </a:ext>
            </a:extLst>
          </p:cNvPr>
          <p:cNvSpPr>
            <a:spLocks noGrp="1" noRot="1" noChangeAspect="1" noChangeArrowheads="1" noTextEdit="1"/>
          </p:cNvSpPr>
          <p:nvPr>
            <p:ph type="sldImg"/>
          </p:nvPr>
        </p:nvSpPr>
        <p:spPr>
          <a:xfrm>
            <a:off x="139700" y="768350"/>
            <a:ext cx="6819900" cy="3836988"/>
          </a:xfrm>
          <a:ln/>
        </p:spPr>
      </p:sp>
      <p:sp>
        <p:nvSpPr>
          <p:cNvPr id="27653" name="Rectangle 3">
            <a:extLst>
              <a:ext uri="{FF2B5EF4-FFF2-40B4-BE49-F238E27FC236}">
                <a16:creationId xmlns:a16="http://schemas.microsoft.com/office/drawing/2014/main" id="{06222545-D98D-D84D-B5D3-AC4E9011AB34}"/>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E8EC71E-6026-F549-B6A4-08C41E6898AC}"/>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29699" name="Rectangle 7">
            <a:extLst>
              <a:ext uri="{FF2B5EF4-FFF2-40B4-BE49-F238E27FC236}">
                <a16:creationId xmlns:a16="http://schemas.microsoft.com/office/drawing/2014/main" id="{B043526A-48A8-C442-A173-3BFC5556505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1B6F4575-4432-EF4C-A1E1-DF99FF76D936}" type="slidenum">
              <a:rPr lang="zh-CN" altLang="en-US" sz="1400" smtClean="0">
                <a:latin typeface="Times New Roman" charset="0"/>
              </a:rPr>
              <a:pPr>
                <a:spcBef>
                  <a:spcPct val="0"/>
                </a:spcBef>
                <a:defRPr/>
              </a:pPr>
              <a:t>13</a:t>
            </a:fld>
            <a:endParaRPr lang="en-US" altLang="zh-CN" sz="1400">
              <a:latin typeface="Times New Roman" charset="0"/>
            </a:endParaRPr>
          </a:p>
        </p:txBody>
      </p:sp>
      <p:sp>
        <p:nvSpPr>
          <p:cNvPr id="29700" name="Rectangle 2">
            <a:extLst>
              <a:ext uri="{FF2B5EF4-FFF2-40B4-BE49-F238E27FC236}">
                <a16:creationId xmlns:a16="http://schemas.microsoft.com/office/drawing/2014/main" id="{7F5E264A-0B73-EC4C-9F41-0FB96AEECC9D}"/>
              </a:ext>
            </a:extLst>
          </p:cNvPr>
          <p:cNvSpPr>
            <a:spLocks noGrp="1" noRot="1" noChangeAspect="1" noChangeArrowheads="1" noTextEdit="1"/>
          </p:cNvSpPr>
          <p:nvPr>
            <p:ph type="sldImg"/>
          </p:nvPr>
        </p:nvSpPr>
        <p:spPr>
          <a:xfrm>
            <a:off x="139700" y="768350"/>
            <a:ext cx="6819900" cy="3836988"/>
          </a:xfrm>
          <a:ln/>
        </p:spPr>
      </p:sp>
      <p:sp>
        <p:nvSpPr>
          <p:cNvPr id="29701" name="Rectangle 3">
            <a:extLst>
              <a:ext uri="{FF2B5EF4-FFF2-40B4-BE49-F238E27FC236}">
                <a16:creationId xmlns:a16="http://schemas.microsoft.com/office/drawing/2014/main" id="{5323641A-01B6-154C-A048-7E69714EF440}"/>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F2A2BF7-F853-CA49-908F-708E4CEFDC1E}"/>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31747" name="Rectangle 7">
            <a:extLst>
              <a:ext uri="{FF2B5EF4-FFF2-40B4-BE49-F238E27FC236}">
                <a16:creationId xmlns:a16="http://schemas.microsoft.com/office/drawing/2014/main" id="{919C883E-FD6D-C047-9ACD-94C3A9824A2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3A878954-BC20-5342-9C09-79FA83A4B726}" type="slidenum">
              <a:rPr lang="zh-CN" altLang="en-US" sz="1400" smtClean="0">
                <a:latin typeface="Times New Roman" charset="0"/>
              </a:rPr>
              <a:pPr>
                <a:spcBef>
                  <a:spcPct val="0"/>
                </a:spcBef>
                <a:defRPr/>
              </a:pPr>
              <a:t>14</a:t>
            </a:fld>
            <a:endParaRPr lang="en-US" altLang="zh-CN" sz="1400">
              <a:latin typeface="Times New Roman" charset="0"/>
            </a:endParaRPr>
          </a:p>
        </p:txBody>
      </p:sp>
      <p:sp>
        <p:nvSpPr>
          <p:cNvPr id="31748" name="Rectangle 2">
            <a:extLst>
              <a:ext uri="{FF2B5EF4-FFF2-40B4-BE49-F238E27FC236}">
                <a16:creationId xmlns:a16="http://schemas.microsoft.com/office/drawing/2014/main" id="{4D623551-EF19-BB46-B863-B185169C8167}"/>
              </a:ext>
            </a:extLst>
          </p:cNvPr>
          <p:cNvSpPr>
            <a:spLocks noGrp="1" noRot="1" noChangeAspect="1" noChangeArrowheads="1" noTextEdit="1"/>
          </p:cNvSpPr>
          <p:nvPr>
            <p:ph type="sldImg"/>
          </p:nvPr>
        </p:nvSpPr>
        <p:spPr>
          <a:xfrm>
            <a:off x="139700" y="768350"/>
            <a:ext cx="6819900" cy="3836988"/>
          </a:xfrm>
          <a:ln/>
        </p:spPr>
      </p:sp>
      <p:sp>
        <p:nvSpPr>
          <p:cNvPr id="31749" name="Rectangle 3">
            <a:extLst>
              <a:ext uri="{FF2B5EF4-FFF2-40B4-BE49-F238E27FC236}">
                <a16:creationId xmlns:a16="http://schemas.microsoft.com/office/drawing/2014/main" id="{EFF60C80-9E04-9F48-9A8C-2952A23E9D71}"/>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A53216A-751A-C14D-BE67-C3A1949D5637}"/>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33795" name="Rectangle 7">
            <a:extLst>
              <a:ext uri="{FF2B5EF4-FFF2-40B4-BE49-F238E27FC236}">
                <a16:creationId xmlns:a16="http://schemas.microsoft.com/office/drawing/2014/main" id="{7EDCC8AC-6B3E-2143-AEC4-788A6A4BF29F}"/>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976DC803-B1C2-5F4A-8763-11E13B7CFA2E}" type="slidenum">
              <a:rPr lang="zh-CN" altLang="en-US" sz="1400" smtClean="0">
                <a:latin typeface="Times New Roman" charset="0"/>
              </a:rPr>
              <a:pPr>
                <a:spcBef>
                  <a:spcPct val="0"/>
                </a:spcBef>
                <a:defRPr/>
              </a:pPr>
              <a:t>15</a:t>
            </a:fld>
            <a:endParaRPr lang="en-US" altLang="zh-CN" sz="1400">
              <a:latin typeface="Times New Roman" charset="0"/>
            </a:endParaRPr>
          </a:p>
        </p:txBody>
      </p:sp>
      <p:sp>
        <p:nvSpPr>
          <p:cNvPr id="33796" name="Rectangle 2">
            <a:extLst>
              <a:ext uri="{FF2B5EF4-FFF2-40B4-BE49-F238E27FC236}">
                <a16:creationId xmlns:a16="http://schemas.microsoft.com/office/drawing/2014/main" id="{C4DB6B1E-0CDF-EB48-A6AD-C3F1697C6D8E}"/>
              </a:ext>
            </a:extLst>
          </p:cNvPr>
          <p:cNvSpPr>
            <a:spLocks noGrp="1" noRot="1" noChangeAspect="1" noChangeArrowheads="1" noTextEdit="1"/>
          </p:cNvSpPr>
          <p:nvPr>
            <p:ph type="sldImg"/>
          </p:nvPr>
        </p:nvSpPr>
        <p:spPr>
          <a:xfrm>
            <a:off x="139700" y="768350"/>
            <a:ext cx="6819900" cy="3836988"/>
          </a:xfrm>
          <a:ln/>
        </p:spPr>
      </p:sp>
      <p:sp>
        <p:nvSpPr>
          <p:cNvPr id="33797" name="Rectangle 3">
            <a:extLst>
              <a:ext uri="{FF2B5EF4-FFF2-40B4-BE49-F238E27FC236}">
                <a16:creationId xmlns:a16="http://schemas.microsoft.com/office/drawing/2014/main" id="{30910A8E-F273-914E-AB1D-C9EC751583C0}"/>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DC844F6-44BD-444B-BD0E-AC6EDFBE61D5}"/>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35843" name="Rectangle 7">
            <a:extLst>
              <a:ext uri="{FF2B5EF4-FFF2-40B4-BE49-F238E27FC236}">
                <a16:creationId xmlns:a16="http://schemas.microsoft.com/office/drawing/2014/main" id="{8E99355D-5AF7-004A-9796-8A6A6624714B}"/>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227154DA-1897-E247-AC4C-30B0445BC7D0}" type="slidenum">
              <a:rPr lang="zh-CN" altLang="en-US" sz="1400" smtClean="0">
                <a:latin typeface="Times New Roman" charset="0"/>
              </a:rPr>
              <a:pPr>
                <a:spcBef>
                  <a:spcPct val="0"/>
                </a:spcBef>
                <a:defRPr/>
              </a:pPr>
              <a:t>16</a:t>
            </a:fld>
            <a:endParaRPr lang="en-US" altLang="zh-CN" sz="1400">
              <a:latin typeface="Times New Roman" charset="0"/>
            </a:endParaRPr>
          </a:p>
        </p:txBody>
      </p:sp>
      <p:sp>
        <p:nvSpPr>
          <p:cNvPr id="35844" name="Rectangle 2">
            <a:extLst>
              <a:ext uri="{FF2B5EF4-FFF2-40B4-BE49-F238E27FC236}">
                <a16:creationId xmlns:a16="http://schemas.microsoft.com/office/drawing/2014/main" id="{53C26DB6-6620-AB4E-A124-6E62F5AADDF8}"/>
              </a:ext>
            </a:extLst>
          </p:cNvPr>
          <p:cNvSpPr>
            <a:spLocks noGrp="1" noRot="1" noChangeAspect="1" noChangeArrowheads="1" noTextEdit="1"/>
          </p:cNvSpPr>
          <p:nvPr>
            <p:ph type="sldImg"/>
          </p:nvPr>
        </p:nvSpPr>
        <p:spPr>
          <a:xfrm>
            <a:off x="139700" y="768350"/>
            <a:ext cx="6819900" cy="3836988"/>
          </a:xfrm>
          <a:ln/>
        </p:spPr>
      </p:sp>
      <p:sp>
        <p:nvSpPr>
          <p:cNvPr id="35845" name="Rectangle 3">
            <a:extLst>
              <a:ext uri="{FF2B5EF4-FFF2-40B4-BE49-F238E27FC236}">
                <a16:creationId xmlns:a16="http://schemas.microsoft.com/office/drawing/2014/main" id="{2CCF8FAA-FF97-B54D-ABB3-02EC688F9A95}"/>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E75806B-60A9-2D4C-94B1-B1E5D3F56795}"/>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37891" name="Rectangle 7">
            <a:extLst>
              <a:ext uri="{FF2B5EF4-FFF2-40B4-BE49-F238E27FC236}">
                <a16:creationId xmlns:a16="http://schemas.microsoft.com/office/drawing/2014/main" id="{D57BBA50-15EA-0045-96A5-A80DF2F39468}"/>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0B4C3C0C-35FA-124A-A0AE-588F41A904BB}" type="slidenum">
              <a:rPr lang="zh-CN" altLang="en-US" sz="1400" smtClean="0">
                <a:latin typeface="Times New Roman" charset="0"/>
              </a:rPr>
              <a:pPr>
                <a:spcBef>
                  <a:spcPct val="0"/>
                </a:spcBef>
                <a:defRPr/>
              </a:pPr>
              <a:t>17</a:t>
            </a:fld>
            <a:endParaRPr lang="en-US" altLang="zh-CN" sz="1400">
              <a:latin typeface="Times New Roman" charset="0"/>
            </a:endParaRPr>
          </a:p>
        </p:txBody>
      </p:sp>
      <p:sp>
        <p:nvSpPr>
          <p:cNvPr id="37892" name="Rectangle 2">
            <a:extLst>
              <a:ext uri="{FF2B5EF4-FFF2-40B4-BE49-F238E27FC236}">
                <a16:creationId xmlns:a16="http://schemas.microsoft.com/office/drawing/2014/main" id="{A20229AA-17C6-774C-B139-32F9DBC90064}"/>
              </a:ext>
            </a:extLst>
          </p:cNvPr>
          <p:cNvSpPr>
            <a:spLocks noGrp="1" noRot="1" noChangeAspect="1" noChangeArrowheads="1" noTextEdit="1"/>
          </p:cNvSpPr>
          <p:nvPr>
            <p:ph type="sldImg"/>
          </p:nvPr>
        </p:nvSpPr>
        <p:spPr>
          <a:xfrm>
            <a:off x="139700" y="768350"/>
            <a:ext cx="6819900" cy="3836988"/>
          </a:xfrm>
          <a:ln/>
        </p:spPr>
      </p:sp>
      <p:sp>
        <p:nvSpPr>
          <p:cNvPr id="37893" name="Rectangle 3">
            <a:extLst>
              <a:ext uri="{FF2B5EF4-FFF2-40B4-BE49-F238E27FC236}">
                <a16:creationId xmlns:a16="http://schemas.microsoft.com/office/drawing/2014/main" id="{28622980-AA9F-8A4A-83FB-13C59A26F291}"/>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A2CC3ED-D386-9E45-90BB-4723829F4D70}"/>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39939" name="Rectangle 7">
            <a:extLst>
              <a:ext uri="{FF2B5EF4-FFF2-40B4-BE49-F238E27FC236}">
                <a16:creationId xmlns:a16="http://schemas.microsoft.com/office/drawing/2014/main" id="{5300D8A6-82E8-4F45-A9B1-DF597D4358E8}"/>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0A808FCB-A963-0646-AD47-54BF8AA020CF}" type="slidenum">
              <a:rPr lang="zh-CN" altLang="en-US" sz="1400" smtClean="0">
                <a:latin typeface="Times New Roman" charset="0"/>
              </a:rPr>
              <a:pPr>
                <a:spcBef>
                  <a:spcPct val="0"/>
                </a:spcBef>
                <a:defRPr/>
              </a:pPr>
              <a:t>18</a:t>
            </a:fld>
            <a:endParaRPr lang="en-US" altLang="zh-CN" sz="1400">
              <a:latin typeface="Times New Roman" charset="0"/>
            </a:endParaRPr>
          </a:p>
        </p:txBody>
      </p:sp>
      <p:sp>
        <p:nvSpPr>
          <p:cNvPr id="39940" name="Rectangle 2">
            <a:extLst>
              <a:ext uri="{FF2B5EF4-FFF2-40B4-BE49-F238E27FC236}">
                <a16:creationId xmlns:a16="http://schemas.microsoft.com/office/drawing/2014/main" id="{2BFDD296-9822-5947-B50F-5CB3461A1D60}"/>
              </a:ext>
            </a:extLst>
          </p:cNvPr>
          <p:cNvSpPr>
            <a:spLocks noGrp="1" noRot="1" noChangeAspect="1" noChangeArrowheads="1" noTextEdit="1"/>
          </p:cNvSpPr>
          <p:nvPr>
            <p:ph type="sldImg"/>
          </p:nvPr>
        </p:nvSpPr>
        <p:spPr>
          <a:xfrm>
            <a:off x="139700" y="768350"/>
            <a:ext cx="6819900" cy="3836988"/>
          </a:xfrm>
          <a:ln/>
        </p:spPr>
      </p:sp>
      <p:sp>
        <p:nvSpPr>
          <p:cNvPr id="39941" name="Rectangle 3">
            <a:extLst>
              <a:ext uri="{FF2B5EF4-FFF2-40B4-BE49-F238E27FC236}">
                <a16:creationId xmlns:a16="http://schemas.microsoft.com/office/drawing/2014/main" id="{6663B07C-A74A-334E-84A9-35048868E1ED}"/>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478973D-3173-7745-A7DA-E0B39A3CDB00}"/>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41987" name="Rectangle 7">
            <a:extLst>
              <a:ext uri="{FF2B5EF4-FFF2-40B4-BE49-F238E27FC236}">
                <a16:creationId xmlns:a16="http://schemas.microsoft.com/office/drawing/2014/main" id="{25C8F7A8-2509-8440-B5E6-3CD6F687A3A0}"/>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E07BB105-1DF9-B349-B9B3-62C86B24934B}" type="slidenum">
              <a:rPr lang="zh-CN" altLang="en-US" sz="1400" smtClean="0">
                <a:latin typeface="Times New Roman" charset="0"/>
              </a:rPr>
              <a:pPr>
                <a:spcBef>
                  <a:spcPct val="0"/>
                </a:spcBef>
                <a:defRPr/>
              </a:pPr>
              <a:t>19</a:t>
            </a:fld>
            <a:endParaRPr lang="en-US" altLang="zh-CN" sz="1400">
              <a:latin typeface="Times New Roman" charset="0"/>
            </a:endParaRPr>
          </a:p>
        </p:txBody>
      </p:sp>
      <p:sp>
        <p:nvSpPr>
          <p:cNvPr id="41988" name="Rectangle 2">
            <a:extLst>
              <a:ext uri="{FF2B5EF4-FFF2-40B4-BE49-F238E27FC236}">
                <a16:creationId xmlns:a16="http://schemas.microsoft.com/office/drawing/2014/main" id="{FD1BD298-DD2D-804C-A59E-D78DEC00D04C}"/>
              </a:ext>
            </a:extLst>
          </p:cNvPr>
          <p:cNvSpPr>
            <a:spLocks noGrp="1" noRot="1" noChangeAspect="1" noChangeArrowheads="1" noTextEdit="1"/>
          </p:cNvSpPr>
          <p:nvPr>
            <p:ph type="sldImg"/>
          </p:nvPr>
        </p:nvSpPr>
        <p:spPr>
          <a:xfrm>
            <a:off x="139700" y="768350"/>
            <a:ext cx="6819900" cy="3836988"/>
          </a:xfrm>
          <a:ln/>
        </p:spPr>
      </p:sp>
      <p:sp>
        <p:nvSpPr>
          <p:cNvPr id="41989" name="Rectangle 3">
            <a:extLst>
              <a:ext uri="{FF2B5EF4-FFF2-40B4-BE49-F238E27FC236}">
                <a16:creationId xmlns:a16="http://schemas.microsoft.com/office/drawing/2014/main" id="{E628C0A1-EA18-944C-8769-2B1FBE4BF932}"/>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6823E49-308C-5643-989A-2DC225CD41A1}"/>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7171" name="Rectangle 7">
            <a:extLst>
              <a:ext uri="{FF2B5EF4-FFF2-40B4-BE49-F238E27FC236}">
                <a16:creationId xmlns:a16="http://schemas.microsoft.com/office/drawing/2014/main" id="{127BB51E-871F-1444-A34A-1EF0CB05F4B9}"/>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1110564E-2D29-9948-9892-68879B691FC3}" type="slidenum">
              <a:rPr lang="zh-CN" altLang="en-US" sz="1400" smtClean="0">
                <a:latin typeface="Times New Roman" charset="0"/>
              </a:rPr>
              <a:pPr>
                <a:spcBef>
                  <a:spcPct val="0"/>
                </a:spcBef>
                <a:defRPr/>
              </a:pPr>
              <a:t>2</a:t>
            </a:fld>
            <a:endParaRPr lang="en-US" altLang="zh-CN" sz="1400">
              <a:latin typeface="Times New Roman" charset="0"/>
            </a:endParaRPr>
          </a:p>
        </p:txBody>
      </p:sp>
      <p:sp>
        <p:nvSpPr>
          <p:cNvPr id="7172" name="Rectangle 2">
            <a:extLst>
              <a:ext uri="{FF2B5EF4-FFF2-40B4-BE49-F238E27FC236}">
                <a16:creationId xmlns:a16="http://schemas.microsoft.com/office/drawing/2014/main" id="{E4D28C79-7595-624C-AA28-BAC3DDC0B44C}"/>
              </a:ext>
            </a:extLst>
          </p:cNvPr>
          <p:cNvSpPr>
            <a:spLocks noGrp="1" noRot="1" noChangeAspect="1" noChangeArrowheads="1" noTextEdit="1"/>
          </p:cNvSpPr>
          <p:nvPr>
            <p:ph type="sldImg"/>
          </p:nvPr>
        </p:nvSpPr>
        <p:spPr>
          <a:xfrm>
            <a:off x="139700" y="768350"/>
            <a:ext cx="6819900" cy="3836988"/>
          </a:xfrm>
          <a:ln/>
        </p:spPr>
      </p:sp>
      <p:sp>
        <p:nvSpPr>
          <p:cNvPr id="7173" name="Rectangle 3">
            <a:extLst>
              <a:ext uri="{FF2B5EF4-FFF2-40B4-BE49-F238E27FC236}">
                <a16:creationId xmlns:a16="http://schemas.microsoft.com/office/drawing/2014/main" id="{948B70BF-1D79-5D47-9A10-E54B61475613}"/>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2E418BF-5267-424F-B395-E201FEF245D1}"/>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44035" name="Rectangle 7">
            <a:extLst>
              <a:ext uri="{FF2B5EF4-FFF2-40B4-BE49-F238E27FC236}">
                <a16:creationId xmlns:a16="http://schemas.microsoft.com/office/drawing/2014/main" id="{3F7AC785-EB35-4B40-8E48-C845B46AA414}"/>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A551705E-5055-E64D-9B68-C4208D454EB8}" type="slidenum">
              <a:rPr lang="zh-CN" altLang="en-US" sz="1400" smtClean="0">
                <a:latin typeface="Times New Roman" charset="0"/>
              </a:rPr>
              <a:pPr>
                <a:spcBef>
                  <a:spcPct val="0"/>
                </a:spcBef>
                <a:defRPr/>
              </a:pPr>
              <a:t>20</a:t>
            </a:fld>
            <a:endParaRPr lang="en-US" altLang="zh-CN" sz="1400">
              <a:latin typeface="Times New Roman" charset="0"/>
            </a:endParaRPr>
          </a:p>
        </p:txBody>
      </p:sp>
      <p:sp>
        <p:nvSpPr>
          <p:cNvPr id="44036" name="Rectangle 2">
            <a:extLst>
              <a:ext uri="{FF2B5EF4-FFF2-40B4-BE49-F238E27FC236}">
                <a16:creationId xmlns:a16="http://schemas.microsoft.com/office/drawing/2014/main" id="{8D74E16B-C611-C64D-A922-964D172D6258}"/>
              </a:ext>
            </a:extLst>
          </p:cNvPr>
          <p:cNvSpPr>
            <a:spLocks noGrp="1" noRot="1" noChangeAspect="1" noChangeArrowheads="1" noTextEdit="1"/>
          </p:cNvSpPr>
          <p:nvPr>
            <p:ph type="sldImg"/>
          </p:nvPr>
        </p:nvSpPr>
        <p:spPr>
          <a:xfrm>
            <a:off x="139700" y="768350"/>
            <a:ext cx="6819900" cy="3836988"/>
          </a:xfrm>
          <a:ln/>
        </p:spPr>
      </p:sp>
      <p:sp>
        <p:nvSpPr>
          <p:cNvPr id="44037" name="Rectangle 3">
            <a:extLst>
              <a:ext uri="{FF2B5EF4-FFF2-40B4-BE49-F238E27FC236}">
                <a16:creationId xmlns:a16="http://schemas.microsoft.com/office/drawing/2014/main" id="{E5CEC3B0-8283-FD47-ABA1-D0006789680A}"/>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C0613EE-3D5B-F645-BB4B-F71D563C9DF2}"/>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66563" name="Rectangle 7">
            <a:extLst>
              <a:ext uri="{FF2B5EF4-FFF2-40B4-BE49-F238E27FC236}">
                <a16:creationId xmlns:a16="http://schemas.microsoft.com/office/drawing/2014/main" id="{E0C5E069-FBCD-604D-BD93-40C0405B88CC}"/>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D9790DAA-DCD0-7C49-8668-143E06EDE8E2}" type="slidenum">
              <a:rPr lang="zh-CN" altLang="en-US" sz="1400" smtClean="0">
                <a:latin typeface="Times New Roman" charset="0"/>
              </a:rPr>
              <a:pPr>
                <a:spcBef>
                  <a:spcPct val="0"/>
                </a:spcBef>
                <a:defRPr/>
              </a:pPr>
              <a:t>41</a:t>
            </a:fld>
            <a:endParaRPr lang="en-US" altLang="zh-CN" sz="1400">
              <a:latin typeface="Times New Roman" charset="0"/>
            </a:endParaRPr>
          </a:p>
        </p:txBody>
      </p:sp>
      <p:sp>
        <p:nvSpPr>
          <p:cNvPr id="66564" name="Rectangle 2">
            <a:extLst>
              <a:ext uri="{FF2B5EF4-FFF2-40B4-BE49-F238E27FC236}">
                <a16:creationId xmlns:a16="http://schemas.microsoft.com/office/drawing/2014/main" id="{7CC6215D-7FE4-214C-8DED-837349DD1BDA}"/>
              </a:ext>
            </a:extLst>
          </p:cNvPr>
          <p:cNvSpPr>
            <a:spLocks noGrp="1" noRot="1" noChangeAspect="1" noChangeArrowheads="1" noTextEdit="1"/>
          </p:cNvSpPr>
          <p:nvPr>
            <p:ph type="sldImg"/>
          </p:nvPr>
        </p:nvSpPr>
        <p:spPr>
          <a:xfrm>
            <a:off x="139700" y="768350"/>
            <a:ext cx="6819900" cy="3836988"/>
          </a:xfrm>
          <a:ln/>
        </p:spPr>
      </p:sp>
      <p:sp>
        <p:nvSpPr>
          <p:cNvPr id="66565" name="Rectangle 3">
            <a:extLst>
              <a:ext uri="{FF2B5EF4-FFF2-40B4-BE49-F238E27FC236}">
                <a16:creationId xmlns:a16="http://schemas.microsoft.com/office/drawing/2014/main" id="{C36ED608-FA2D-B441-8AEE-470CAA1233D2}"/>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88A3716-465A-2840-9620-BFE078B4A775}"/>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9219" name="Rectangle 7">
            <a:extLst>
              <a:ext uri="{FF2B5EF4-FFF2-40B4-BE49-F238E27FC236}">
                <a16:creationId xmlns:a16="http://schemas.microsoft.com/office/drawing/2014/main" id="{82DF29AE-813F-0543-B6CE-377BD8BC2B22}"/>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7E60CA7B-6DC1-944E-8245-82C188B71F0E}" type="slidenum">
              <a:rPr lang="zh-CN" altLang="en-US" sz="1400" smtClean="0">
                <a:latin typeface="Times New Roman" charset="0"/>
              </a:rPr>
              <a:pPr>
                <a:spcBef>
                  <a:spcPct val="0"/>
                </a:spcBef>
                <a:defRPr/>
              </a:pPr>
              <a:t>3</a:t>
            </a:fld>
            <a:endParaRPr lang="en-US" altLang="zh-CN" sz="1400">
              <a:latin typeface="Times New Roman" charset="0"/>
            </a:endParaRPr>
          </a:p>
        </p:txBody>
      </p:sp>
      <p:sp>
        <p:nvSpPr>
          <p:cNvPr id="9220" name="Rectangle 2">
            <a:extLst>
              <a:ext uri="{FF2B5EF4-FFF2-40B4-BE49-F238E27FC236}">
                <a16:creationId xmlns:a16="http://schemas.microsoft.com/office/drawing/2014/main" id="{2C418FA0-B536-FC48-84E6-CFEA708E5E8F}"/>
              </a:ext>
            </a:extLst>
          </p:cNvPr>
          <p:cNvSpPr>
            <a:spLocks noGrp="1" noRot="1" noChangeAspect="1" noChangeArrowheads="1" noTextEdit="1"/>
          </p:cNvSpPr>
          <p:nvPr>
            <p:ph type="sldImg"/>
          </p:nvPr>
        </p:nvSpPr>
        <p:spPr>
          <a:xfrm>
            <a:off x="139700" y="768350"/>
            <a:ext cx="6819900" cy="3836988"/>
          </a:xfrm>
          <a:ln/>
        </p:spPr>
      </p:sp>
      <p:sp>
        <p:nvSpPr>
          <p:cNvPr id="9221" name="Rectangle 3">
            <a:extLst>
              <a:ext uri="{FF2B5EF4-FFF2-40B4-BE49-F238E27FC236}">
                <a16:creationId xmlns:a16="http://schemas.microsoft.com/office/drawing/2014/main" id="{489A5C5E-12FD-D844-AE08-0174028ECC3A}"/>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CE14BD4-BC9B-0A4D-8BD4-5EE8F4E8C2C9}"/>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11267" name="Rectangle 7">
            <a:extLst>
              <a:ext uri="{FF2B5EF4-FFF2-40B4-BE49-F238E27FC236}">
                <a16:creationId xmlns:a16="http://schemas.microsoft.com/office/drawing/2014/main" id="{126B9A5B-56E0-5241-AC07-77CD72377CB8}"/>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5C856D61-242A-0A4D-A76A-BBEF795B643A}" type="slidenum">
              <a:rPr lang="zh-CN" altLang="en-US" sz="1400" smtClean="0">
                <a:latin typeface="Times New Roman" charset="0"/>
              </a:rPr>
              <a:pPr>
                <a:spcBef>
                  <a:spcPct val="0"/>
                </a:spcBef>
                <a:defRPr/>
              </a:pPr>
              <a:t>4</a:t>
            </a:fld>
            <a:endParaRPr lang="en-US" altLang="zh-CN" sz="1400">
              <a:latin typeface="Times New Roman" charset="0"/>
            </a:endParaRPr>
          </a:p>
        </p:txBody>
      </p:sp>
      <p:sp>
        <p:nvSpPr>
          <p:cNvPr id="11268" name="Rectangle 2">
            <a:extLst>
              <a:ext uri="{FF2B5EF4-FFF2-40B4-BE49-F238E27FC236}">
                <a16:creationId xmlns:a16="http://schemas.microsoft.com/office/drawing/2014/main" id="{F8C288DA-D197-BB4C-9764-E16785554268}"/>
              </a:ext>
            </a:extLst>
          </p:cNvPr>
          <p:cNvSpPr>
            <a:spLocks noGrp="1" noRot="1" noChangeAspect="1" noChangeArrowheads="1" noTextEdit="1"/>
          </p:cNvSpPr>
          <p:nvPr>
            <p:ph type="sldImg"/>
          </p:nvPr>
        </p:nvSpPr>
        <p:spPr>
          <a:xfrm>
            <a:off x="139700" y="768350"/>
            <a:ext cx="6819900" cy="3836988"/>
          </a:xfrm>
          <a:ln/>
        </p:spPr>
      </p:sp>
      <p:sp>
        <p:nvSpPr>
          <p:cNvPr id="11269" name="Rectangle 3">
            <a:extLst>
              <a:ext uri="{FF2B5EF4-FFF2-40B4-BE49-F238E27FC236}">
                <a16:creationId xmlns:a16="http://schemas.microsoft.com/office/drawing/2014/main" id="{DA590159-DC22-384E-8050-0B915F8483B4}"/>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549264D-33A0-6D4E-84B1-2AE83B6E28DF}"/>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13315" name="Rectangle 7">
            <a:extLst>
              <a:ext uri="{FF2B5EF4-FFF2-40B4-BE49-F238E27FC236}">
                <a16:creationId xmlns:a16="http://schemas.microsoft.com/office/drawing/2014/main" id="{113E64D5-C561-0C42-BE08-A69AC4B0DFE9}"/>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4399DE08-B9F9-FD4A-BEEF-9E438AEC9471}" type="slidenum">
              <a:rPr lang="zh-CN" altLang="en-US" sz="1400" smtClean="0">
                <a:latin typeface="Times New Roman" charset="0"/>
              </a:rPr>
              <a:pPr>
                <a:spcBef>
                  <a:spcPct val="0"/>
                </a:spcBef>
                <a:defRPr/>
              </a:pPr>
              <a:t>5</a:t>
            </a:fld>
            <a:endParaRPr lang="en-US" altLang="zh-CN" sz="1400">
              <a:latin typeface="Times New Roman" charset="0"/>
            </a:endParaRPr>
          </a:p>
        </p:txBody>
      </p:sp>
      <p:sp>
        <p:nvSpPr>
          <p:cNvPr id="13316" name="Rectangle 2">
            <a:extLst>
              <a:ext uri="{FF2B5EF4-FFF2-40B4-BE49-F238E27FC236}">
                <a16:creationId xmlns:a16="http://schemas.microsoft.com/office/drawing/2014/main" id="{7AB7A949-69EF-BD4A-AAA7-8E7AFD449C43}"/>
              </a:ext>
            </a:extLst>
          </p:cNvPr>
          <p:cNvSpPr>
            <a:spLocks noGrp="1" noRot="1" noChangeAspect="1" noChangeArrowheads="1" noTextEdit="1"/>
          </p:cNvSpPr>
          <p:nvPr>
            <p:ph type="sldImg"/>
          </p:nvPr>
        </p:nvSpPr>
        <p:spPr>
          <a:xfrm>
            <a:off x="139700" y="768350"/>
            <a:ext cx="6819900" cy="3836988"/>
          </a:xfrm>
          <a:ln/>
        </p:spPr>
      </p:sp>
      <p:sp>
        <p:nvSpPr>
          <p:cNvPr id="13317" name="Rectangle 3">
            <a:extLst>
              <a:ext uri="{FF2B5EF4-FFF2-40B4-BE49-F238E27FC236}">
                <a16:creationId xmlns:a16="http://schemas.microsoft.com/office/drawing/2014/main" id="{279C58DF-93B2-9043-92AE-B56FDA866212}"/>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88BE1B0-01DC-D549-9264-FE8E8640660F}"/>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15363" name="Rectangle 7">
            <a:extLst>
              <a:ext uri="{FF2B5EF4-FFF2-40B4-BE49-F238E27FC236}">
                <a16:creationId xmlns:a16="http://schemas.microsoft.com/office/drawing/2014/main" id="{A281F05D-5C36-0341-91D9-ADAE22532226}"/>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289797A9-1972-274D-8086-8B9C8AA14872}" type="slidenum">
              <a:rPr lang="zh-CN" altLang="en-US" sz="1400" smtClean="0">
                <a:latin typeface="Times New Roman" charset="0"/>
              </a:rPr>
              <a:pPr>
                <a:spcBef>
                  <a:spcPct val="0"/>
                </a:spcBef>
                <a:defRPr/>
              </a:pPr>
              <a:t>6</a:t>
            </a:fld>
            <a:endParaRPr lang="en-US" altLang="zh-CN" sz="1400">
              <a:latin typeface="Times New Roman" charset="0"/>
            </a:endParaRPr>
          </a:p>
        </p:txBody>
      </p:sp>
      <p:sp>
        <p:nvSpPr>
          <p:cNvPr id="15364" name="Rectangle 2">
            <a:extLst>
              <a:ext uri="{FF2B5EF4-FFF2-40B4-BE49-F238E27FC236}">
                <a16:creationId xmlns:a16="http://schemas.microsoft.com/office/drawing/2014/main" id="{5F4755A2-51D0-F04E-956E-9407A157D9E7}"/>
              </a:ext>
            </a:extLst>
          </p:cNvPr>
          <p:cNvSpPr>
            <a:spLocks noGrp="1" noRot="1" noChangeAspect="1" noChangeArrowheads="1" noTextEdit="1"/>
          </p:cNvSpPr>
          <p:nvPr>
            <p:ph type="sldImg"/>
          </p:nvPr>
        </p:nvSpPr>
        <p:spPr>
          <a:xfrm>
            <a:off x="139700" y="768350"/>
            <a:ext cx="6819900" cy="3836988"/>
          </a:xfrm>
          <a:ln/>
        </p:spPr>
      </p:sp>
      <p:sp>
        <p:nvSpPr>
          <p:cNvPr id="15365" name="Rectangle 3">
            <a:extLst>
              <a:ext uri="{FF2B5EF4-FFF2-40B4-BE49-F238E27FC236}">
                <a16:creationId xmlns:a16="http://schemas.microsoft.com/office/drawing/2014/main" id="{5BEA323E-6B5C-014F-8FC5-05727C97900B}"/>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FBB1344-2F24-444E-AF96-C43D2C38041B}"/>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17411" name="Rectangle 7">
            <a:extLst>
              <a:ext uri="{FF2B5EF4-FFF2-40B4-BE49-F238E27FC236}">
                <a16:creationId xmlns:a16="http://schemas.microsoft.com/office/drawing/2014/main" id="{5C738C5E-630C-4A4C-8A10-BCD868BE23B7}"/>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2BB432AF-ECB0-F141-9C7F-050CD128E7FC}" type="slidenum">
              <a:rPr lang="zh-CN" altLang="en-US" sz="1400" smtClean="0">
                <a:latin typeface="Times New Roman" charset="0"/>
              </a:rPr>
              <a:pPr>
                <a:spcBef>
                  <a:spcPct val="0"/>
                </a:spcBef>
                <a:defRPr/>
              </a:pPr>
              <a:t>7</a:t>
            </a:fld>
            <a:endParaRPr lang="en-US" altLang="zh-CN" sz="1400">
              <a:latin typeface="Times New Roman" charset="0"/>
            </a:endParaRPr>
          </a:p>
        </p:txBody>
      </p:sp>
      <p:sp>
        <p:nvSpPr>
          <p:cNvPr id="17412" name="Rectangle 2">
            <a:extLst>
              <a:ext uri="{FF2B5EF4-FFF2-40B4-BE49-F238E27FC236}">
                <a16:creationId xmlns:a16="http://schemas.microsoft.com/office/drawing/2014/main" id="{4144541A-EBCD-F049-9680-EB81DD13E391}"/>
              </a:ext>
            </a:extLst>
          </p:cNvPr>
          <p:cNvSpPr>
            <a:spLocks noGrp="1" noRot="1" noChangeAspect="1" noChangeArrowheads="1" noTextEdit="1"/>
          </p:cNvSpPr>
          <p:nvPr>
            <p:ph type="sldImg"/>
          </p:nvPr>
        </p:nvSpPr>
        <p:spPr>
          <a:xfrm>
            <a:off x="139700" y="768350"/>
            <a:ext cx="6819900" cy="3836988"/>
          </a:xfrm>
          <a:ln/>
        </p:spPr>
      </p:sp>
      <p:sp>
        <p:nvSpPr>
          <p:cNvPr id="17413" name="Rectangle 3">
            <a:extLst>
              <a:ext uri="{FF2B5EF4-FFF2-40B4-BE49-F238E27FC236}">
                <a16:creationId xmlns:a16="http://schemas.microsoft.com/office/drawing/2014/main" id="{D67AD5B4-4B48-5744-9115-6DAE83968452}"/>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898E856-8E4C-E34E-B1EE-F9B315E9593A}"/>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19459" name="Rectangle 7">
            <a:extLst>
              <a:ext uri="{FF2B5EF4-FFF2-40B4-BE49-F238E27FC236}">
                <a16:creationId xmlns:a16="http://schemas.microsoft.com/office/drawing/2014/main" id="{B3FD5E79-5051-1449-B0A2-7D03B3E75DB6}"/>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66D66D01-5F35-2547-9EA6-7F71D7A8B238}" type="slidenum">
              <a:rPr lang="zh-CN" altLang="en-US" sz="1400" smtClean="0">
                <a:latin typeface="Times New Roman" charset="0"/>
              </a:rPr>
              <a:pPr>
                <a:spcBef>
                  <a:spcPct val="0"/>
                </a:spcBef>
                <a:defRPr/>
              </a:pPr>
              <a:t>8</a:t>
            </a:fld>
            <a:endParaRPr lang="en-US" altLang="zh-CN" sz="1400">
              <a:latin typeface="Times New Roman" charset="0"/>
            </a:endParaRPr>
          </a:p>
        </p:txBody>
      </p:sp>
      <p:sp>
        <p:nvSpPr>
          <p:cNvPr id="19460" name="Rectangle 2">
            <a:extLst>
              <a:ext uri="{FF2B5EF4-FFF2-40B4-BE49-F238E27FC236}">
                <a16:creationId xmlns:a16="http://schemas.microsoft.com/office/drawing/2014/main" id="{74EC4C43-54FB-FA45-BD58-BF36948F6A18}"/>
              </a:ext>
            </a:extLst>
          </p:cNvPr>
          <p:cNvSpPr>
            <a:spLocks noGrp="1" noRot="1" noChangeAspect="1" noChangeArrowheads="1" noTextEdit="1"/>
          </p:cNvSpPr>
          <p:nvPr>
            <p:ph type="sldImg"/>
          </p:nvPr>
        </p:nvSpPr>
        <p:spPr>
          <a:xfrm>
            <a:off x="139700" y="768350"/>
            <a:ext cx="6819900" cy="3836988"/>
          </a:xfrm>
          <a:ln/>
        </p:spPr>
      </p:sp>
      <p:sp>
        <p:nvSpPr>
          <p:cNvPr id="19461" name="Rectangle 3">
            <a:extLst>
              <a:ext uri="{FF2B5EF4-FFF2-40B4-BE49-F238E27FC236}">
                <a16:creationId xmlns:a16="http://schemas.microsoft.com/office/drawing/2014/main" id="{0CDFA338-B714-DF47-BA3E-09C88F02F7DD}"/>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CDF890A-FD66-6F43-98DD-49275BEBC9DF}"/>
              </a:ext>
            </a:extLst>
          </p:cNvPr>
          <p:cNvSpPr>
            <a:spLocks noGrp="1" noChangeArrowheads="1"/>
          </p:cNvSpPr>
          <p:nvPr>
            <p:ph type="hdr" sz="quarter"/>
          </p:nvPr>
        </p:nvSpPr>
        <p:spPr>
          <a:noFill/>
        </p:spPr>
        <p:txBody>
          <a:bodyPr/>
          <a:lstStyle>
            <a:lvl1pPr defTabSz="979488" eaLnBrk="0" hangingPunct="0">
              <a:defRPr>
                <a:solidFill>
                  <a:schemeClr val="tx1"/>
                </a:solidFill>
                <a:latin typeface="Arial" charset="0"/>
              </a:defRPr>
            </a:lvl1pPr>
            <a:lvl2pPr marL="742950" indent="-285750" defTabSz="979488" eaLnBrk="0" hangingPunct="0">
              <a:defRPr>
                <a:solidFill>
                  <a:schemeClr val="tx1"/>
                </a:solidFill>
                <a:latin typeface="Arial" charset="0"/>
              </a:defRPr>
            </a:lvl2pPr>
            <a:lvl3pPr marL="1143000" indent="-228600" defTabSz="979488" eaLnBrk="0" hangingPunct="0">
              <a:defRPr>
                <a:solidFill>
                  <a:schemeClr val="tx1"/>
                </a:solidFill>
                <a:latin typeface="Arial" charset="0"/>
              </a:defRPr>
            </a:lvl3pPr>
            <a:lvl4pPr marL="1600200" indent="-228600" defTabSz="979488" eaLnBrk="0" hangingPunct="0">
              <a:defRPr>
                <a:solidFill>
                  <a:schemeClr val="tx1"/>
                </a:solidFill>
                <a:latin typeface="Arial" charset="0"/>
              </a:defRPr>
            </a:lvl4pPr>
            <a:lvl5pPr marL="2057400" indent="-228600" defTabSz="979488" eaLnBrk="0" hangingPunct="0">
              <a:defRPr>
                <a:solidFill>
                  <a:schemeClr val="tx1"/>
                </a:solidFill>
                <a:latin typeface="Arial" charset="0"/>
              </a:defRPr>
            </a:lvl5pPr>
            <a:lvl6pPr marL="2514600" indent="-228600" defTabSz="979488" eaLnBrk="0" fontAlgn="base" hangingPunct="0">
              <a:spcBef>
                <a:spcPct val="0"/>
              </a:spcBef>
              <a:spcAft>
                <a:spcPct val="0"/>
              </a:spcAft>
              <a:defRPr>
                <a:solidFill>
                  <a:schemeClr val="tx1"/>
                </a:solidFill>
                <a:latin typeface="Arial" charset="0"/>
              </a:defRPr>
            </a:lvl6pPr>
            <a:lvl7pPr marL="2971800" indent="-228600" defTabSz="979488" eaLnBrk="0" fontAlgn="base" hangingPunct="0">
              <a:spcBef>
                <a:spcPct val="0"/>
              </a:spcBef>
              <a:spcAft>
                <a:spcPct val="0"/>
              </a:spcAft>
              <a:defRPr>
                <a:solidFill>
                  <a:schemeClr val="tx1"/>
                </a:solidFill>
                <a:latin typeface="Arial" charset="0"/>
              </a:defRPr>
            </a:lvl7pPr>
            <a:lvl8pPr marL="3429000" indent="-228600" defTabSz="979488" eaLnBrk="0" fontAlgn="base" hangingPunct="0">
              <a:spcBef>
                <a:spcPct val="0"/>
              </a:spcBef>
              <a:spcAft>
                <a:spcPct val="0"/>
              </a:spcAft>
              <a:defRPr>
                <a:solidFill>
                  <a:schemeClr val="tx1"/>
                </a:solidFill>
                <a:latin typeface="Arial" charset="0"/>
              </a:defRPr>
            </a:lvl8pPr>
            <a:lvl9pPr marL="3886200" indent="-228600" defTabSz="979488" eaLnBrk="0" fontAlgn="base" hangingPunct="0">
              <a:spcBef>
                <a:spcPct val="0"/>
              </a:spcBef>
              <a:spcAft>
                <a:spcPct val="0"/>
              </a:spcAft>
              <a:defRPr>
                <a:solidFill>
                  <a:schemeClr val="tx1"/>
                </a:solidFill>
                <a:latin typeface="Arial" charset="0"/>
              </a:defRPr>
            </a:lvl9pPr>
          </a:lstStyle>
          <a:p>
            <a:pPr>
              <a:defRPr/>
            </a:pPr>
            <a:endParaRPr lang="zh-CN" altLang="en-US">
              <a:latin typeface="Times New Roman" pitchFamily="18" charset="0"/>
            </a:endParaRPr>
          </a:p>
        </p:txBody>
      </p:sp>
      <p:sp>
        <p:nvSpPr>
          <p:cNvPr id="21507" name="Rectangle 7">
            <a:extLst>
              <a:ext uri="{FF2B5EF4-FFF2-40B4-BE49-F238E27FC236}">
                <a16:creationId xmlns:a16="http://schemas.microsoft.com/office/drawing/2014/main" id="{C407E7AC-4EBD-5542-A5E3-829E7D067E9D}"/>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79488">
              <a:spcBef>
                <a:spcPct val="30000"/>
              </a:spcBef>
              <a:defRPr sz="1200">
                <a:solidFill>
                  <a:schemeClr val="tx1"/>
                </a:solidFill>
                <a:latin typeface="Arial" charset="0"/>
                <a:ea typeface="宋体" charset="-122"/>
              </a:defRPr>
            </a:lvl1pPr>
            <a:lvl2pPr marL="742950" indent="-285750" defTabSz="979488">
              <a:spcBef>
                <a:spcPct val="30000"/>
              </a:spcBef>
              <a:defRPr sz="1200">
                <a:solidFill>
                  <a:schemeClr val="tx1"/>
                </a:solidFill>
                <a:latin typeface="Arial" charset="0"/>
                <a:ea typeface="宋体" charset="-122"/>
              </a:defRPr>
            </a:lvl2pPr>
            <a:lvl3pPr marL="1143000" indent="-228600" defTabSz="979488">
              <a:spcBef>
                <a:spcPct val="30000"/>
              </a:spcBef>
              <a:defRPr sz="1200">
                <a:solidFill>
                  <a:schemeClr val="tx1"/>
                </a:solidFill>
                <a:latin typeface="Arial" charset="0"/>
                <a:ea typeface="宋体" charset="-122"/>
              </a:defRPr>
            </a:lvl3pPr>
            <a:lvl4pPr marL="1600200" indent="-228600" defTabSz="979488">
              <a:spcBef>
                <a:spcPct val="30000"/>
              </a:spcBef>
              <a:defRPr sz="1200">
                <a:solidFill>
                  <a:schemeClr val="tx1"/>
                </a:solidFill>
                <a:latin typeface="Arial" charset="0"/>
                <a:ea typeface="宋体" charset="-122"/>
              </a:defRPr>
            </a:lvl4pPr>
            <a:lvl5pPr marL="2057400" indent="-228600" defTabSz="979488">
              <a:spcBef>
                <a:spcPct val="30000"/>
              </a:spcBef>
              <a:defRPr sz="1200">
                <a:solidFill>
                  <a:schemeClr val="tx1"/>
                </a:solidFill>
                <a:latin typeface="Arial" charset="0"/>
                <a:ea typeface="宋体" charset="-122"/>
              </a:defRPr>
            </a:lvl5pPr>
            <a:lvl6pPr marL="2514600" indent="-228600" defTabSz="979488" eaLnBrk="0" fontAlgn="base" hangingPunct="0">
              <a:spcBef>
                <a:spcPct val="30000"/>
              </a:spcBef>
              <a:spcAft>
                <a:spcPct val="0"/>
              </a:spcAft>
              <a:defRPr sz="1200">
                <a:solidFill>
                  <a:schemeClr val="tx1"/>
                </a:solidFill>
                <a:latin typeface="Arial" charset="0"/>
                <a:ea typeface="宋体" charset="-122"/>
              </a:defRPr>
            </a:lvl6pPr>
            <a:lvl7pPr marL="2971800" indent="-228600" defTabSz="979488" eaLnBrk="0" fontAlgn="base" hangingPunct="0">
              <a:spcBef>
                <a:spcPct val="30000"/>
              </a:spcBef>
              <a:spcAft>
                <a:spcPct val="0"/>
              </a:spcAft>
              <a:defRPr sz="1200">
                <a:solidFill>
                  <a:schemeClr val="tx1"/>
                </a:solidFill>
                <a:latin typeface="Arial" charset="0"/>
                <a:ea typeface="宋体" charset="-122"/>
              </a:defRPr>
            </a:lvl7pPr>
            <a:lvl8pPr marL="3429000" indent="-228600" defTabSz="979488" eaLnBrk="0" fontAlgn="base" hangingPunct="0">
              <a:spcBef>
                <a:spcPct val="30000"/>
              </a:spcBef>
              <a:spcAft>
                <a:spcPct val="0"/>
              </a:spcAft>
              <a:defRPr sz="1200">
                <a:solidFill>
                  <a:schemeClr val="tx1"/>
                </a:solidFill>
                <a:latin typeface="Arial" charset="0"/>
                <a:ea typeface="宋体" charset="-122"/>
              </a:defRPr>
            </a:lvl8pPr>
            <a:lvl9pPr marL="3886200" indent="-228600" defTabSz="979488" eaLnBrk="0" fontAlgn="base" hangingPunct="0">
              <a:spcBef>
                <a:spcPct val="30000"/>
              </a:spcBef>
              <a:spcAft>
                <a:spcPct val="0"/>
              </a:spcAft>
              <a:defRPr sz="1200">
                <a:solidFill>
                  <a:schemeClr val="tx1"/>
                </a:solidFill>
                <a:latin typeface="Arial" charset="0"/>
                <a:ea typeface="宋体" charset="-122"/>
              </a:defRPr>
            </a:lvl9pPr>
          </a:lstStyle>
          <a:p>
            <a:pPr>
              <a:spcBef>
                <a:spcPct val="0"/>
              </a:spcBef>
              <a:defRPr/>
            </a:pPr>
            <a:fld id="{03E214D7-4FDA-C644-A45A-1FF18239A27D}" type="slidenum">
              <a:rPr lang="zh-CN" altLang="en-US" sz="1400" smtClean="0">
                <a:latin typeface="Times New Roman" charset="0"/>
              </a:rPr>
              <a:pPr>
                <a:spcBef>
                  <a:spcPct val="0"/>
                </a:spcBef>
                <a:defRPr/>
              </a:pPr>
              <a:t>9</a:t>
            </a:fld>
            <a:endParaRPr lang="en-US" altLang="zh-CN" sz="1400">
              <a:latin typeface="Times New Roman" charset="0"/>
            </a:endParaRPr>
          </a:p>
        </p:txBody>
      </p:sp>
      <p:sp>
        <p:nvSpPr>
          <p:cNvPr id="21508" name="Rectangle 2">
            <a:extLst>
              <a:ext uri="{FF2B5EF4-FFF2-40B4-BE49-F238E27FC236}">
                <a16:creationId xmlns:a16="http://schemas.microsoft.com/office/drawing/2014/main" id="{4007335E-3445-0D4F-A64F-CC17B9B624DB}"/>
              </a:ext>
            </a:extLst>
          </p:cNvPr>
          <p:cNvSpPr>
            <a:spLocks noGrp="1" noRot="1" noChangeAspect="1" noChangeArrowheads="1" noTextEdit="1"/>
          </p:cNvSpPr>
          <p:nvPr>
            <p:ph type="sldImg"/>
          </p:nvPr>
        </p:nvSpPr>
        <p:spPr>
          <a:xfrm>
            <a:off x="139700" y="768350"/>
            <a:ext cx="6819900" cy="3836988"/>
          </a:xfrm>
          <a:ln/>
        </p:spPr>
      </p:sp>
      <p:sp>
        <p:nvSpPr>
          <p:cNvPr id="21509" name="Rectangle 3">
            <a:extLst>
              <a:ext uri="{FF2B5EF4-FFF2-40B4-BE49-F238E27FC236}">
                <a16:creationId xmlns:a16="http://schemas.microsoft.com/office/drawing/2014/main" id="{CCE4AE1F-0F9B-854E-9C04-68738F657505}"/>
              </a:ext>
            </a:extLst>
          </p:cNvPr>
          <p:cNvSpPr>
            <a:spLocks noGrp="1" noChangeArrowheads="1"/>
          </p:cNvSpPr>
          <p:nvPr>
            <p:ph type="body" idx="1"/>
          </p:nvPr>
        </p:nvSpPr>
        <p:spPr>
          <a:xfrm>
            <a:off x="946150" y="4860925"/>
            <a:ext cx="5207000" cy="46053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0EA0F696-F68F-564B-96F5-4F9C71E6A10A}"/>
              </a:ext>
            </a:extLst>
          </p:cNvPr>
          <p:cNvSpPr>
            <a:spLocks noGrp="1" noChangeArrowheads="1"/>
          </p:cNvSpPr>
          <p:nvPr>
            <p:ph type="sldNum" sz="quarter" idx="10"/>
          </p:nvPr>
        </p:nvSpPr>
        <p:spPr>
          <a:ln/>
        </p:spPr>
        <p:txBody>
          <a:bodyPr/>
          <a:lstStyle>
            <a:lvl1pPr>
              <a:defRPr/>
            </a:lvl1pPr>
          </a:lstStyle>
          <a:p>
            <a:pPr>
              <a:defRPr/>
            </a:pPr>
            <a:fld id="{C39C409F-B869-2F4A-993C-D41561912E35}" type="slidenum">
              <a:rPr lang="zh-CN" altLang="en-US"/>
              <a:pPr>
                <a:defRPr/>
              </a:pPr>
              <a:t>‹#›</a:t>
            </a:fld>
            <a:endParaRPr lang="en-US" altLang="zh-CN"/>
          </a:p>
        </p:txBody>
      </p:sp>
      <p:sp>
        <p:nvSpPr>
          <p:cNvPr id="5" name="Rectangle 9">
            <a:extLst>
              <a:ext uri="{FF2B5EF4-FFF2-40B4-BE49-F238E27FC236}">
                <a16:creationId xmlns:a16="http://schemas.microsoft.com/office/drawing/2014/main" id="{9F27D707-4302-6241-BE8E-85130AF17999}"/>
              </a:ext>
            </a:extLst>
          </p:cNvPr>
          <p:cNvSpPr>
            <a:spLocks noGrp="1" noChangeArrowheads="1"/>
          </p:cNvSpPr>
          <p:nvPr>
            <p:ph type="ftr" sz="quarter" idx="11"/>
          </p:nvPr>
        </p:nvSpPr>
        <p:spPr>
          <a:xfrm>
            <a:off x="3125258" y="6394450"/>
            <a:ext cx="5941484" cy="463550"/>
          </a:xfrm>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249722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456B398-5126-4A4E-9BCD-3EAC77007C24}"/>
              </a:ext>
            </a:extLst>
          </p:cNvPr>
          <p:cNvSpPr>
            <a:spLocks noGrp="1" noChangeArrowheads="1"/>
          </p:cNvSpPr>
          <p:nvPr>
            <p:ph type="sldNum" sz="quarter" idx="10"/>
          </p:nvPr>
        </p:nvSpPr>
        <p:spPr>
          <a:ln/>
        </p:spPr>
        <p:txBody>
          <a:bodyPr/>
          <a:lstStyle>
            <a:lvl1pPr>
              <a:defRPr/>
            </a:lvl1pPr>
          </a:lstStyle>
          <a:p>
            <a:pPr>
              <a:defRPr/>
            </a:pPr>
            <a:fld id="{31DE6D53-112D-2245-BF88-38FA347490D5}" type="slidenum">
              <a:rPr lang="zh-CN" altLang="en-US"/>
              <a:pPr>
                <a:defRPr/>
              </a:pPr>
              <a:t>‹#›</a:t>
            </a:fld>
            <a:endParaRPr lang="en-US" altLang="zh-CN"/>
          </a:p>
        </p:txBody>
      </p:sp>
      <p:sp>
        <p:nvSpPr>
          <p:cNvPr id="5" name="Rectangle 9">
            <a:extLst>
              <a:ext uri="{FF2B5EF4-FFF2-40B4-BE49-F238E27FC236}">
                <a16:creationId xmlns:a16="http://schemas.microsoft.com/office/drawing/2014/main" id="{0D547469-1504-BC43-952F-783276A8A1C3}"/>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173149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228600"/>
            <a:ext cx="2590800"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8600"/>
            <a:ext cx="7569200"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7F682343-6A59-094F-8A14-F0C99C609DF1}"/>
              </a:ext>
            </a:extLst>
          </p:cNvPr>
          <p:cNvSpPr>
            <a:spLocks noGrp="1" noChangeArrowheads="1"/>
          </p:cNvSpPr>
          <p:nvPr>
            <p:ph type="sldNum" sz="quarter" idx="10"/>
          </p:nvPr>
        </p:nvSpPr>
        <p:spPr>
          <a:ln/>
        </p:spPr>
        <p:txBody>
          <a:bodyPr/>
          <a:lstStyle>
            <a:lvl1pPr>
              <a:defRPr/>
            </a:lvl1pPr>
          </a:lstStyle>
          <a:p>
            <a:pPr>
              <a:defRPr/>
            </a:pPr>
            <a:fld id="{3B8CBCF1-F064-CA4F-B9AE-4EF7D6058E67}" type="slidenum">
              <a:rPr lang="zh-CN" altLang="en-US"/>
              <a:pPr>
                <a:defRPr/>
              </a:pPr>
              <a:t>‹#›</a:t>
            </a:fld>
            <a:endParaRPr lang="en-US" altLang="zh-CN"/>
          </a:p>
        </p:txBody>
      </p:sp>
      <p:sp>
        <p:nvSpPr>
          <p:cNvPr id="5" name="Rectangle 9">
            <a:extLst>
              <a:ext uri="{FF2B5EF4-FFF2-40B4-BE49-F238E27FC236}">
                <a16:creationId xmlns:a16="http://schemas.microsoft.com/office/drawing/2014/main" id="{E3C58FD3-BC08-2740-B2C7-C5EE814C221E}"/>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107501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7526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7526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86200"/>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71A6FF7E-4B7D-274D-B78F-97C6E7974582}"/>
              </a:ext>
            </a:extLst>
          </p:cNvPr>
          <p:cNvSpPr>
            <a:spLocks noGrp="1" noChangeArrowheads="1"/>
          </p:cNvSpPr>
          <p:nvPr>
            <p:ph type="sldNum" sz="quarter" idx="10"/>
          </p:nvPr>
        </p:nvSpPr>
        <p:spPr>
          <a:ln/>
        </p:spPr>
        <p:txBody>
          <a:bodyPr/>
          <a:lstStyle>
            <a:lvl1pPr>
              <a:defRPr/>
            </a:lvl1pPr>
          </a:lstStyle>
          <a:p>
            <a:pPr>
              <a:defRPr/>
            </a:pPr>
            <a:fld id="{C192E93B-264C-804D-B8DD-B822032219F2}" type="slidenum">
              <a:rPr lang="zh-CN" altLang="en-US"/>
              <a:pPr>
                <a:defRPr/>
              </a:pPr>
              <a:t>‹#›</a:t>
            </a:fld>
            <a:endParaRPr lang="en-US" altLang="zh-CN"/>
          </a:p>
        </p:txBody>
      </p:sp>
      <p:sp>
        <p:nvSpPr>
          <p:cNvPr id="7" name="Rectangle 9">
            <a:extLst>
              <a:ext uri="{FF2B5EF4-FFF2-40B4-BE49-F238E27FC236}">
                <a16:creationId xmlns:a16="http://schemas.microsoft.com/office/drawing/2014/main" id="{1A403541-C118-0142-AB75-A7A392C29E63}"/>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37642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7526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526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8C33B522-47A5-FD4D-8328-EFCD606C3921}"/>
              </a:ext>
            </a:extLst>
          </p:cNvPr>
          <p:cNvSpPr>
            <a:spLocks noGrp="1" noChangeArrowheads="1"/>
          </p:cNvSpPr>
          <p:nvPr>
            <p:ph type="sldNum" sz="quarter" idx="10"/>
          </p:nvPr>
        </p:nvSpPr>
        <p:spPr>
          <a:ln/>
        </p:spPr>
        <p:txBody>
          <a:bodyPr/>
          <a:lstStyle>
            <a:lvl1pPr>
              <a:defRPr/>
            </a:lvl1pPr>
          </a:lstStyle>
          <a:p>
            <a:pPr>
              <a:defRPr/>
            </a:pPr>
            <a:fld id="{5BE1349F-DC46-3F4F-B4EE-831E48829C21}" type="slidenum">
              <a:rPr lang="zh-CN" altLang="en-US"/>
              <a:pPr>
                <a:defRPr/>
              </a:pPr>
              <a:t>‹#›</a:t>
            </a:fld>
            <a:endParaRPr lang="en-US" altLang="zh-CN"/>
          </a:p>
        </p:txBody>
      </p:sp>
      <p:sp>
        <p:nvSpPr>
          <p:cNvPr id="6" name="Rectangle 9">
            <a:extLst>
              <a:ext uri="{FF2B5EF4-FFF2-40B4-BE49-F238E27FC236}">
                <a16:creationId xmlns:a16="http://schemas.microsoft.com/office/drawing/2014/main" id="{46A0402F-A059-644E-8EDA-54FF97009CEE}"/>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350469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001BE4E-23DD-F84D-97AF-B0E5D10E0B21}"/>
              </a:ext>
            </a:extLst>
          </p:cNvPr>
          <p:cNvSpPr>
            <a:spLocks noGrp="1" noChangeArrowheads="1"/>
          </p:cNvSpPr>
          <p:nvPr>
            <p:ph type="sldNum" sz="quarter" idx="10"/>
          </p:nvPr>
        </p:nvSpPr>
        <p:spPr>
          <a:ln/>
        </p:spPr>
        <p:txBody>
          <a:bodyPr/>
          <a:lstStyle>
            <a:lvl1pPr>
              <a:defRPr/>
            </a:lvl1pPr>
          </a:lstStyle>
          <a:p>
            <a:pPr>
              <a:defRPr/>
            </a:pPr>
            <a:fld id="{DDBD1807-F5B1-2542-ACCA-2930E15B326E}" type="slidenum">
              <a:rPr lang="zh-CN" altLang="en-US"/>
              <a:pPr>
                <a:defRPr/>
              </a:pPr>
              <a:t>‹#›</a:t>
            </a:fld>
            <a:endParaRPr lang="en-US" altLang="zh-CN"/>
          </a:p>
        </p:txBody>
      </p:sp>
      <p:sp>
        <p:nvSpPr>
          <p:cNvPr id="5" name="Rectangle 9">
            <a:extLst>
              <a:ext uri="{FF2B5EF4-FFF2-40B4-BE49-F238E27FC236}">
                <a16:creationId xmlns:a16="http://schemas.microsoft.com/office/drawing/2014/main" id="{915A6FE6-9562-D846-AFD1-62AF22DDD6F5}"/>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313752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52A0099-AF69-D446-94E4-D703F65F8514}"/>
              </a:ext>
            </a:extLst>
          </p:cNvPr>
          <p:cNvSpPr>
            <a:spLocks noGrp="1" noChangeArrowheads="1"/>
          </p:cNvSpPr>
          <p:nvPr>
            <p:ph type="sldNum" sz="quarter" idx="10"/>
          </p:nvPr>
        </p:nvSpPr>
        <p:spPr>
          <a:ln/>
        </p:spPr>
        <p:txBody>
          <a:bodyPr/>
          <a:lstStyle>
            <a:lvl1pPr>
              <a:defRPr/>
            </a:lvl1pPr>
          </a:lstStyle>
          <a:p>
            <a:pPr>
              <a:defRPr/>
            </a:pPr>
            <a:fld id="{5BDC33A8-5C90-484C-BE06-25B717421A4E}" type="slidenum">
              <a:rPr lang="zh-CN" altLang="en-US"/>
              <a:pPr>
                <a:defRPr/>
              </a:pPr>
              <a:t>‹#›</a:t>
            </a:fld>
            <a:endParaRPr lang="en-US" altLang="zh-CN"/>
          </a:p>
        </p:txBody>
      </p:sp>
      <p:sp>
        <p:nvSpPr>
          <p:cNvPr id="5" name="Rectangle 9">
            <a:extLst>
              <a:ext uri="{FF2B5EF4-FFF2-40B4-BE49-F238E27FC236}">
                <a16:creationId xmlns:a16="http://schemas.microsoft.com/office/drawing/2014/main" id="{749D9815-417C-CF48-AED6-00144BA07F66}"/>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85563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752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526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1FBA946E-0EED-1844-A052-F007BEDBF236}"/>
              </a:ext>
            </a:extLst>
          </p:cNvPr>
          <p:cNvSpPr>
            <a:spLocks noGrp="1" noChangeArrowheads="1"/>
          </p:cNvSpPr>
          <p:nvPr>
            <p:ph type="sldNum" sz="quarter" idx="10"/>
          </p:nvPr>
        </p:nvSpPr>
        <p:spPr>
          <a:ln/>
        </p:spPr>
        <p:txBody>
          <a:bodyPr/>
          <a:lstStyle>
            <a:lvl1pPr>
              <a:defRPr/>
            </a:lvl1pPr>
          </a:lstStyle>
          <a:p>
            <a:pPr>
              <a:defRPr/>
            </a:pPr>
            <a:fld id="{5D1F38BF-AAB8-6E4D-9534-880469A2CC01}" type="slidenum">
              <a:rPr lang="zh-CN" altLang="en-US"/>
              <a:pPr>
                <a:defRPr/>
              </a:pPr>
              <a:t>‹#›</a:t>
            </a:fld>
            <a:endParaRPr lang="en-US" altLang="zh-CN"/>
          </a:p>
        </p:txBody>
      </p:sp>
      <p:sp>
        <p:nvSpPr>
          <p:cNvPr id="6" name="Rectangle 9">
            <a:extLst>
              <a:ext uri="{FF2B5EF4-FFF2-40B4-BE49-F238E27FC236}">
                <a16:creationId xmlns:a16="http://schemas.microsoft.com/office/drawing/2014/main" id="{9CCA02A2-325C-014B-AE99-138EF56D1282}"/>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134321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E970D1B1-0898-E040-B2C9-B1F895183CDC}"/>
              </a:ext>
            </a:extLst>
          </p:cNvPr>
          <p:cNvSpPr>
            <a:spLocks noGrp="1" noChangeArrowheads="1"/>
          </p:cNvSpPr>
          <p:nvPr>
            <p:ph type="sldNum" sz="quarter" idx="10"/>
          </p:nvPr>
        </p:nvSpPr>
        <p:spPr>
          <a:ln/>
        </p:spPr>
        <p:txBody>
          <a:bodyPr/>
          <a:lstStyle>
            <a:lvl1pPr>
              <a:defRPr/>
            </a:lvl1pPr>
          </a:lstStyle>
          <a:p>
            <a:pPr>
              <a:defRPr/>
            </a:pPr>
            <a:fld id="{D6972D94-9F26-C942-B898-DBA842D93D75}" type="slidenum">
              <a:rPr lang="zh-CN" altLang="en-US"/>
              <a:pPr>
                <a:defRPr/>
              </a:pPr>
              <a:t>‹#›</a:t>
            </a:fld>
            <a:endParaRPr lang="en-US" altLang="zh-CN"/>
          </a:p>
        </p:txBody>
      </p:sp>
      <p:sp>
        <p:nvSpPr>
          <p:cNvPr id="8" name="Rectangle 9">
            <a:extLst>
              <a:ext uri="{FF2B5EF4-FFF2-40B4-BE49-F238E27FC236}">
                <a16:creationId xmlns:a16="http://schemas.microsoft.com/office/drawing/2014/main" id="{191526EB-F989-DB47-9D63-2910F88FA302}"/>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327377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37E3214-87D6-E342-9C92-CF4C14862687}"/>
              </a:ext>
            </a:extLst>
          </p:cNvPr>
          <p:cNvSpPr>
            <a:spLocks noGrp="1" noChangeArrowheads="1"/>
          </p:cNvSpPr>
          <p:nvPr>
            <p:ph type="sldNum" sz="quarter" idx="10"/>
          </p:nvPr>
        </p:nvSpPr>
        <p:spPr>
          <a:ln/>
        </p:spPr>
        <p:txBody>
          <a:bodyPr/>
          <a:lstStyle>
            <a:lvl1pPr>
              <a:defRPr/>
            </a:lvl1pPr>
          </a:lstStyle>
          <a:p>
            <a:pPr>
              <a:defRPr/>
            </a:pPr>
            <a:fld id="{54566979-6A8D-6546-A8B1-104A14F2E61C}" type="slidenum">
              <a:rPr lang="zh-CN" altLang="en-US"/>
              <a:pPr>
                <a:defRPr/>
              </a:pPr>
              <a:t>‹#›</a:t>
            </a:fld>
            <a:endParaRPr lang="en-US" altLang="zh-CN"/>
          </a:p>
        </p:txBody>
      </p:sp>
      <p:sp>
        <p:nvSpPr>
          <p:cNvPr id="4" name="Rectangle 9">
            <a:extLst>
              <a:ext uri="{FF2B5EF4-FFF2-40B4-BE49-F238E27FC236}">
                <a16:creationId xmlns:a16="http://schemas.microsoft.com/office/drawing/2014/main" id="{44E8E2E5-697D-6F41-855E-8BD7EE18573A}"/>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396659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F5A56E8-5281-4943-A1B4-620ADE668419}"/>
              </a:ext>
            </a:extLst>
          </p:cNvPr>
          <p:cNvSpPr>
            <a:spLocks noGrp="1" noChangeArrowheads="1"/>
          </p:cNvSpPr>
          <p:nvPr>
            <p:ph type="sldNum" sz="quarter" idx="10"/>
          </p:nvPr>
        </p:nvSpPr>
        <p:spPr>
          <a:ln/>
        </p:spPr>
        <p:txBody>
          <a:bodyPr/>
          <a:lstStyle>
            <a:lvl1pPr>
              <a:defRPr/>
            </a:lvl1pPr>
          </a:lstStyle>
          <a:p>
            <a:pPr>
              <a:defRPr/>
            </a:pPr>
            <a:fld id="{C65B34AE-6078-E349-93DA-A079BFDD1C7C}" type="slidenum">
              <a:rPr lang="zh-CN" altLang="en-US"/>
              <a:pPr>
                <a:defRPr/>
              </a:pPr>
              <a:t>‹#›</a:t>
            </a:fld>
            <a:endParaRPr lang="en-US" altLang="zh-CN"/>
          </a:p>
        </p:txBody>
      </p:sp>
      <p:sp>
        <p:nvSpPr>
          <p:cNvPr id="3" name="Rectangle 9">
            <a:extLst>
              <a:ext uri="{FF2B5EF4-FFF2-40B4-BE49-F238E27FC236}">
                <a16:creationId xmlns:a16="http://schemas.microsoft.com/office/drawing/2014/main" id="{1764CA99-C0E3-0249-9DCF-5C91F0FD1DDE}"/>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67346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5A6B5766-E21E-BA49-8309-B48D75EDE47E}"/>
              </a:ext>
            </a:extLst>
          </p:cNvPr>
          <p:cNvSpPr>
            <a:spLocks noGrp="1" noChangeArrowheads="1"/>
          </p:cNvSpPr>
          <p:nvPr>
            <p:ph type="sldNum" sz="quarter" idx="10"/>
          </p:nvPr>
        </p:nvSpPr>
        <p:spPr>
          <a:ln/>
        </p:spPr>
        <p:txBody>
          <a:bodyPr/>
          <a:lstStyle>
            <a:lvl1pPr>
              <a:defRPr/>
            </a:lvl1pPr>
          </a:lstStyle>
          <a:p>
            <a:pPr>
              <a:defRPr/>
            </a:pPr>
            <a:fld id="{12ADDF35-1BCE-4942-8C98-2195FE777ABE}" type="slidenum">
              <a:rPr lang="zh-CN" altLang="en-US"/>
              <a:pPr>
                <a:defRPr/>
              </a:pPr>
              <a:t>‹#›</a:t>
            </a:fld>
            <a:endParaRPr lang="en-US" altLang="zh-CN"/>
          </a:p>
        </p:txBody>
      </p:sp>
      <p:sp>
        <p:nvSpPr>
          <p:cNvPr id="6" name="Rectangle 9">
            <a:extLst>
              <a:ext uri="{FF2B5EF4-FFF2-40B4-BE49-F238E27FC236}">
                <a16:creationId xmlns:a16="http://schemas.microsoft.com/office/drawing/2014/main" id="{E350629F-8B76-6A49-99C2-86C71AD61B47}"/>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288980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76BA4E37-336B-A14B-B49A-A07CB9D8C65E}"/>
              </a:ext>
            </a:extLst>
          </p:cNvPr>
          <p:cNvSpPr>
            <a:spLocks noGrp="1" noChangeArrowheads="1"/>
          </p:cNvSpPr>
          <p:nvPr>
            <p:ph type="sldNum" sz="quarter" idx="10"/>
          </p:nvPr>
        </p:nvSpPr>
        <p:spPr>
          <a:ln/>
        </p:spPr>
        <p:txBody>
          <a:bodyPr/>
          <a:lstStyle>
            <a:lvl1pPr>
              <a:defRPr/>
            </a:lvl1pPr>
          </a:lstStyle>
          <a:p>
            <a:pPr>
              <a:defRPr/>
            </a:pPr>
            <a:fld id="{966EE15F-4C10-6947-8B04-D315E8C44BEE}" type="slidenum">
              <a:rPr lang="zh-CN" altLang="en-US"/>
              <a:pPr>
                <a:defRPr/>
              </a:pPr>
              <a:t>‹#›</a:t>
            </a:fld>
            <a:endParaRPr lang="en-US" altLang="zh-CN"/>
          </a:p>
        </p:txBody>
      </p:sp>
      <p:sp>
        <p:nvSpPr>
          <p:cNvPr id="6" name="Rectangle 9">
            <a:extLst>
              <a:ext uri="{FF2B5EF4-FFF2-40B4-BE49-F238E27FC236}">
                <a16:creationId xmlns:a16="http://schemas.microsoft.com/office/drawing/2014/main" id="{8B8F6B43-1CCE-284E-AC3A-11B1AF7E5389}"/>
              </a:ext>
            </a:extLst>
          </p:cNvPr>
          <p:cNvSpPr>
            <a:spLocks noGrp="1" noChangeArrowheads="1"/>
          </p:cNvSpPr>
          <p:nvPr>
            <p:ph type="ftr" sz="quarter" idx="11"/>
          </p:nvPr>
        </p:nvSpPr>
        <p:spPr>
          <a:ln/>
        </p:spPr>
        <p:txBody>
          <a:bodyPr/>
          <a:lstStyle>
            <a:lvl1pPr>
              <a:defRPr/>
            </a:lvl1pPr>
          </a:lstStyle>
          <a:p>
            <a:pPr>
              <a:defRPr/>
            </a:pPr>
            <a:r>
              <a:rPr lang="en-US" altLang="zh-CN"/>
              <a:t>ZDMC – Lec. #8</a:t>
            </a:r>
          </a:p>
        </p:txBody>
      </p:sp>
    </p:spTree>
    <p:extLst>
      <p:ext uri="{BB962C8B-B14F-4D97-AF65-F5344CB8AC3E}">
        <p14:creationId xmlns:p14="http://schemas.microsoft.com/office/powerpoint/2010/main" val="237418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687BF652-D145-7B41-A5CA-C8BC31432F21}"/>
              </a:ext>
            </a:extLst>
          </p:cNvPr>
          <p:cNvSpPr>
            <a:spLocks noGrp="1" noChangeArrowheads="1"/>
          </p:cNvSpPr>
          <p:nvPr>
            <p:ph type="title"/>
          </p:nvPr>
        </p:nvSpPr>
        <p:spPr bwMode="auto">
          <a:xfrm>
            <a:off x="914400" y="228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D69C7E7-2034-4F4D-86E6-ACDDEF5F7ED8}"/>
              </a:ext>
            </a:extLst>
          </p:cNvPr>
          <p:cNvSpPr>
            <a:spLocks noGrp="1" noChangeArrowheads="1"/>
          </p:cNvSpPr>
          <p:nvPr>
            <p:ph type="body" idx="1"/>
          </p:nvPr>
        </p:nvSpPr>
        <p:spPr bwMode="auto">
          <a:xfrm>
            <a:off x="914400" y="17526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4">
            <a:extLst>
              <a:ext uri="{FF2B5EF4-FFF2-40B4-BE49-F238E27FC236}">
                <a16:creationId xmlns:a16="http://schemas.microsoft.com/office/drawing/2014/main" id="{5033B505-3EFA-6648-BF42-C8FC7A629A08}"/>
              </a:ext>
            </a:extLst>
          </p:cNvPr>
          <p:cNvSpPr txBox="1">
            <a:spLocks noChangeArrowheads="1"/>
          </p:cNvSpPr>
          <p:nvPr/>
        </p:nvSpPr>
        <p:spPr bwMode="auto">
          <a:xfrm>
            <a:off x="152401" y="6497539"/>
            <a:ext cx="212750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en-US" altLang="zh-CN" sz="1600" dirty="0">
                <a:solidFill>
                  <a:srgbClr val="000082"/>
                </a:solidFill>
                <a:latin typeface="Times New Roman" charset="0"/>
              </a:rPr>
              <a:t>Digital Systems Design</a:t>
            </a:r>
          </a:p>
        </p:txBody>
      </p:sp>
      <p:sp>
        <p:nvSpPr>
          <p:cNvPr id="357381" name="Rectangle 5">
            <a:extLst>
              <a:ext uri="{FF2B5EF4-FFF2-40B4-BE49-F238E27FC236}">
                <a16:creationId xmlns:a16="http://schemas.microsoft.com/office/drawing/2014/main" id="{46AC1318-AC85-044C-A976-3F87BCDDB4EC}"/>
              </a:ext>
            </a:extLst>
          </p:cNvPr>
          <p:cNvSpPr>
            <a:spLocks noGrp="1" noChangeArrowheads="1"/>
          </p:cNvSpPr>
          <p:nvPr>
            <p:ph type="sldNum" sz="quarter" idx="4"/>
          </p:nvPr>
        </p:nvSpPr>
        <p:spPr bwMode="auto">
          <a:xfrm>
            <a:off x="96520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solidFill>
                  <a:srgbClr val="0000B6"/>
                </a:solidFill>
                <a:latin typeface="Book Antiqua" panose="02040602050305030304" pitchFamily="18" charset="0"/>
                <a:ea typeface="宋体" panose="02010600030101010101" pitchFamily="2" charset="-122"/>
              </a:defRPr>
            </a:lvl1pPr>
          </a:lstStyle>
          <a:p>
            <a:pPr>
              <a:defRPr/>
            </a:pPr>
            <a:fld id="{8137DFCF-A805-3F48-92AD-2851C0910B0F}" type="slidenum">
              <a:rPr lang="zh-CN" altLang="en-US"/>
              <a:pPr>
                <a:defRPr/>
              </a:pPr>
              <a:t>‹#›</a:t>
            </a:fld>
            <a:endParaRPr lang="en-US" altLang="zh-CN"/>
          </a:p>
        </p:txBody>
      </p:sp>
      <p:sp>
        <p:nvSpPr>
          <p:cNvPr id="357385" name="Rectangle 9">
            <a:extLst>
              <a:ext uri="{FF2B5EF4-FFF2-40B4-BE49-F238E27FC236}">
                <a16:creationId xmlns:a16="http://schemas.microsoft.com/office/drawing/2014/main" id="{7C6ACD1C-B49D-B442-8D1C-401205580E87}"/>
              </a:ext>
            </a:extLst>
          </p:cNvPr>
          <p:cNvSpPr>
            <a:spLocks noGrp="1" noChangeArrowheads="1"/>
          </p:cNvSpPr>
          <p:nvPr>
            <p:ph type="ftr" sz="quarter" idx="3"/>
          </p:nvPr>
        </p:nvSpPr>
        <p:spPr bwMode="auto">
          <a:xfrm>
            <a:off x="3158067" y="6399213"/>
            <a:ext cx="5941484"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665" tIns="46333" rIns="92665" bIns="46333" numCol="1" anchor="b" anchorCtr="0" compatLnSpc="1">
            <a:prstTxWarp prst="textNoShape">
              <a:avLst/>
            </a:prstTxWarp>
          </a:bodyPr>
          <a:lstStyle>
            <a:lvl1pPr algn="ctr" eaLnBrk="0" hangingPunct="0">
              <a:defRPr sz="1200">
                <a:solidFill>
                  <a:schemeClr val="bg2"/>
                </a:solidFill>
                <a:latin typeface="Arial" charset="0"/>
                <a:ea typeface="宋体" pitchFamily="2" charset="-122"/>
              </a:defRPr>
            </a:lvl1pPr>
          </a:lstStyle>
          <a:p>
            <a:pPr>
              <a:defRPr/>
            </a:pPr>
            <a:r>
              <a:rPr lang="en-US" altLang="zh-CN"/>
              <a:t>ZDMC – Lec. #8</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hdr="0" dt="0"/>
  <p:txStyles>
    <p:titleStyle>
      <a:lvl1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rgbClr val="315263"/>
        </a:buClr>
        <a:buSzPct val="75000"/>
        <a:buFont typeface="Wingdings" pitchFamily="2" charset="2"/>
        <a:buChar char="q"/>
        <a:defRPr sz="2400">
          <a:solidFill>
            <a:srgbClr val="315263"/>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a:solidFill>
            <a:schemeClr val="tx1"/>
          </a:solidFill>
          <a:latin typeface="+mn-lt"/>
        </a:defRPr>
      </a:lvl3pPr>
      <a:lvl4pPr marL="1600200" indent="-228600" algn="l" rtl="0" eaLnBrk="0" fontAlgn="base" hangingPunct="0">
        <a:spcBef>
          <a:spcPct val="20000"/>
        </a:spcBef>
        <a:spcAft>
          <a:spcPct val="0"/>
        </a:spcAft>
        <a:buClr>
          <a:srgbClr val="FC9D1E"/>
        </a:buClr>
        <a:buSzPct val="65000"/>
        <a:buFont typeface="Monotype Sorts" pitchFamily="2" charset="2"/>
        <a:buChar char="l"/>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94734084-546F-8646-90CE-053FDB5F4D9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158FC7C4-C4FA-E548-99E9-D6F534F1A292}" type="slidenum">
              <a:rPr lang="zh-CN" altLang="en-US" sz="1400">
                <a:solidFill>
                  <a:srgbClr val="0000B6"/>
                </a:solidFill>
                <a:latin typeface="Book Antiqua" charset="0"/>
                <a:ea typeface="宋体" charset="-122"/>
              </a:rPr>
              <a:pPr>
                <a:spcBef>
                  <a:spcPct val="0"/>
                </a:spcBef>
                <a:buClrTx/>
                <a:buSzTx/>
                <a:buFontTx/>
                <a:buNone/>
                <a:defRPr/>
              </a:pPr>
              <a:t>1</a:t>
            </a:fld>
            <a:endParaRPr lang="en-US" altLang="zh-CN" sz="1400">
              <a:solidFill>
                <a:srgbClr val="0000B6"/>
              </a:solidFill>
              <a:latin typeface="Book Antiqua" charset="0"/>
              <a:ea typeface="宋体" charset="-122"/>
            </a:endParaRPr>
          </a:p>
        </p:txBody>
      </p:sp>
      <p:sp>
        <p:nvSpPr>
          <p:cNvPr id="17410" name="页脚占位符 4">
            <a:extLst>
              <a:ext uri="{FF2B5EF4-FFF2-40B4-BE49-F238E27FC236}">
                <a16:creationId xmlns:a16="http://schemas.microsoft.com/office/drawing/2014/main" id="{2FE3303F-5574-E94D-941F-F8C6153E4680}"/>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2054" name="Rectangle 6">
            <a:extLst>
              <a:ext uri="{FF2B5EF4-FFF2-40B4-BE49-F238E27FC236}">
                <a16:creationId xmlns:a16="http://schemas.microsoft.com/office/drawing/2014/main" id="{14262859-7AE2-214D-9DB4-BFC57FB4528C}"/>
              </a:ext>
            </a:extLst>
          </p:cNvPr>
          <p:cNvSpPr>
            <a:spLocks noGrp="1" noChangeArrowheads="1"/>
          </p:cNvSpPr>
          <p:nvPr>
            <p:ph type="ctrTitle"/>
          </p:nvPr>
        </p:nvSpPr>
        <p:spPr>
          <a:xfrm>
            <a:off x="3168651" y="1690688"/>
            <a:ext cx="5599113" cy="1498600"/>
          </a:xfrm>
        </p:spPr>
        <p:txBody>
          <a:bodyPr/>
          <a:lstStyle/>
          <a:p>
            <a:pPr algn="ctr">
              <a:defRPr/>
            </a:pPr>
            <a:r>
              <a:rPr lang="en-US" altLang="zh-CN" sz="4400" i="0" dirty="0">
                <a:solidFill>
                  <a:srgbClr val="001E4A"/>
                </a:solidFill>
                <a:effectLst/>
                <a:latin typeface="+mn-lt"/>
                <a:ea typeface="宋体" charset="-122"/>
              </a:rPr>
              <a:t>Verilog HDL</a:t>
            </a:r>
            <a:br>
              <a:rPr lang="en-US" altLang="zh-CN" sz="3600" i="0" dirty="0">
                <a:solidFill>
                  <a:srgbClr val="001E4A"/>
                </a:solidFill>
                <a:ea typeface="宋体" charset="-122"/>
              </a:rPr>
            </a:br>
            <a:r>
              <a:rPr lang="zh-CN" altLang="en-US" sz="4400" i="0" dirty="0">
                <a:latin typeface="微软雅黑" panose="020B0503020204020204" pitchFamily="34" charset="-122"/>
                <a:ea typeface="微软雅黑" panose="020B0503020204020204" pitchFamily="34" charset="-122"/>
              </a:rPr>
              <a:t>硬件描述语言</a:t>
            </a:r>
            <a:endParaRPr lang="zh-CN" altLang="en-US" sz="4000" i="0" dirty="0">
              <a:latin typeface="微软雅黑" panose="020B0503020204020204" pitchFamily="34" charset="-122"/>
              <a:ea typeface="微软雅黑" panose="020B0503020204020204" pitchFamily="34" charset="-122"/>
            </a:endParaRPr>
          </a:p>
        </p:txBody>
      </p:sp>
      <p:sp>
        <p:nvSpPr>
          <p:cNvPr id="4102" name="Text Box 16">
            <a:extLst>
              <a:ext uri="{FF2B5EF4-FFF2-40B4-BE49-F238E27FC236}">
                <a16:creationId xmlns:a16="http://schemas.microsoft.com/office/drawing/2014/main" id="{50392C06-C676-9144-8504-9D717BA99A0B}"/>
              </a:ext>
            </a:extLst>
          </p:cNvPr>
          <p:cNvSpPr txBox="1">
            <a:spLocks noChangeArrowheads="1"/>
          </p:cNvSpPr>
          <p:nvPr/>
        </p:nvSpPr>
        <p:spPr bwMode="auto">
          <a:xfrm>
            <a:off x="3574521" y="3348832"/>
            <a:ext cx="51085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50000"/>
              </a:spcBef>
              <a:buClrTx/>
              <a:buSzTx/>
              <a:buFontTx/>
              <a:buNone/>
              <a:defRPr/>
            </a:pPr>
            <a:r>
              <a:rPr lang="zh-CN" altLang="en-US" sz="2800" b="1" dirty="0">
                <a:solidFill>
                  <a:srgbClr val="001E4A"/>
                </a:solidFill>
                <a:latin typeface="微软雅黑" panose="020B0503020204020204" pitchFamily="34" charset="-122"/>
                <a:ea typeface="微软雅黑" panose="020B0503020204020204" pitchFamily="34" charset="-122"/>
              </a:rPr>
              <a:t>刘 鹏</a:t>
            </a:r>
          </a:p>
          <a:p>
            <a:pPr algn="ctr">
              <a:spcBef>
                <a:spcPct val="50000"/>
              </a:spcBef>
              <a:buClrTx/>
              <a:buSzTx/>
              <a:buFontTx/>
              <a:buNone/>
              <a:defRPr/>
            </a:pPr>
            <a:r>
              <a:rPr lang="zh-CN" altLang="en-US" sz="2800" b="1" dirty="0">
                <a:solidFill>
                  <a:srgbClr val="001E4A"/>
                </a:solidFill>
                <a:latin typeface="微软雅黑" panose="020B0503020204020204" pitchFamily="34" charset="-122"/>
                <a:ea typeface="微软雅黑" panose="020B0503020204020204" pitchFamily="34" charset="-122"/>
              </a:rPr>
              <a:t>浙江大学信息与电子工程学院</a:t>
            </a:r>
          </a:p>
          <a:p>
            <a:pPr algn="ctr">
              <a:spcBef>
                <a:spcPct val="50000"/>
              </a:spcBef>
              <a:buClrTx/>
              <a:buSzTx/>
              <a:buNone/>
              <a:defRPr/>
            </a:pPr>
            <a:r>
              <a:rPr lang="en-US" altLang="zh-CN" sz="2800" dirty="0">
                <a:solidFill>
                  <a:srgbClr val="001E4A"/>
                </a:solidFill>
                <a:ea typeface="SimSun" panose="02010600030101010101" pitchFamily="2" charset="-122"/>
              </a:rPr>
              <a:t>liupeng@zju.edu.cn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a:extLst>
              <a:ext uri="{FF2B5EF4-FFF2-40B4-BE49-F238E27FC236}">
                <a16:creationId xmlns:a16="http://schemas.microsoft.com/office/drawing/2014/main" id="{8AFA0335-9876-3B47-9815-96A93190A02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C1F52A09-24E9-E744-AF4E-5E90BF645DC8}" type="slidenum">
              <a:rPr lang="zh-CN" altLang="en-US" sz="1400">
                <a:solidFill>
                  <a:srgbClr val="0000B6"/>
                </a:solidFill>
                <a:latin typeface="Book Antiqua" charset="0"/>
                <a:ea typeface="宋体" charset="-122"/>
              </a:rPr>
              <a:pPr>
                <a:spcBef>
                  <a:spcPct val="0"/>
                </a:spcBef>
                <a:buClrTx/>
                <a:buSzTx/>
                <a:buFontTx/>
                <a:buNone/>
                <a:defRPr/>
              </a:pPr>
              <a:t>10</a:t>
            </a:fld>
            <a:endParaRPr lang="en-US" altLang="zh-CN" sz="1400">
              <a:solidFill>
                <a:srgbClr val="0000B6"/>
              </a:solidFill>
              <a:latin typeface="Book Antiqua" charset="0"/>
              <a:ea typeface="宋体" charset="-122"/>
            </a:endParaRPr>
          </a:p>
        </p:txBody>
      </p:sp>
      <p:sp>
        <p:nvSpPr>
          <p:cNvPr id="35842" name="页脚占位符 5">
            <a:extLst>
              <a:ext uri="{FF2B5EF4-FFF2-40B4-BE49-F238E27FC236}">
                <a16:creationId xmlns:a16="http://schemas.microsoft.com/office/drawing/2014/main" id="{565736D9-C20F-944D-A410-3EF4FF7985F0}"/>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03266" name="Rectangle 2">
            <a:extLst>
              <a:ext uri="{FF2B5EF4-FFF2-40B4-BE49-F238E27FC236}">
                <a16:creationId xmlns:a16="http://schemas.microsoft.com/office/drawing/2014/main" id="{DF54E7E9-DE28-5E45-A843-88FE17434B9E}"/>
              </a:ext>
            </a:extLst>
          </p:cNvPr>
          <p:cNvSpPr>
            <a:spLocks noGrp="1" noChangeArrowheads="1"/>
          </p:cNvSpPr>
          <p:nvPr>
            <p:ph type="title"/>
          </p:nvPr>
        </p:nvSpPr>
        <p:spPr>
          <a:xfrm>
            <a:off x="679450" y="198438"/>
            <a:ext cx="7772400" cy="838200"/>
          </a:xfrm>
        </p:spPr>
        <p:txBody>
          <a:bodyPr/>
          <a:lstStyle/>
          <a:p>
            <a:r>
              <a:rPr lang="zh-CN" altLang="en-US" sz="4000" i="0" dirty="0">
                <a:ea typeface="宋体" panose="02010600030101010101" pitchFamily="2" charset="-122"/>
              </a:rPr>
              <a:t>2-</a:t>
            </a:r>
            <a:r>
              <a:rPr lang="en-US" altLang="zh-CN" sz="4000" i="0" dirty="0">
                <a:ea typeface="宋体" panose="02010600030101010101" pitchFamily="2" charset="-122"/>
              </a:rPr>
              <a:t>to-1 mux Behavioral Description</a:t>
            </a:r>
          </a:p>
        </p:txBody>
      </p:sp>
      <p:sp>
        <p:nvSpPr>
          <p:cNvPr id="22533" name="Rectangle 3">
            <a:extLst>
              <a:ext uri="{FF2B5EF4-FFF2-40B4-BE49-F238E27FC236}">
                <a16:creationId xmlns:a16="http://schemas.microsoft.com/office/drawing/2014/main" id="{3529BD12-D3CE-814C-AC52-7DCBB87D03AF}"/>
              </a:ext>
            </a:extLst>
          </p:cNvPr>
          <p:cNvSpPr>
            <a:spLocks noGrp="1" noChangeArrowheads="1"/>
          </p:cNvSpPr>
          <p:nvPr>
            <p:ph type="body" sz="half" idx="1"/>
          </p:nvPr>
        </p:nvSpPr>
        <p:spPr>
          <a:xfrm>
            <a:off x="850107" y="1254125"/>
            <a:ext cx="5473700" cy="4927600"/>
          </a:xfrm>
        </p:spPr>
        <p:txBody>
          <a:bodyPr/>
          <a:lstStyle/>
          <a:p>
            <a:pPr>
              <a:buClr>
                <a:schemeClr val="tx1"/>
              </a:buClr>
              <a:buFont typeface="Wingdings" charset="2"/>
              <a:buNone/>
              <a:defRPr/>
            </a:pPr>
            <a:r>
              <a:rPr lang="zh-CN" altLang="en-US" sz="1800" dirty="0">
                <a:latin typeface="Courier New" charset="0"/>
                <a:ea typeface="宋体" charset="-122"/>
              </a:rPr>
              <a:t>// </a:t>
            </a:r>
            <a:r>
              <a:rPr lang="en-US" altLang="zh-CN" sz="1800" dirty="0">
                <a:latin typeface="Courier New" charset="0"/>
                <a:ea typeface="宋体" charset="-122"/>
              </a:rPr>
              <a:t>Behavioral model of 2-to-1</a:t>
            </a:r>
          </a:p>
          <a:p>
            <a:pPr>
              <a:buClr>
                <a:schemeClr val="tx1"/>
              </a:buClr>
              <a:buFont typeface="Wingdings" charset="2"/>
              <a:buNone/>
              <a:defRPr/>
            </a:pPr>
            <a:r>
              <a:rPr lang="en-US" altLang="zh-CN" sz="1800" dirty="0">
                <a:latin typeface="Courier New" charset="0"/>
                <a:ea typeface="宋体" charset="-122"/>
              </a:rPr>
              <a:t>//  multiplexor.</a:t>
            </a:r>
          </a:p>
          <a:p>
            <a:pPr>
              <a:buClr>
                <a:schemeClr val="tx1"/>
              </a:buClr>
              <a:buFont typeface="Wingdings" charset="2"/>
              <a:buNone/>
              <a:defRPr/>
            </a:pPr>
            <a:r>
              <a:rPr lang="en-US" altLang="zh-CN" sz="1800" dirty="0">
                <a:latin typeface="Courier New" charset="0"/>
                <a:ea typeface="宋体" charset="-122"/>
              </a:rPr>
              <a:t>module mux2 (in0,in1,select,out);</a:t>
            </a:r>
          </a:p>
          <a:p>
            <a:pPr>
              <a:buClr>
                <a:schemeClr val="tx1"/>
              </a:buClr>
              <a:buFont typeface="Wingdings" charset="2"/>
              <a:buNone/>
              <a:defRPr/>
            </a:pPr>
            <a:r>
              <a:rPr lang="en-US" altLang="zh-CN" sz="1800" dirty="0">
                <a:latin typeface="Courier New" charset="0"/>
                <a:ea typeface="宋体" charset="-122"/>
              </a:rPr>
              <a:t>   input in0,in1,select;</a:t>
            </a:r>
          </a:p>
          <a:p>
            <a:pPr>
              <a:buClr>
                <a:schemeClr val="tx1"/>
              </a:buClr>
              <a:buFont typeface="Wingdings" charset="2"/>
              <a:buNone/>
              <a:defRPr/>
            </a:pPr>
            <a:r>
              <a:rPr lang="en-US" altLang="zh-CN" sz="1800" dirty="0">
                <a:latin typeface="Courier New" charset="0"/>
                <a:ea typeface="宋体" charset="-122"/>
              </a:rPr>
              <a:t>   output out;</a:t>
            </a:r>
          </a:p>
          <a:p>
            <a:pPr>
              <a:buClr>
                <a:schemeClr val="tx1"/>
              </a:buClr>
              <a:buFont typeface="Wingdings" charset="2"/>
              <a:buNone/>
              <a:defRPr/>
            </a:pPr>
            <a:r>
              <a:rPr lang="en-US" altLang="zh-CN" sz="1800" dirty="0">
                <a:latin typeface="Courier New" charset="0"/>
                <a:ea typeface="宋体" charset="-122"/>
              </a:rPr>
              <a:t>   //</a:t>
            </a:r>
          </a:p>
          <a:p>
            <a:pPr>
              <a:buClr>
                <a:schemeClr val="tx1"/>
              </a:buClr>
              <a:buFont typeface="Wingdings" charset="2"/>
              <a:buNone/>
              <a:defRPr/>
            </a:pPr>
            <a:r>
              <a:rPr lang="en-US" altLang="zh-CN" sz="1800" dirty="0">
                <a:latin typeface="Courier New" charset="0"/>
                <a:ea typeface="宋体" charset="-122"/>
              </a:rPr>
              <a:t>   </a:t>
            </a:r>
            <a:r>
              <a:rPr lang="en-US" altLang="zh-CN" sz="1800" dirty="0" err="1">
                <a:latin typeface="Courier New" charset="0"/>
                <a:ea typeface="宋体" charset="-122"/>
              </a:rPr>
              <a:t>reg</a:t>
            </a:r>
            <a:r>
              <a:rPr lang="en-US" altLang="zh-CN" sz="1800" dirty="0">
                <a:latin typeface="Courier New" charset="0"/>
                <a:ea typeface="宋体" charset="-122"/>
              </a:rPr>
              <a:t> out;</a:t>
            </a:r>
          </a:p>
          <a:p>
            <a:pPr>
              <a:buClr>
                <a:schemeClr val="tx1"/>
              </a:buClr>
              <a:buFont typeface="Wingdings" charset="2"/>
              <a:buNone/>
              <a:defRPr/>
            </a:pPr>
            <a:r>
              <a:rPr lang="en-US" altLang="zh-CN" sz="1800" dirty="0">
                <a:latin typeface="Courier New" charset="0"/>
                <a:ea typeface="宋体" charset="-122"/>
              </a:rPr>
              <a:t>   always @ (in0 or in1 or select)</a:t>
            </a:r>
          </a:p>
          <a:p>
            <a:pPr>
              <a:buClr>
                <a:schemeClr val="tx1"/>
              </a:buClr>
              <a:buFont typeface="Wingdings" charset="2"/>
              <a:buNone/>
              <a:defRPr/>
            </a:pPr>
            <a:r>
              <a:rPr lang="en-US" altLang="zh-CN" sz="1800" dirty="0">
                <a:latin typeface="Courier New" charset="0"/>
                <a:ea typeface="宋体" charset="-122"/>
              </a:rPr>
              <a:t>     if (select) out=in1;</a:t>
            </a:r>
          </a:p>
          <a:p>
            <a:pPr>
              <a:buClr>
                <a:schemeClr val="tx1"/>
              </a:buClr>
              <a:buFont typeface="Wingdings" charset="2"/>
              <a:buNone/>
              <a:defRPr/>
            </a:pPr>
            <a:r>
              <a:rPr lang="en-US" altLang="zh-CN" sz="1800" dirty="0">
                <a:latin typeface="Courier New" charset="0"/>
                <a:ea typeface="宋体" charset="-122"/>
              </a:rPr>
              <a:t>     else out=in0;</a:t>
            </a:r>
          </a:p>
          <a:p>
            <a:pPr>
              <a:buClr>
                <a:schemeClr val="tx1"/>
              </a:buClr>
              <a:buFont typeface="Wingdings" charset="2"/>
              <a:buNone/>
              <a:defRPr/>
            </a:pPr>
            <a:r>
              <a:rPr lang="en-US" altLang="zh-CN" sz="1800" dirty="0" err="1">
                <a:latin typeface="Courier New" charset="0"/>
                <a:ea typeface="宋体" charset="-122"/>
              </a:rPr>
              <a:t>endmodule</a:t>
            </a:r>
            <a:r>
              <a:rPr lang="en-US" altLang="zh-CN" sz="1800" dirty="0">
                <a:latin typeface="Courier New" charset="0"/>
                <a:ea typeface="宋体" charset="-122"/>
              </a:rPr>
              <a:t> // mux2</a:t>
            </a:r>
          </a:p>
        </p:txBody>
      </p:sp>
      <p:sp>
        <p:nvSpPr>
          <p:cNvPr id="22534" name="Rectangle 4">
            <a:extLst>
              <a:ext uri="{FF2B5EF4-FFF2-40B4-BE49-F238E27FC236}">
                <a16:creationId xmlns:a16="http://schemas.microsoft.com/office/drawing/2014/main" id="{F15389D1-539A-FB4B-85A5-B2956381DBDD}"/>
              </a:ext>
            </a:extLst>
          </p:cNvPr>
          <p:cNvSpPr>
            <a:spLocks noChangeArrowheads="1"/>
          </p:cNvSpPr>
          <p:nvPr/>
        </p:nvSpPr>
        <p:spPr bwMode="auto">
          <a:xfrm>
            <a:off x="6511666" y="1194435"/>
            <a:ext cx="4572476" cy="4428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buClrTx/>
              <a:buSzTx/>
              <a:buFontTx/>
              <a:buChar char="•"/>
              <a:defRPr/>
            </a:pPr>
            <a:r>
              <a:rPr lang="en-US" altLang="zh-CN" sz="2000" dirty="0">
                <a:solidFill>
                  <a:schemeClr val="tx1"/>
                </a:solidFill>
                <a:ea typeface="宋体" charset="-122"/>
              </a:rPr>
              <a:t>Notes:</a:t>
            </a:r>
          </a:p>
          <a:p>
            <a:pPr lvl="1">
              <a:buClrTx/>
              <a:buSzTx/>
              <a:buFontTx/>
              <a:buChar char="–"/>
              <a:defRPr/>
            </a:pPr>
            <a:r>
              <a:rPr lang="en-US" altLang="zh-CN" sz="1800" dirty="0">
                <a:ea typeface="宋体" charset="-122"/>
              </a:rPr>
              <a:t>behavioral descriptions use the keyword </a:t>
            </a:r>
            <a:r>
              <a:rPr lang="en-US" altLang="zh-CN" sz="1800" b="1" dirty="0">
                <a:latin typeface="Courier New" charset="0"/>
                <a:ea typeface="宋体" charset="-122"/>
              </a:rPr>
              <a:t>always</a:t>
            </a:r>
            <a:r>
              <a:rPr lang="en-US" altLang="zh-CN" sz="1800" dirty="0">
                <a:ea typeface="宋体" charset="-122"/>
              </a:rPr>
              <a:t> followed by blocking </a:t>
            </a:r>
            <a:r>
              <a:rPr lang="en-US" altLang="zh-CN" sz="1800" i="1" dirty="0">
                <a:ea typeface="宋体" charset="-122"/>
              </a:rPr>
              <a:t>procedural</a:t>
            </a:r>
            <a:r>
              <a:rPr lang="en-US" altLang="zh-CN" sz="1800" dirty="0">
                <a:ea typeface="宋体" charset="-122"/>
              </a:rPr>
              <a:t> assignments</a:t>
            </a:r>
          </a:p>
          <a:p>
            <a:pPr lvl="1">
              <a:buClrTx/>
              <a:buSzTx/>
              <a:buFontTx/>
              <a:buChar char="–"/>
              <a:defRPr/>
            </a:pPr>
            <a:r>
              <a:rPr lang="en-US" altLang="zh-CN" sz="1800" dirty="0">
                <a:ea typeface="宋体" charset="-122"/>
              </a:rPr>
              <a:t>Target output of procedural assignments must of type </a:t>
            </a:r>
            <a:r>
              <a:rPr lang="en-US" altLang="zh-CN" sz="1800" dirty="0">
                <a:latin typeface="Courier New" charset="0"/>
                <a:ea typeface="宋体" charset="-122"/>
              </a:rPr>
              <a:t>reg</a:t>
            </a:r>
          </a:p>
          <a:p>
            <a:pPr lvl="1">
              <a:buClrTx/>
              <a:buSzTx/>
              <a:buFontTx/>
              <a:buNone/>
              <a:defRPr/>
            </a:pPr>
            <a:r>
              <a:rPr lang="en-US" altLang="zh-CN" sz="1800" dirty="0">
                <a:latin typeface="Courier New" charset="0"/>
                <a:ea typeface="宋体" charset="-122"/>
              </a:rPr>
              <a:t>	</a:t>
            </a:r>
            <a:r>
              <a:rPr lang="en-US" altLang="zh-CN" sz="1800" b="1" dirty="0">
                <a:latin typeface="Times New Roman" charset="0"/>
                <a:ea typeface="宋体" charset="-122"/>
              </a:rPr>
              <a:t>(not a real register)</a:t>
            </a:r>
          </a:p>
          <a:p>
            <a:pPr lvl="1">
              <a:buClrTx/>
              <a:buSzTx/>
              <a:buFontTx/>
              <a:buChar char="–"/>
              <a:defRPr/>
            </a:pPr>
            <a:r>
              <a:rPr lang="en-US" altLang="zh-CN" sz="1800" dirty="0">
                <a:ea typeface="宋体" charset="-122"/>
              </a:rPr>
              <a:t>Unlike </a:t>
            </a:r>
            <a:r>
              <a:rPr lang="en-US" altLang="zh-CN" sz="1800" dirty="0">
                <a:latin typeface="Courier New" charset="0"/>
                <a:ea typeface="宋体" charset="-122"/>
              </a:rPr>
              <a:t>wire</a:t>
            </a:r>
            <a:r>
              <a:rPr lang="en-US" altLang="zh-CN" sz="1800" dirty="0">
                <a:ea typeface="宋体" charset="-122"/>
              </a:rPr>
              <a:t> types where the target output of an assignment may be continuously updated, a </a:t>
            </a:r>
            <a:r>
              <a:rPr lang="en-US" altLang="zh-CN" sz="1800" dirty="0" err="1">
                <a:latin typeface="Courier New" charset="0"/>
                <a:ea typeface="宋体" charset="-122"/>
              </a:rPr>
              <a:t>reg</a:t>
            </a:r>
            <a:r>
              <a:rPr lang="en-US" altLang="zh-CN" sz="1800" dirty="0">
                <a:ea typeface="宋体" charset="-122"/>
              </a:rPr>
              <a:t> type retains it value until a new value is assigned (the assigning statement is executed).</a:t>
            </a:r>
          </a:p>
          <a:p>
            <a:pPr lvl="1">
              <a:buClrTx/>
              <a:buSzTx/>
              <a:buFontTx/>
              <a:buChar char="–"/>
              <a:defRPr/>
            </a:pPr>
            <a:r>
              <a:rPr lang="en-US" altLang="zh-CN" sz="1800" dirty="0">
                <a:ea typeface="宋体" charset="-122"/>
              </a:rPr>
              <a:t>Optional initial statement</a:t>
            </a:r>
          </a:p>
          <a:p>
            <a:pPr lvl="1">
              <a:buClrTx/>
              <a:buSzTx/>
              <a:buFontTx/>
              <a:buChar char="–"/>
              <a:defRPr/>
            </a:pPr>
            <a:endParaRPr lang="en-US" altLang="zh-CN" sz="1800" dirty="0">
              <a:ea typeface="宋体" charset="-122"/>
            </a:endParaRPr>
          </a:p>
        </p:txBody>
      </p:sp>
      <p:sp>
        <p:nvSpPr>
          <p:cNvPr id="22535" name="Text Box 5">
            <a:extLst>
              <a:ext uri="{FF2B5EF4-FFF2-40B4-BE49-F238E27FC236}">
                <a16:creationId xmlns:a16="http://schemas.microsoft.com/office/drawing/2014/main" id="{634B9B35-E208-F54B-8F31-495E8373D974}"/>
              </a:ext>
            </a:extLst>
          </p:cNvPr>
          <p:cNvSpPr txBox="1">
            <a:spLocks noChangeArrowheads="1"/>
          </p:cNvSpPr>
          <p:nvPr/>
        </p:nvSpPr>
        <p:spPr bwMode="auto">
          <a:xfrm>
            <a:off x="5546726" y="5622925"/>
            <a:ext cx="15541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Sensitivity list</a:t>
            </a:r>
          </a:p>
        </p:txBody>
      </p:sp>
      <p:sp>
        <p:nvSpPr>
          <p:cNvPr id="22536" name="Line 6">
            <a:extLst>
              <a:ext uri="{FF2B5EF4-FFF2-40B4-BE49-F238E27FC236}">
                <a16:creationId xmlns:a16="http://schemas.microsoft.com/office/drawing/2014/main" id="{CF2053D9-591F-ED4F-88AC-686E1A8699CC}"/>
              </a:ext>
            </a:extLst>
          </p:cNvPr>
          <p:cNvSpPr>
            <a:spLocks noChangeShapeType="1"/>
          </p:cNvSpPr>
          <p:nvPr/>
        </p:nvSpPr>
        <p:spPr bwMode="auto">
          <a:xfrm>
            <a:off x="4958080" y="3870960"/>
            <a:ext cx="1214120" cy="16916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a:extLst>
              <a:ext uri="{FF2B5EF4-FFF2-40B4-BE49-F238E27FC236}">
                <a16:creationId xmlns:a16="http://schemas.microsoft.com/office/drawing/2014/main" id="{A9FE4DE2-ACBC-1C40-9895-8B718D4E88B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9EBB07E2-FC9F-D84F-9E48-98DA867422D9}" type="slidenum">
              <a:rPr lang="zh-CN" altLang="en-US" sz="1400">
                <a:solidFill>
                  <a:srgbClr val="0000B6"/>
                </a:solidFill>
                <a:latin typeface="Book Antiqua" charset="0"/>
                <a:ea typeface="宋体" charset="-122"/>
              </a:rPr>
              <a:pPr>
                <a:spcBef>
                  <a:spcPct val="0"/>
                </a:spcBef>
                <a:buClrTx/>
                <a:buSzTx/>
                <a:buFontTx/>
                <a:buNone/>
                <a:defRPr/>
              </a:pPr>
              <a:t>11</a:t>
            </a:fld>
            <a:endParaRPr lang="en-US" altLang="zh-CN" sz="1400">
              <a:solidFill>
                <a:srgbClr val="0000B6"/>
              </a:solidFill>
              <a:latin typeface="Book Antiqua" charset="0"/>
              <a:ea typeface="宋体" charset="-122"/>
            </a:endParaRPr>
          </a:p>
        </p:txBody>
      </p:sp>
      <p:sp>
        <p:nvSpPr>
          <p:cNvPr id="37890" name="页脚占位符 5">
            <a:extLst>
              <a:ext uri="{FF2B5EF4-FFF2-40B4-BE49-F238E27FC236}">
                <a16:creationId xmlns:a16="http://schemas.microsoft.com/office/drawing/2014/main" id="{BFEEC021-9AAC-6F4A-958A-405E2CC74A1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05314" name="Rectangle 2">
            <a:extLst>
              <a:ext uri="{FF2B5EF4-FFF2-40B4-BE49-F238E27FC236}">
                <a16:creationId xmlns:a16="http://schemas.microsoft.com/office/drawing/2014/main" id="{1408B998-01A0-014E-941A-FE673FE7541C}"/>
              </a:ext>
            </a:extLst>
          </p:cNvPr>
          <p:cNvSpPr>
            <a:spLocks noGrp="1" noChangeArrowheads="1"/>
          </p:cNvSpPr>
          <p:nvPr>
            <p:ph type="title"/>
          </p:nvPr>
        </p:nvSpPr>
        <p:spPr>
          <a:xfrm>
            <a:off x="706120" y="296862"/>
            <a:ext cx="7772400" cy="922338"/>
          </a:xfrm>
        </p:spPr>
        <p:txBody>
          <a:bodyPr/>
          <a:lstStyle/>
          <a:p>
            <a:pPr>
              <a:defRPr/>
            </a:pPr>
            <a:r>
              <a:rPr lang="en-US" altLang="zh-CN" sz="3600" i="0" dirty="0">
                <a:ea typeface="宋体" pitchFamily="2" charset="-122"/>
              </a:rPr>
              <a:t>Behavioral 4-to1 mux</a:t>
            </a:r>
          </a:p>
        </p:txBody>
      </p:sp>
      <p:sp>
        <p:nvSpPr>
          <p:cNvPr id="24581" name="Rectangle 3">
            <a:extLst>
              <a:ext uri="{FF2B5EF4-FFF2-40B4-BE49-F238E27FC236}">
                <a16:creationId xmlns:a16="http://schemas.microsoft.com/office/drawing/2014/main" id="{A00F99FE-BD88-A445-AB2F-9AC26415556B}"/>
              </a:ext>
            </a:extLst>
          </p:cNvPr>
          <p:cNvSpPr>
            <a:spLocks noChangeArrowheads="1"/>
          </p:cNvSpPr>
          <p:nvPr/>
        </p:nvSpPr>
        <p:spPr bwMode="auto">
          <a:xfrm>
            <a:off x="734060" y="1395413"/>
            <a:ext cx="8610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nSpc>
                <a:spcPct val="70000"/>
              </a:lnSpc>
              <a:buFont typeface="Wingdings" charset="2"/>
              <a:buNone/>
              <a:defRPr/>
            </a:pPr>
            <a:r>
              <a:rPr lang="zh-CN" altLang="en-US" sz="1800" dirty="0">
                <a:latin typeface="Courier New" charset="0"/>
                <a:ea typeface="宋体" charset="-122"/>
              </a:rPr>
              <a:t>//</a:t>
            </a:r>
            <a:r>
              <a:rPr lang="en-US" altLang="zh-CN" sz="1800" dirty="0">
                <a:latin typeface="Courier New" charset="0"/>
                <a:ea typeface="宋体" charset="-122"/>
              </a:rPr>
              <a:t>Does not assume that we have </a:t>
            </a:r>
          </a:p>
          <a:p>
            <a:pPr>
              <a:lnSpc>
                <a:spcPct val="70000"/>
              </a:lnSpc>
              <a:buFont typeface="Wingdings" charset="2"/>
              <a:buNone/>
              <a:defRPr/>
            </a:pPr>
            <a:r>
              <a:rPr lang="en-US" altLang="zh-CN" sz="1800" dirty="0">
                <a:latin typeface="Courier New" charset="0"/>
                <a:ea typeface="宋体" charset="-122"/>
              </a:rPr>
              <a:t>// defined a 2-input mux.</a:t>
            </a:r>
          </a:p>
          <a:p>
            <a:pPr>
              <a:lnSpc>
                <a:spcPct val="70000"/>
              </a:lnSpc>
              <a:buFont typeface="Wingdings" charset="2"/>
              <a:buNone/>
              <a:defRPr/>
            </a:pPr>
            <a:endParaRPr lang="en-US" altLang="zh-CN" sz="1800" dirty="0">
              <a:latin typeface="Courier New" charset="0"/>
              <a:ea typeface="宋体" charset="-122"/>
            </a:endParaRPr>
          </a:p>
          <a:p>
            <a:pPr>
              <a:lnSpc>
                <a:spcPct val="70000"/>
              </a:lnSpc>
              <a:buFont typeface="Wingdings" charset="2"/>
              <a:buNone/>
              <a:defRPr/>
            </a:pPr>
            <a:r>
              <a:rPr lang="en-US" altLang="zh-CN" sz="1800" dirty="0">
                <a:latin typeface="Courier New" charset="0"/>
                <a:ea typeface="宋体" charset="-122"/>
              </a:rPr>
              <a:t>//4-input mux behavioral description</a:t>
            </a:r>
          </a:p>
          <a:p>
            <a:pPr>
              <a:lnSpc>
                <a:spcPct val="70000"/>
              </a:lnSpc>
              <a:buFont typeface="Wingdings" charset="2"/>
              <a:buNone/>
              <a:defRPr/>
            </a:pPr>
            <a:r>
              <a:rPr lang="en-US" altLang="zh-CN" sz="1800" dirty="0">
                <a:latin typeface="Courier New" charset="0"/>
                <a:ea typeface="宋体" charset="-122"/>
              </a:rPr>
              <a:t>module mux4 (in0, in1, in2, in3, select, out);</a:t>
            </a:r>
          </a:p>
          <a:p>
            <a:pPr>
              <a:lnSpc>
                <a:spcPct val="70000"/>
              </a:lnSpc>
              <a:buFont typeface="Wingdings" charset="2"/>
              <a:buNone/>
              <a:defRPr/>
            </a:pPr>
            <a:r>
              <a:rPr lang="en-US" altLang="zh-CN" sz="1800" dirty="0">
                <a:latin typeface="Courier New" charset="0"/>
                <a:ea typeface="宋体" charset="-122"/>
              </a:rPr>
              <a:t>   input in0,in1,in2,in3;</a:t>
            </a:r>
          </a:p>
          <a:p>
            <a:pPr>
              <a:lnSpc>
                <a:spcPct val="70000"/>
              </a:lnSpc>
              <a:buFont typeface="Wingdings" charset="2"/>
              <a:buNone/>
              <a:defRPr/>
            </a:pPr>
            <a:r>
              <a:rPr lang="en-US" altLang="zh-CN" sz="1800" dirty="0">
                <a:latin typeface="Courier New" charset="0"/>
                <a:ea typeface="宋体" charset="-122"/>
              </a:rPr>
              <a:t>   input [1:0] select;</a:t>
            </a:r>
          </a:p>
          <a:p>
            <a:pPr>
              <a:lnSpc>
                <a:spcPct val="70000"/>
              </a:lnSpc>
              <a:buFont typeface="Wingdings" charset="2"/>
              <a:buNone/>
              <a:defRPr/>
            </a:pPr>
            <a:r>
              <a:rPr lang="en-US" altLang="zh-CN" sz="1800" dirty="0">
                <a:latin typeface="Courier New" charset="0"/>
                <a:ea typeface="宋体" charset="-122"/>
              </a:rPr>
              <a:t>   output      out;</a:t>
            </a:r>
          </a:p>
          <a:p>
            <a:pPr>
              <a:lnSpc>
                <a:spcPct val="70000"/>
              </a:lnSpc>
              <a:buFont typeface="Wingdings" charset="2"/>
              <a:buNone/>
              <a:defRPr/>
            </a:pPr>
            <a:r>
              <a:rPr lang="en-US" altLang="zh-CN" sz="1800" dirty="0">
                <a:latin typeface="Courier New" charset="0"/>
                <a:ea typeface="宋体" charset="-122"/>
              </a:rPr>
              <a:t>   </a:t>
            </a:r>
            <a:r>
              <a:rPr lang="en-US" altLang="zh-CN" sz="1800" dirty="0" err="1">
                <a:latin typeface="Courier New" charset="0"/>
                <a:ea typeface="宋体" charset="-122"/>
              </a:rPr>
              <a:t>reg</a:t>
            </a:r>
            <a:r>
              <a:rPr lang="en-US" altLang="zh-CN" sz="1800" dirty="0">
                <a:latin typeface="Courier New" charset="0"/>
                <a:ea typeface="宋体" charset="-122"/>
              </a:rPr>
              <a:t>         out;</a:t>
            </a:r>
          </a:p>
          <a:p>
            <a:pPr>
              <a:lnSpc>
                <a:spcPct val="70000"/>
              </a:lnSpc>
              <a:buFont typeface="Wingdings" charset="2"/>
              <a:buNone/>
              <a:defRPr/>
            </a:pPr>
            <a:r>
              <a:rPr lang="en-US" altLang="zh-CN" sz="1800" dirty="0">
                <a:latin typeface="Courier New" charset="0"/>
                <a:ea typeface="宋体" charset="-122"/>
              </a:rPr>
              <a:t>   </a:t>
            </a:r>
          </a:p>
          <a:p>
            <a:pPr>
              <a:lnSpc>
                <a:spcPct val="70000"/>
              </a:lnSpc>
              <a:buFont typeface="Wingdings" charset="2"/>
              <a:buNone/>
              <a:defRPr/>
            </a:pPr>
            <a:r>
              <a:rPr lang="en-US" altLang="zh-CN" sz="1800" dirty="0">
                <a:latin typeface="Courier New" charset="0"/>
                <a:ea typeface="宋体" charset="-122"/>
              </a:rPr>
              <a:t>	always @ (in0 in1 in2 in3 select)</a:t>
            </a:r>
          </a:p>
          <a:p>
            <a:pPr>
              <a:lnSpc>
                <a:spcPct val="70000"/>
              </a:lnSpc>
              <a:buFont typeface="Wingdings" charset="2"/>
              <a:buNone/>
              <a:defRPr/>
            </a:pPr>
            <a:r>
              <a:rPr lang="en-US" altLang="zh-CN" sz="1800" dirty="0">
                <a:latin typeface="Courier New" charset="0"/>
                <a:ea typeface="宋体" charset="-122"/>
              </a:rPr>
              <a:t>		case (select)</a:t>
            </a:r>
          </a:p>
          <a:p>
            <a:pPr>
              <a:lnSpc>
                <a:spcPct val="70000"/>
              </a:lnSpc>
              <a:buFont typeface="Wingdings" charset="2"/>
              <a:buNone/>
              <a:defRPr/>
            </a:pPr>
            <a:r>
              <a:rPr lang="en-US" altLang="zh-CN" sz="1800" dirty="0">
                <a:latin typeface="Courier New" charset="0"/>
                <a:ea typeface="宋体" charset="-122"/>
              </a:rPr>
              <a:t>			2’b00: out=in0;</a:t>
            </a:r>
          </a:p>
          <a:p>
            <a:pPr>
              <a:lnSpc>
                <a:spcPct val="70000"/>
              </a:lnSpc>
              <a:buFont typeface="Wingdings" charset="2"/>
              <a:buNone/>
              <a:defRPr/>
            </a:pPr>
            <a:r>
              <a:rPr lang="en-US" altLang="zh-CN" sz="1800" dirty="0">
                <a:latin typeface="Courier New" charset="0"/>
                <a:ea typeface="宋体" charset="-122"/>
              </a:rPr>
              <a:t>			2’b01: out=in1;</a:t>
            </a:r>
          </a:p>
          <a:p>
            <a:pPr>
              <a:lnSpc>
                <a:spcPct val="70000"/>
              </a:lnSpc>
              <a:buFont typeface="Wingdings" charset="2"/>
              <a:buNone/>
              <a:defRPr/>
            </a:pPr>
            <a:r>
              <a:rPr lang="en-US" altLang="zh-CN" sz="1800" dirty="0">
                <a:latin typeface="Courier New" charset="0"/>
                <a:ea typeface="宋体" charset="-122"/>
              </a:rPr>
              <a:t>			2’b10: out=in2;</a:t>
            </a:r>
          </a:p>
          <a:p>
            <a:pPr>
              <a:lnSpc>
                <a:spcPct val="70000"/>
              </a:lnSpc>
              <a:buFont typeface="Wingdings" charset="2"/>
              <a:buNone/>
              <a:defRPr/>
            </a:pPr>
            <a:r>
              <a:rPr lang="en-US" altLang="zh-CN" sz="1800" dirty="0">
                <a:latin typeface="Courier New" charset="0"/>
                <a:ea typeface="宋体" charset="-122"/>
              </a:rPr>
              <a:t>			2’b11: out=in3;</a:t>
            </a:r>
          </a:p>
          <a:p>
            <a:pPr>
              <a:lnSpc>
                <a:spcPct val="70000"/>
              </a:lnSpc>
              <a:buFont typeface="Wingdings" charset="2"/>
              <a:buNone/>
              <a:defRPr/>
            </a:pPr>
            <a:r>
              <a:rPr lang="en-US" altLang="zh-CN" sz="1800" dirty="0">
                <a:latin typeface="Courier New" charset="0"/>
                <a:ea typeface="宋体" charset="-122"/>
              </a:rPr>
              <a:t>		</a:t>
            </a:r>
            <a:r>
              <a:rPr lang="en-US" altLang="zh-CN" sz="1800" dirty="0" err="1">
                <a:latin typeface="Courier New" charset="0"/>
                <a:ea typeface="宋体" charset="-122"/>
              </a:rPr>
              <a:t>endcase</a:t>
            </a:r>
            <a:endParaRPr lang="en-US" altLang="zh-CN" sz="1800" dirty="0">
              <a:latin typeface="Courier New" charset="0"/>
              <a:ea typeface="宋体" charset="-122"/>
            </a:endParaRPr>
          </a:p>
          <a:p>
            <a:pPr>
              <a:lnSpc>
                <a:spcPct val="70000"/>
              </a:lnSpc>
              <a:buFont typeface="Wingdings" charset="2"/>
              <a:buNone/>
              <a:defRPr/>
            </a:pPr>
            <a:r>
              <a:rPr lang="en-US" altLang="zh-CN" sz="1800" dirty="0" err="1">
                <a:latin typeface="Courier New" charset="0"/>
                <a:ea typeface="宋体" charset="-122"/>
              </a:rPr>
              <a:t>endmodule</a:t>
            </a:r>
            <a:r>
              <a:rPr lang="en-US" altLang="zh-CN" sz="1800" dirty="0">
                <a:latin typeface="Courier New" charset="0"/>
                <a:ea typeface="宋体" charset="-122"/>
              </a:rPr>
              <a:t> // mux4</a:t>
            </a:r>
          </a:p>
          <a:p>
            <a:pPr>
              <a:lnSpc>
                <a:spcPct val="80000"/>
              </a:lnSpc>
              <a:buFont typeface="Wingdings" charset="2"/>
              <a:buNone/>
              <a:defRPr/>
            </a:pPr>
            <a:endParaRPr lang="en-US" altLang="zh-CN" sz="1800" dirty="0">
              <a:latin typeface="Courier New" charset="0"/>
              <a:ea typeface="宋体" charset="-122"/>
            </a:endParaRPr>
          </a:p>
          <a:p>
            <a:pPr>
              <a:lnSpc>
                <a:spcPct val="80000"/>
              </a:lnSpc>
              <a:buFont typeface="Wingdings" charset="2"/>
              <a:buNone/>
              <a:defRPr/>
            </a:pPr>
            <a:endParaRPr lang="en-US" altLang="zh-CN" sz="1800" dirty="0">
              <a:latin typeface="Courier New" charset="0"/>
              <a:ea typeface="宋体" charset="-122"/>
            </a:endParaRPr>
          </a:p>
          <a:p>
            <a:pPr>
              <a:lnSpc>
                <a:spcPct val="80000"/>
              </a:lnSpc>
              <a:buFont typeface="Wingdings" charset="2"/>
              <a:buNone/>
              <a:defRPr/>
            </a:pPr>
            <a:endParaRPr lang="zh-CN" altLang="en-US" sz="1800" dirty="0">
              <a:latin typeface="Courier New" charset="0"/>
              <a:ea typeface="宋体" charset="-122"/>
            </a:endParaRPr>
          </a:p>
        </p:txBody>
      </p:sp>
      <p:sp>
        <p:nvSpPr>
          <p:cNvPr id="24582" name="Rectangle 4">
            <a:extLst>
              <a:ext uri="{FF2B5EF4-FFF2-40B4-BE49-F238E27FC236}">
                <a16:creationId xmlns:a16="http://schemas.microsoft.com/office/drawing/2014/main" id="{F9CAA3CD-EDF4-F144-87AF-A0320542EB1C}"/>
              </a:ext>
            </a:extLst>
          </p:cNvPr>
          <p:cNvSpPr>
            <a:spLocks noGrp="1" noChangeArrowheads="1"/>
          </p:cNvSpPr>
          <p:nvPr>
            <p:ph type="body" sz="half" idx="2"/>
          </p:nvPr>
        </p:nvSpPr>
        <p:spPr>
          <a:xfrm>
            <a:off x="7117080" y="1395412"/>
            <a:ext cx="4191000" cy="5067733"/>
          </a:xfrm>
        </p:spPr>
        <p:txBody>
          <a:bodyPr/>
          <a:lstStyle/>
          <a:p>
            <a:pPr>
              <a:buFont typeface="Wingdings" charset="2"/>
              <a:buChar char="q"/>
              <a:defRPr/>
            </a:pPr>
            <a:r>
              <a:rPr lang="en-US" altLang="zh-CN" sz="1800" dirty="0">
                <a:ea typeface="宋体" charset="-122"/>
              </a:rPr>
              <a:t>Notes:</a:t>
            </a:r>
          </a:p>
          <a:p>
            <a:pPr lvl="1">
              <a:buFont typeface="Wingdings" charset="2"/>
              <a:buChar char="§"/>
              <a:defRPr/>
            </a:pPr>
            <a:r>
              <a:rPr lang="en-US" altLang="zh-CN" sz="1600" dirty="0">
                <a:ea typeface="宋体" charset="-122"/>
              </a:rPr>
              <a:t>No instantiation</a:t>
            </a:r>
          </a:p>
          <a:p>
            <a:pPr lvl="1">
              <a:buFont typeface="Wingdings" charset="2"/>
              <a:buChar char="§"/>
              <a:defRPr/>
            </a:pPr>
            <a:r>
              <a:rPr lang="en-US" altLang="zh-CN" sz="1600" dirty="0">
                <a:ea typeface="宋体" charset="-122"/>
              </a:rPr>
              <a:t>Case construct equivalent to nested if constructs.</a:t>
            </a:r>
          </a:p>
          <a:p>
            <a:pPr lvl="1">
              <a:buFont typeface="Wingdings" charset="2"/>
              <a:buChar char="§"/>
              <a:defRPr/>
            </a:pPr>
            <a:endParaRPr lang="en-US" altLang="zh-CN" sz="1600" dirty="0">
              <a:ea typeface="宋体" charset="-122"/>
            </a:endParaRPr>
          </a:p>
          <a:p>
            <a:pPr lvl="1">
              <a:buFont typeface="Wingdings" charset="2"/>
              <a:buChar char="§"/>
              <a:defRPr/>
            </a:pPr>
            <a:r>
              <a:rPr lang="en-US" altLang="zh-CN" sz="1600" i="1" dirty="0">
                <a:ea typeface="宋体" charset="-122"/>
              </a:rPr>
              <a:t>Definition:</a:t>
            </a:r>
            <a:r>
              <a:rPr lang="en-US" altLang="zh-CN" sz="1600" dirty="0">
                <a:ea typeface="宋体" charset="-122"/>
              </a:rPr>
              <a:t>  A structural description is one where the function of the module is defined by the instantiation and interconnection of sub-modules.</a:t>
            </a:r>
          </a:p>
          <a:p>
            <a:pPr lvl="1">
              <a:buFont typeface="Wingdings" charset="2"/>
              <a:buChar char="§"/>
              <a:defRPr/>
            </a:pPr>
            <a:endParaRPr lang="en-US" altLang="zh-CN" sz="1600" dirty="0">
              <a:ea typeface="宋体" charset="-122"/>
            </a:endParaRPr>
          </a:p>
          <a:p>
            <a:pPr lvl="1">
              <a:buFont typeface="Wingdings" charset="2"/>
              <a:buChar char="§"/>
              <a:defRPr/>
            </a:pPr>
            <a:r>
              <a:rPr lang="en-US" altLang="zh-CN" sz="1600" dirty="0">
                <a:ea typeface="宋体" charset="-122"/>
              </a:rPr>
              <a:t>A behavioral description uses higher level language constructs and operators. </a:t>
            </a:r>
          </a:p>
          <a:p>
            <a:pPr lvl="1">
              <a:buFont typeface="Wingdings" charset="2"/>
              <a:buChar char="§"/>
              <a:defRPr/>
            </a:pPr>
            <a:endParaRPr lang="en-US" altLang="zh-CN" sz="1600" dirty="0">
              <a:ea typeface="宋体" charset="-122"/>
            </a:endParaRPr>
          </a:p>
          <a:p>
            <a:pPr lvl="1">
              <a:buFont typeface="Wingdings" charset="2"/>
              <a:buChar char="§"/>
              <a:defRPr/>
            </a:pPr>
            <a:r>
              <a:rPr lang="en-US" altLang="zh-CN" sz="1600" dirty="0">
                <a:ea typeface="宋体" charset="-122"/>
              </a:rPr>
              <a:t>Verilog allows modules to mix both behavioral constructs and sub-module instantiation.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00A4B3C4-4F04-724B-AF88-945F6AE8F224}"/>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354CD9DF-2414-F34F-B81E-A4877C321F5A}" type="slidenum">
              <a:rPr lang="zh-CN" altLang="en-US" sz="1400">
                <a:solidFill>
                  <a:srgbClr val="0000B6"/>
                </a:solidFill>
                <a:latin typeface="Book Antiqua" charset="0"/>
                <a:ea typeface="宋体" charset="-122"/>
              </a:rPr>
              <a:pPr>
                <a:spcBef>
                  <a:spcPct val="0"/>
                </a:spcBef>
                <a:buClrTx/>
                <a:buSzTx/>
                <a:buFontTx/>
                <a:buNone/>
                <a:defRPr/>
              </a:pPr>
              <a:t>12</a:t>
            </a:fld>
            <a:endParaRPr lang="en-US" altLang="zh-CN" sz="1400">
              <a:solidFill>
                <a:srgbClr val="0000B6"/>
              </a:solidFill>
              <a:latin typeface="Book Antiqua" charset="0"/>
              <a:ea typeface="宋体" charset="-122"/>
            </a:endParaRPr>
          </a:p>
        </p:txBody>
      </p:sp>
      <p:sp>
        <p:nvSpPr>
          <p:cNvPr id="39938" name="页脚占位符 4">
            <a:extLst>
              <a:ext uri="{FF2B5EF4-FFF2-40B4-BE49-F238E27FC236}">
                <a16:creationId xmlns:a16="http://schemas.microsoft.com/office/drawing/2014/main" id="{7F605D2C-7EBC-AF49-B552-D132BE399D3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07362" name="Rectangle 2">
            <a:extLst>
              <a:ext uri="{FF2B5EF4-FFF2-40B4-BE49-F238E27FC236}">
                <a16:creationId xmlns:a16="http://schemas.microsoft.com/office/drawing/2014/main" id="{40C37382-B69B-4444-AFE2-FF557A50EFF5}"/>
              </a:ext>
            </a:extLst>
          </p:cNvPr>
          <p:cNvSpPr>
            <a:spLocks noGrp="1" noChangeArrowheads="1"/>
          </p:cNvSpPr>
          <p:nvPr>
            <p:ph type="title"/>
          </p:nvPr>
        </p:nvSpPr>
        <p:spPr>
          <a:xfrm>
            <a:off x="791662" y="236220"/>
            <a:ext cx="10363200" cy="1143000"/>
          </a:xfrm>
        </p:spPr>
        <p:txBody>
          <a:bodyPr/>
          <a:lstStyle/>
          <a:p>
            <a:pPr defTabSz="927100">
              <a:defRPr/>
            </a:pPr>
            <a:r>
              <a:rPr lang="en-US" altLang="zh-CN" sz="4000" i="0" dirty="0">
                <a:ea typeface="宋体" pitchFamily="2" charset="-122"/>
              </a:rPr>
              <a:t>Mixed Structural/Behavioral Model </a:t>
            </a:r>
          </a:p>
        </p:txBody>
      </p:sp>
      <p:sp>
        <p:nvSpPr>
          <p:cNvPr id="26629" name="Rectangle 3">
            <a:extLst>
              <a:ext uri="{FF2B5EF4-FFF2-40B4-BE49-F238E27FC236}">
                <a16:creationId xmlns:a16="http://schemas.microsoft.com/office/drawing/2014/main" id="{0E9CBE26-589B-B14A-9928-55F0071CDA6B}"/>
              </a:ext>
            </a:extLst>
          </p:cNvPr>
          <p:cNvSpPr>
            <a:spLocks noGrp="1" noChangeArrowheads="1"/>
          </p:cNvSpPr>
          <p:nvPr>
            <p:ph type="body" idx="1"/>
          </p:nvPr>
        </p:nvSpPr>
        <p:spPr>
          <a:xfrm>
            <a:off x="1327151" y="1371600"/>
            <a:ext cx="7772400" cy="4888523"/>
          </a:xfrm>
        </p:spPr>
        <p:txBody>
          <a:bodyPr/>
          <a:lstStyle/>
          <a:p>
            <a:pPr marL="347663" indent="-347663" defTabSz="927100">
              <a:buFont typeface="Wingdings" charset="2"/>
              <a:buChar char="q"/>
              <a:defRPr/>
            </a:pPr>
            <a:r>
              <a:rPr lang="en-US" altLang="zh-CN" dirty="0">
                <a:ea typeface="宋体" charset="-122"/>
              </a:rPr>
              <a:t>Example 4-bit ripple adder</a:t>
            </a:r>
          </a:p>
        </p:txBody>
      </p:sp>
      <p:sp>
        <p:nvSpPr>
          <p:cNvPr id="26630" name="Text Box 4">
            <a:extLst>
              <a:ext uri="{FF2B5EF4-FFF2-40B4-BE49-F238E27FC236}">
                <a16:creationId xmlns:a16="http://schemas.microsoft.com/office/drawing/2014/main" id="{50DA3BCB-4794-7649-B01E-10D4F9D1E00F}"/>
              </a:ext>
            </a:extLst>
          </p:cNvPr>
          <p:cNvSpPr txBox="1">
            <a:spLocks noChangeArrowheads="1"/>
          </p:cNvSpPr>
          <p:nvPr/>
        </p:nvSpPr>
        <p:spPr bwMode="auto">
          <a:xfrm>
            <a:off x="1991344" y="1893888"/>
            <a:ext cx="4887006" cy="4584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nchor="ctr">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r>
              <a:rPr lang="en-US" altLang="zh-CN" sz="1400" b="1" dirty="0">
                <a:solidFill>
                  <a:schemeClr val="tx1"/>
                </a:solidFill>
                <a:latin typeface="Courier New" charset="0"/>
                <a:ea typeface="宋体" charset="-122"/>
              </a:rPr>
              <a:t>module </a:t>
            </a:r>
            <a:r>
              <a:rPr lang="en-US" altLang="zh-CN" sz="1400" b="1" dirty="0" err="1">
                <a:solidFill>
                  <a:schemeClr val="tx1"/>
                </a:solidFill>
                <a:latin typeface="Courier New" charset="0"/>
                <a:ea typeface="宋体" charset="-122"/>
              </a:rPr>
              <a:t>full_addr</a:t>
            </a:r>
            <a:r>
              <a:rPr lang="en-US" altLang="zh-CN" sz="1400" b="1" dirty="0">
                <a:solidFill>
                  <a:schemeClr val="tx1"/>
                </a:solidFill>
                <a:latin typeface="Courier New" charset="0"/>
                <a:ea typeface="宋体" charset="-122"/>
              </a:rPr>
              <a:t> (</a:t>
            </a:r>
            <a:r>
              <a:rPr lang="en-US" altLang="zh-CN" sz="1600" b="1" dirty="0">
                <a:solidFill>
                  <a:schemeClr val="tx1"/>
                </a:solidFill>
                <a:ea typeface="宋体" charset="-122"/>
              </a:rPr>
              <a:t>S, </a:t>
            </a:r>
            <a:r>
              <a:rPr lang="en-US" altLang="zh-CN" sz="1600" b="1" dirty="0" err="1">
                <a:solidFill>
                  <a:schemeClr val="tx1"/>
                </a:solidFill>
                <a:ea typeface="宋体" charset="-122"/>
              </a:rPr>
              <a:t>Cout</a:t>
            </a:r>
            <a:r>
              <a:rPr lang="en-US" altLang="zh-CN" sz="1600" b="1" dirty="0">
                <a:solidFill>
                  <a:schemeClr val="tx1"/>
                </a:solidFill>
                <a:ea typeface="宋体" charset="-122"/>
              </a:rPr>
              <a:t>, </a:t>
            </a:r>
            <a:r>
              <a:rPr lang="en-US" altLang="zh-CN" sz="1400" b="1" dirty="0">
                <a:solidFill>
                  <a:schemeClr val="tx1"/>
                </a:solidFill>
                <a:latin typeface="Courier New" charset="0"/>
                <a:ea typeface="宋体" charset="-122"/>
              </a:rPr>
              <a:t>A, B, </a:t>
            </a:r>
            <a:r>
              <a:rPr lang="en-US" altLang="zh-CN" sz="1400" b="1" dirty="0" err="1">
                <a:solidFill>
                  <a:schemeClr val="tx1"/>
                </a:solidFill>
                <a:latin typeface="Courier New" charset="0"/>
                <a:ea typeface="宋体" charset="-122"/>
              </a:rPr>
              <a:t>Cin</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input     A, B, </a:t>
            </a:r>
            <a:r>
              <a:rPr lang="en-US" altLang="zh-CN" sz="1400" b="1" dirty="0" err="1">
                <a:solidFill>
                  <a:schemeClr val="tx1"/>
                </a:solidFill>
                <a:latin typeface="Courier New" charset="0"/>
                <a:ea typeface="宋体" charset="-122"/>
              </a:rPr>
              <a:t>Cin</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output    S, </a:t>
            </a:r>
            <a:r>
              <a:rPr lang="en-US" altLang="zh-CN" sz="1400" b="1" dirty="0" err="1">
                <a:solidFill>
                  <a:schemeClr val="tx1"/>
                </a:solidFill>
                <a:latin typeface="Courier New" charset="0"/>
                <a:ea typeface="宋体" charset="-122"/>
              </a:rPr>
              <a:t>Cout</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a:t>
            </a:r>
          </a:p>
          <a:p>
            <a:pPr>
              <a:spcBef>
                <a:spcPct val="0"/>
              </a:spcBef>
              <a:buClrTx/>
              <a:buSzTx/>
              <a:buFontTx/>
              <a:buNone/>
              <a:defRPr/>
            </a:pPr>
            <a:r>
              <a:rPr lang="en-US" altLang="zh-CN" sz="1400" b="1" dirty="0">
                <a:solidFill>
                  <a:schemeClr val="tx1"/>
                </a:solidFill>
                <a:latin typeface="Courier New" charset="0"/>
                <a:ea typeface="宋体" charset="-122"/>
              </a:rPr>
              <a:t>  assign {</a:t>
            </a:r>
            <a:r>
              <a:rPr lang="en-US" altLang="zh-CN" sz="1400" b="1" dirty="0" err="1">
                <a:solidFill>
                  <a:schemeClr val="tx1"/>
                </a:solidFill>
                <a:latin typeface="Courier New" charset="0"/>
                <a:ea typeface="宋体" charset="-122"/>
              </a:rPr>
              <a:t>Cout</a:t>
            </a:r>
            <a:r>
              <a:rPr lang="en-US" altLang="zh-CN" sz="1400" b="1" dirty="0">
                <a:solidFill>
                  <a:schemeClr val="tx1"/>
                </a:solidFill>
                <a:latin typeface="Courier New" charset="0"/>
                <a:ea typeface="宋体" charset="-122"/>
              </a:rPr>
              <a:t>, S} = A + B + </a:t>
            </a:r>
            <a:r>
              <a:rPr lang="en-US" altLang="zh-CN" sz="1400" b="1" dirty="0" err="1">
                <a:solidFill>
                  <a:schemeClr val="tx1"/>
                </a:solidFill>
                <a:latin typeface="Courier New" charset="0"/>
                <a:ea typeface="宋体" charset="-122"/>
              </a:rPr>
              <a:t>Cin</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err="1">
                <a:solidFill>
                  <a:schemeClr val="tx1"/>
                </a:solidFill>
                <a:latin typeface="Courier New" charset="0"/>
                <a:ea typeface="宋体" charset="-122"/>
              </a:rPr>
              <a:t>endmodule</a:t>
            </a:r>
            <a:endParaRPr lang="en-US" altLang="zh-CN" sz="1400" b="1" dirty="0">
              <a:solidFill>
                <a:schemeClr val="tx1"/>
              </a:solidFill>
              <a:latin typeface="Courier New" charset="0"/>
              <a:ea typeface="宋体" charset="-122"/>
            </a:endParaRPr>
          </a:p>
          <a:p>
            <a:pPr>
              <a:spcBef>
                <a:spcPct val="0"/>
              </a:spcBef>
              <a:buClrTx/>
              <a:buSzTx/>
              <a:buFontTx/>
              <a:buNone/>
              <a:defRPr/>
            </a:pPr>
            <a:endParaRPr lang="en-US" altLang="zh-CN" sz="1400" b="1" dirty="0">
              <a:solidFill>
                <a:schemeClr val="tx1"/>
              </a:solidFill>
              <a:latin typeface="Courier New" charset="0"/>
              <a:ea typeface="宋体" charset="-122"/>
            </a:endParaRPr>
          </a:p>
          <a:p>
            <a:pPr>
              <a:spcBef>
                <a:spcPct val="0"/>
              </a:spcBef>
              <a:buClrTx/>
              <a:buSzTx/>
              <a:buFontTx/>
              <a:buNone/>
              <a:defRPr/>
            </a:pPr>
            <a:r>
              <a:rPr lang="en-US" altLang="zh-CN" sz="1400" b="1" dirty="0">
                <a:solidFill>
                  <a:schemeClr val="tx1"/>
                </a:solidFill>
                <a:latin typeface="Courier New" charset="0"/>
                <a:ea typeface="宋体" charset="-122"/>
              </a:rPr>
              <a:t>module adder4 (</a:t>
            </a:r>
            <a:r>
              <a:rPr lang="en-US" altLang="zh-CN" sz="1600" b="1" dirty="0">
                <a:solidFill>
                  <a:schemeClr val="tx1"/>
                </a:solidFill>
                <a:ea typeface="宋体" charset="-122"/>
              </a:rPr>
              <a:t>S, </a:t>
            </a:r>
            <a:r>
              <a:rPr lang="en-US" altLang="zh-CN" sz="1600" b="1" dirty="0" err="1">
                <a:solidFill>
                  <a:schemeClr val="tx1"/>
                </a:solidFill>
                <a:ea typeface="宋体" charset="-122"/>
              </a:rPr>
              <a:t>Cout</a:t>
            </a:r>
            <a:r>
              <a:rPr lang="en-US" altLang="zh-CN" sz="1600" b="1" dirty="0">
                <a:solidFill>
                  <a:schemeClr val="tx1"/>
                </a:solidFill>
                <a:ea typeface="宋体" charset="-122"/>
              </a:rPr>
              <a:t>, </a:t>
            </a:r>
            <a:r>
              <a:rPr lang="en-US" altLang="zh-CN" sz="1400" b="1" dirty="0">
                <a:solidFill>
                  <a:schemeClr val="tx1"/>
                </a:solidFill>
                <a:latin typeface="Courier New" charset="0"/>
                <a:ea typeface="宋体" charset="-122"/>
              </a:rPr>
              <a:t>A, B, </a:t>
            </a:r>
            <a:r>
              <a:rPr lang="en-US" altLang="zh-CN" sz="1400" b="1" dirty="0" err="1">
                <a:solidFill>
                  <a:schemeClr val="tx1"/>
                </a:solidFill>
                <a:latin typeface="Courier New" charset="0"/>
                <a:ea typeface="宋体" charset="-122"/>
              </a:rPr>
              <a:t>Cin</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input  [3:0] A, B;</a:t>
            </a:r>
          </a:p>
          <a:p>
            <a:pPr>
              <a:spcBef>
                <a:spcPct val="0"/>
              </a:spcBef>
              <a:buClrTx/>
              <a:buSzTx/>
              <a:buFontTx/>
              <a:buNone/>
              <a:defRPr/>
            </a:pPr>
            <a:r>
              <a:rPr lang="en-US" altLang="zh-CN" sz="1400" b="1" dirty="0">
                <a:solidFill>
                  <a:schemeClr val="tx1"/>
                </a:solidFill>
                <a:latin typeface="Courier New" charset="0"/>
                <a:ea typeface="宋体" charset="-122"/>
              </a:rPr>
              <a:t>  input        </a:t>
            </a:r>
            <a:r>
              <a:rPr lang="en-US" altLang="zh-CN" sz="1400" b="1" dirty="0" err="1">
                <a:solidFill>
                  <a:schemeClr val="tx1"/>
                </a:solidFill>
                <a:latin typeface="Courier New" charset="0"/>
                <a:ea typeface="宋体" charset="-122"/>
              </a:rPr>
              <a:t>Cin</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output [3:0] S;</a:t>
            </a:r>
          </a:p>
          <a:p>
            <a:pPr>
              <a:spcBef>
                <a:spcPct val="0"/>
              </a:spcBef>
              <a:buClrTx/>
              <a:buSzTx/>
              <a:buFontTx/>
              <a:buNone/>
              <a:defRPr/>
            </a:pPr>
            <a:r>
              <a:rPr lang="en-US" altLang="zh-CN" sz="1400" b="1" dirty="0">
                <a:solidFill>
                  <a:schemeClr val="tx1"/>
                </a:solidFill>
                <a:latin typeface="Courier New" charset="0"/>
                <a:ea typeface="宋体" charset="-122"/>
              </a:rPr>
              <a:t>  output       </a:t>
            </a:r>
            <a:r>
              <a:rPr lang="en-US" altLang="zh-CN" sz="1400" b="1" dirty="0" err="1">
                <a:solidFill>
                  <a:schemeClr val="tx1"/>
                </a:solidFill>
                <a:latin typeface="Courier New" charset="0"/>
                <a:ea typeface="宋体" charset="-122"/>
              </a:rPr>
              <a:t>Cout</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wire         C1, C2, C3;</a:t>
            </a:r>
          </a:p>
          <a:p>
            <a:pPr>
              <a:spcBef>
                <a:spcPct val="0"/>
              </a:spcBef>
              <a:buClrTx/>
              <a:buSzTx/>
              <a:buFontTx/>
              <a:buNone/>
              <a:defRPr/>
            </a:pPr>
            <a:r>
              <a:rPr lang="en-US" altLang="zh-CN" sz="1400" b="1" dirty="0">
                <a:solidFill>
                  <a:schemeClr val="tx1"/>
                </a:solidFill>
                <a:latin typeface="Courier New" charset="0"/>
                <a:ea typeface="宋体" charset="-122"/>
              </a:rPr>
              <a:t>  </a:t>
            </a:r>
          </a:p>
          <a:p>
            <a:pPr>
              <a:spcBef>
                <a:spcPct val="0"/>
              </a:spcBef>
              <a:buClrTx/>
              <a:buSzTx/>
              <a:buFontTx/>
              <a:buNone/>
              <a:defRPr/>
            </a:pPr>
            <a:r>
              <a:rPr lang="en-US" altLang="zh-CN" sz="1400" b="1" dirty="0">
                <a:solidFill>
                  <a:schemeClr val="tx1"/>
                </a:solidFill>
                <a:latin typeface="Courier New" charset="0"/>
                <a:ea typeface="宋体" charset="-122"/>
              </a:rPr>
              <a:t>  </a:t>
            </a:r>
            <a:r>
              <a:rPr lang="en-US" altLang="zh-CN" sz="1400" b="1" dirty="0" err="1">
                <a:solidFill>
                  <a:schemeClr val="tx1"/>
                </a:solidFill>
                <a:latin typeface="Courier New" charset="0"/>
                <a:ea typeface="宋体" charset="-122"/>
              </a:rPr>
              <a:t>full_addr</a:t>
            </a:r>
            <a:r>
              <a:rPr lang="en-US" altLang="zh-CN" sz="1400" b="1" dirty="0">
                <a:solidFill>
                  <a:schemeClr val="tx1"/>
                </a:solidFill>
                <a:latin typeface="Courier New" charset="0"/>
                <a:ea typeface="宋体" charset="-122"/>
              </a:rPr>
              <a:t> fa0 (</a:t>
            </a:r>
            <a:r>
              <a:rPr lang="en-US" altLang="zh-CN" sz="1600" b="1" dirty="0">
                <a:solidFill>
                  <a:schemeClr val="tx1"/>
                </a:solidFill>
                <a:ea typeface="宋体" charset="-122"/>
              </a:rPr>
              <a:t>S[0], C1,    </a:t>
            </a:r>
            <a:r>
              <a:rPr lang="en-US" altLang="zh-CN" sz="1400" b="1" dirty="0">
                <a:solidFill>
                  <a:schemeClr val="tx1"/>
                </a:solidFill>
                <a:latin typeface="Courier New" charset="0"/>
                <a:ea typeface="宋体" charset="-122"/>
              </a:rPr>
              <a:t>A[0], B[0], </a:t>
            </a:r>
            <a:r>
              <a:rPr lang="en-US" altLang="zh-CN" sz="1400" b="1" dirty="0" err="1">
                <a:solidFill>
                  <a:schemeClr val="tx1"/>
                </a:solidFill>
                <a:latin typeface="Courier New" charset="0"/>
                <a:ea typeface="宋体" charset="-122"/>
              </a:rPr>
              <a:t>Cin</a:t>
            </a:r>
            <a:r>
              <a:rPr lang="en-US" altLang="zh-CN" sz="1400" b="1" dirty="0">
                <a:solidFill>
                  <a:schemeClr val="tx1"/>
                </a:solidFill>
                <a:latin typeface="Courier New" charset="0"/>
                <a:ea typeface="宋体" charset="-122"/>
              </a:rPr>
              <a:t>);</a:t>
            </a:r>
          </a:p>
          <a:p>
            <a:pPr>
              <a:spcBef>
                <a:spcPct val="0"/>
              </a:spcBef>
              <a:buClrTx/>
              <a:buSzTx/>
              <a:buFontTx/>
              <a:buNone/>
              <a:defRPr/>
            </a:pPr>
            <a:r>
              <a:rPr lang="en-US" altLang="zh-CN" sz="1400" b="1" dirty="0">
                <a:solidFill>
                  <a:schemeClr val="tx1"/>
                </a:solidFill>
                <a:latin typeface="Courier New" charset="0"/>
                <a:ea typeface="宋体" charset="-122"/>
              </a:rPr>
              <a:t>  </a:t>
            </a:r>
            <a:r>
              <a:rPr lang="en-US" altLang="zh-CN" sz="1400" b="1" dirty="0" err="1">
                <a:solidFill>
                  <a:schemeClr val="tx1"/>
                </a:solidFill>
                <a:latin typeface="Courier New" charset="0"/>
                <a:ea typeface="宋体" charset="-122"/>
              </a:rPr>
              <a:t>full_addr</a:t>
            </a:r>
            <a:r>
              <a:rPr lang="en-US" altLang="zh-CN" sz="1400" b="1" dirty="0">
                <a:solidFill>
                  <a:schemeClr val="tx1"/>
                </a:solidFill>
                <a:latin typeface="Courier New" charset="0"/>
                <a:ea typeface="宋体" charset="-122"/>
              </a:rPr>
              <a:t> fa1 (</a:t>
            </a:r>
            <a:r>
              <a:rPr lang="en-US" altLang="zh-CN" sz="1600" b="1" dirty="0">
                <a:solidFill>
                  <a:schemeClr val="tx1"/>
                </a:solidFill>
                <a:ea typeface="宋体" charset="-122"/>
              </a:rPr>
              <a:t>S[1], C2,    </a:t>
            </a:r>
            <a:r>
              <a:rPr lang="en-US" altLang="zh-CN" sz="1400" b="1" dirty="0">
                <a:solidFill>
                  <a:schemeClr val="tx1"/>
                </a:solidFill>
                <a:latin typeface="Courier New" charset="0"/>
                <a:ea typeface="宋体" charset="-122"/>
              </a:rPr>
              <a:t>A[1], B[1], C1);</a:t>
            </a:r>
          </a:p>
          <a:p>
            <a:pPr>
              <a:spcBef>
                <a:spcPct val="0"/>
              </a:spcBef>
              <a:buClrTx/>
              <a:buSzTx/>
              <a:buFontTx/>
              <a:buNone/>
              <a:defRPr/>
            </a:pPr>
            <a:r>
              <a:rPr lang="en-US" altLang="zh-CN" sz="1400" b="1" dirty="0">
                <a:solidFill>
                  <a:schemeClr val="tx1"/>
                </a:solidFill>
                <a:latin typeface="Courier New" charset="0"/>
                <a:ea typeface="宋体" charset="-122"/>
              </a:rPr>
              <a:t>  </a:t>
            </a:r>
            <a:r>
              <a:rPr lang="en-US" altLang="zh-CN" sz="1400" b="1" dirty="0" err="1">
                <a:solidFill>
                  <a:schemeClr val="tx1"/>
                </a:solidFill>
                <a:latin typeface="Courier New" charset="0"/>
                <a:ea typeface="宋体" charset="-122"/>
              </a:rPr>
              <a:t>full_addr</a:t>
            </a:r>
            <a:r>
              <a:rPr lang="en-US" altLang="zh-CN" sz="1400" b="1" dirty="0">
                <a:solidFill>
                  <a:schemeClr val="tx1"/>
                </a:solidFill>
                <a:latin typeface="Courier New" charset="0"/>
                <a:ea typeface="宋体" charset="-122"/>
              </a:rPr>
              <a:t> fa2 (</a:t>
            </a:r>
            <a:r>
              <a:rPr lang="en-US" altLang="zh-CN" sz="1600" b="1" dirty="0">
                <a:solidFill>
                  <a:schemeClr val="tx1"/>
                </a:solidFill>
                <a:ea typeface="宋体" charset="-122"/>
              </a:rPr>
              <a:t>S[2], C3,     </a:t>
            </a:r>
            <a:r>
              <a:rPr lang="en-US" altLang="zh-CN" sz="1400" b="1" dirty="0">
                <a:solidFill>
                  <a:schemeClr val="tx1"/>
                </a:solidFill>
                <a:latin typeface="Courier New" charset="0"/>
                <a:ea typeface="宋体" charset="-122"/>
              </a:rPr>
              <a:t>A[2], B[2], C2);</a:t>
            </a:r>
          </a:p>
          <a:p>
            <a:pPr>
              <a:spcBef>
                <a:spcPct val="0"/>
              </a:spcBef>
              <a:buClrTx/>
              <a:buSzTx/>
              <a:buFontTx/>
              <a:buNone/>
              <a:defRPr/>
            </a:pPr>
            <a:r>
              <a:rPr lang="en-US" altLang="zh-CN" sz="1400" b="1" dirty="0">
                <a:solidFill>
                  <a:schemeClr val="tx1"/>
                </a:solidFill>
                <a:latin typeface="Courier New" charset="0"/>
                <a:ea typeface="宋体" charset="-122"/>
              </a:rPr>
              <a:t>  </a:t>
            </a:r>
            <a:r>
              <a:rPr lang="en-US" altLang="zh-CN" sz="1400" b="1" dirty="0" err="1">
                <a:solidFill>
                  <a:schemeClr val="tx1"/>
                </a:solidFill>
                <a:latin typeface="Courier New" charset="0"/>
                <a:ea typeface="宋体" charset="-122"/>
              </a:rPr>
              <a:t>full_addr</a:t>
            </a:r>
            <a:r>
              <a:rPr lang="en-US" altLang="zh-CN" sz="1400" b="1" dirty="0">
                <a:solidFill>
                  <a:schemeClr val="tx1"/>
                </a:solidFill>
                <a:latin typeface="Courier New" charset="0"/>
                <a:ea typeface="宋体" charset="-122"/>
              </a:rPr>
              <a:t> fa3 (</a:t>
            </a:r>
            <a:r>
              <a:rPr lang="en-US" altLang="zh-CN" sz="1600" b="1" dirty="0">
                <a:solidFill>
                  <a:schemeClr val="tx1"/>
                </a:solidFill>
                <a:ea typeface="宋体" charset="-122"/>
              </a:rPr>
              <a:t>S[3], </a:t>
            </a:r>
            <a:r>
              <a:rPr lang="en-US" altLang="zh-CN" sz="1600" b="1" dirty="0" err="1">
                <a:solidFill>
                  <a:schemeClr val="tx1"/>
                </a:solidFill>
                <a:ea typeface="宋体" charset="-122"/>
              </a:rPr>
              <a:t>Cout</a:t>
            </a:r>
            <a:r>
              <a:rPr lang="en-US" altLang="zh-CN" sz="1600" b="1" dirty="0">
                <a:solidFill>
                  <a:schemeClr val="tx1"/>
                </a:solidFill>
                <a:ea typeface="宋体" charset="-122"/>
              </a:rPr>
              <a:t>, </a:t>
            </a:r>
            <a:r>
              <a:rPr lang="en-US" altLang="zh-CN" sz="1400" b="1" dirty="0">
                <a:solidFill>
                  <a:schemeClr val="tx1"/>
                </a:solidFill>
                <a:latin typeface="Courier New" charset="0"/>
                <a:ea typeface="宋体" charset="-122"/>
              </a:rPr>
              <a:t>A[3], B[3], C3);</a:t>
            </a:r>
          </a:p>
          <a:p>
            <a:pPr>
              <a:spcBef>
                <a:spcPct val="0"/>
              </a:spcBef>
              <a:buClrTx/>
              <a:buSzTx/>
              <a:buFontTx/>
              <a:buNone/>
              <a:defRPr/>
            </a:pPr>
            <a:r>
              <a:rPr lang="en-US" altLang="zh-CN" sz="1400" b="1" dirty="0" err="1">
                <a:solidFill>
                  <a:schemeClr val="tx1"/>
                </a:solidFill>
                <a:latin typeface="Courier New" charset="0"/>
                <a:ea typeface="宋体" charset="-122"/>
              </a:rPr>
              <a:t>endmodule</a:t>
            </a:r>
            <a:endParaRPr lang="en-US" altLang="zh-CN" sz="1400" b="1" dirty="0">
              <a:solidFill>
                <a:schemeClr val="tx1"/>
              </a:solidFill>
              <a:latin typeface="Courier New" charset="0"/>
              <a:ea typeface="宋体" charset="-122"/>
            </a:endParaRPr>
          </a:p>
          <a:p>
            <a:pPr>
              <a:spcBef>
                <a:spcPct val="0"/>
              </a:spcBef>
              <a:buClrTx/>
              <a:buSzTx/>
              <a:buFontTx/>
              <a:buNone/>
              <a:defRPr/>
            </a:pPr>
            <a:endParaRPr lang="en-US" altLang="zh-CN" sz="1400" b="1" dirty="0">
              <a:solidFill>
                <a:schemeClr val="tx1"/>
              </a:solidFill>
              <a:latin typeface="Courier New" charset="0"/>
              <a:ea typeface="宋体" charset="-122"/>
            </a:endParaRPr>
          </a:p>
        </p:txBody>
      </p:sp>
      <p:sp>
        <p:nvSpPr>
          <p:cNvPr id="26631" name="Text Box 5">
            <a:extLst>
              <a:ext uri="{FF2B5EF4-FFF2-40B4-BE49-F238E27FC236}">
                <a16:creationId xmlns:a16="http://schemas.microsoft.com/office/drawing/2014/main" id="{AD987451-4A32-744B-AABE-BA59378B4603}"/>
              </a:ext>
            </a:extLst>
          </p:cNvPr>
          <p:cNvSpPr txBox="1">
            <a:spLocks noChangeArrowheads="1"/>
          </p:cNvSpPr>
          <p:nvPr/>
        </p:nvSpPr>
        <p:spPr bwMode="auto">
          <a:xfrm>
            <a:off x="6953628" y="2529840"/>
            <a:ext cx="1424520" cy="4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dirty="0">
                <a:solidFill>
                  <a:schemeClr val="tx1"/>
                </a:solidFill>
                <a:latin typeface="+mn-ea"/>
                <a:ea typeface="+mn-ea"/>
              </a:rPr>
              <a:t>Behavior</a:t>
            </a:r>
          </a:p>
        </p:txBody>
      </p:sp>
      <p:sp>
        <p:nvSpPr>
          <p:cNvPr id="26632" name="Text Box 6">
            <a:extLst>
              <a:ext uri="{FF2B5EF4-FFF2-40B4-BE49-F238E27FC236}">
                <a16:creationId xmlns:a16="http://schemas.microsoft.com/office/drawing/2014/main" id="{16AAE39D-3EA3-5745-9EE7-3186EA3BF3B9}"/>
              </a:ext>
            </a:extLst>
          </p:cNvPr>
          <p:cNvSpPr txBox="1">
            <a:spLocks noChangeArrowheads="1"/>
          </p:cNvSpPr>
          <p:nvPr/>
        </p:nvSpPr>
        <p:spPr bwMode="auto">
          <a:xfrm>
            <a:off x="7003000" y="4369119"/>
            <a:ext cx="1499860" cy="4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dirty="0">
                <a:solidFill>
                  <a:schemeClr val="tx1"/>
                </a:solidFill>
                <a:latin typeface="+mn-ea"/>
                <a:ea typeface="+mn-ea"/>
              </a:rPr>
              <a:t>Structural</a:t>
            </a:r>
          </a:p>
        </p:txBody>
      </p:sp>
      <p:sp>
        <p:nvSpPr>
          <p:cNvPr id="26633" name="Text Box 7">
            <a:extLst>
              <a:ext uri="{FF2B5EF4-FFF2-40B4-BE49-F238E27FC236}">
                <a16:creationId xmlns:a16="http://schemas.microsoft.com/office/drawing/2014/main" id="{12557B06-34BE-314F-97C0-601081828015}"/>
              </a:ext>
            </a:extLst>
          </p:cNvPr>
          <p:cNvSpPr txBox="1">
            <a:spLocks noChangeArrowheads="1"/>
          </p:cNvSpPr>
          <p:nvPr/>
        </p:nvSpPr>
        <p:spPr bwMode="auto">
          <a:xfrm>
            <a:off x="6902812" y="6141971"/>
            <a:ext cx="16764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dirty="0">
                <a:solidFill>
                  <a:schemeClr val="hlink"/>
                </a:solidFill>
                <a:ea typeface="宋体" charset="-122"/>
              </a:rPr>
              <a:t>Order of ports?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A65702A9-8E78-A748-9437-011DE62DDDD8}"/>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EEDEC249-786C-DF4C-A452-92CDA7B7017F}" type="slidenum">
              <a:rPr lang="zh-CN" altLang="en-US" sz="1400">
                <a:solidFill>
                  <a:srgbClr val="0000B6"/>
                </a:solidFill>
                <a:latin typeface="Book Antiqua" charset="0"/>
                <a:ea typeface="宋体" charset="-122"/>
              </a:rPr>
              <a:pPr>
                <a:spcBef>
                  <a:spcPct val="0"/>
                </a:spcBef>
                <a:buClrTx/>
                <a:buSzTx/>
                <a:buFontTx/>
                <a:buNone/>
                <a:defRPr/>
              </a:pPr>
              <a:t>13</a:t>
            </a:fld>
            <a:endParaRPr lang="en-US" altLang="zh-CN" sz="1400">
              <a:solidFill>
                <a:srgbClr val="0000B6"/>
              </a:solidFill>
              <a:latin typeface="Book Antiqua" charset="0"/>
              <a:ea typeface="宋体" charset="-122"/>
            </a:endParaRPr>
          </a:p>
        </p:txBody>
      </p:sp>
      <p:sp>
        <p:nvSpPr>
          <p:cNvPr id="41986" name="页脚占位符 4">
            <a:extLst>
              <a:ext uri="{FF2B5EF4-FFF2-40B4-BE49-F238E27FC236}">
                <a16:creationId xmlns:a16="http://schemas.microsoft.com/office/drawing/2014/main" id="{C9DD45CB-FB55-3A48-BBDB-DB2CE8242C25}"/>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09410" name="Rectangle 2">
            <a:extLst>
              <a:ext uri="{FF2B5EF4-FFF2-40B4-BE49-F238E27FC236}">
                <a16:creationId xmlns:a16="http://schemas.microsoft.com/office/drawing/2014/main" id="{E346613D-1930-9A4B-9593-49621C000189}"/>
              </a:ext>
            </a:extLst>
          </p:cNvPr>
          <p:cNvSpPr>
            <a:spLocks noGrp="1" noChangeArrowheads="1"/>
          </p:cNvSpPr>
          <p:nvPr>
            <p:ph type="title"/>
          </p:nvPr>
        </p:nvSpPr>
        <p:spPr>
          <a:xfrm>
            <a:off x="960120" y="244476"/>
            <a:ext cx="7772400" cy="898525"/>
          </a:xfrm>
        </p:spPr>
        <p:txBody>
          <a:bodyPr/>
          <a:lstStyle/>
          <a:p>
            <a:pPr defTabSz="927100">
              <a:defRPr/>
            </a:pPr>
            <a:r>
              <a:rPr lang="en-US" altLang="zh-CN" sz="4000" i="0" dirty="0">
                <a:ea typeface="宋体" pitchFamily="2" charset="-122"/>
              </a:rPr>
              <a:t>Verilog Data Types and Values</a:t>
            </a:r>
          </a:p>
        </p:txBody>
      </p:sp>
      <p:sp>
        <p:nvSpPr>
          <p:cNvPr id="28677" name="Rectangle 3">
            <a:extLst>
              <a:ext uri="{FF2B5EF4-FFF2-40B4-BE49-F238E27FC236}">
                <a16:creationId xmlns:a16="http://schemas.microsoft.com/office/drawing/2014/main" id="{29EAB457-945B-DB4C-9900-61CD35A030A5}"/>
              </a:ext>
            </a:extLst>
          </p:cNvPr>
          <p:cNvSpPr>
            <a:spLocks noGrp="1" noChangeArrowheads="1"/>
          </p:cNvSpPr>
          <p:nvPr>
            <p:ph type="body" idx="1"/>
          </p:nvPr>
        </p:nvSpPr>
        <p:spPr>
          <a:xfrm>
            <a:off x="1163320" y="1234441"/>
            <a:ext cx="8178800" cy="4868863"/>
          </a:xfrm>
        </p:spPr>
        <p:txBody>
          <a:bodyPr/>
          <a:lstStyle/>
          <a:p>
            <a:pPr marL="347663" indent="-347663" defTabSz="927100">
              <a:buFont typeface="Wingdings" charset="2"/>
              <a:buChar char="q"/>
              <a:defRPr/>
            </a:pPr>
            <a:r>
              <a:rPr lang="en-US" altLang="zh-CN" sz="2000" dirty="0">
                <a:ea typeface="宋体" charset="-122"/>
              </a:rPr>
              <a:t>Bits - value on a wire</a:t>
            </a:r>
          </a:p>
          <a:p>
            <a:pPr marL="752475" lvl="1" indent="-288925" defTabSz="927100">
              <a:buFont typeface="Wingdings" charset="2"/>
              <a:buChar char="§"/>
              <a:defRPr/>
            </a:pPr>
            <a:r>
              <a:rPr lang="en-US" altLang="zh-CN" sz="1800" b="1" dirty="0">
                <a:latin typeface="Courier New" charset="0"/>
                <a:ea typeface="宋体" charset="-122"/>
              </a:rPr>
              <a:t>0, 1</a:t>
            </a:r>
            <a:endParaRPr lang="en-US" altLang="zh-CN" sz="1800" dirty="0">
              <a:ea typeface="宋体" charset="-122"/>
            </a:endParaRPr>
          </a:p>
          <a:p>
            <a:pPr marL="752475" lvl="1" indent="-288925" defTabSz="927100">
              <a:buFont typeface="Wingdings" charset="2"/>
              <a:buChar char="§"/>
              <a:defRPr/>
            </a:pPr>
            <a:r>
              <a:rPr lang="en-US" altLang="zh-CN" sz="1800" b="1" dirty="0">
                <a:latin typeface="Courier New" charset="0"/>
                <a:ea typeface="宋体" charset="-122"/>
              </a:rPr>
              <a:t>X</a:t>
            </a:r>
            <a:r>
              <a:rPr lang="en-US" altLang="zh-CN" sz="1800" dirty="0">
                <a:ea typeface="宋体" charset="-122"/>
              </a:rPr>
              <a:t>	   - don’t care/don’t know</a:t>
            </a:r>
          </a:p>
          <a:p>
            <a:pPr marL="752475" lvl="1" indent="-288925" defTabSz="927100">
              <a:buFont typeface="Wingdings" charset="2"/>
              <a:buChar char="§"/>
              <a:defRPr/>
            </a:pPr>
            <a:r>
              <a:rPr lang="en-US" altLang="zh-CN" sz="1800" b="1" dirty="0">
                <a:latin typeface="Courier New" charset="0"/>
                <a:ea typeface="宋体" charset="-122"/>
              </a:rPr>
              <a:t>Z</a:t>
            </a:r>
            <a:r>
              <a:rPr lang="en-US" altLang="zh-CN" sz="1800" dirty="0">
                <a:ea typeface="宋体" charset="-122"/>
              </a:rPr>
              <a:t>   - undriven, tri-state</a:t>
            </a:r>
          </a:p>
          <a:p>
            <a:pPr marL="347663" indent="-347663" defTabSz="927100">
              <a:buFont typeface="Wingdings" charset="2"/>
              <a:buChar char="q"/>
              <a:defRPr/>
            </a:pPr>
            <a:r>
              <a:rPr lang="en-US" altLang="zh-CN" sz="2000" dirty="0">
                <a:ea typeface="宋体" charset="-122"/>
              </a:rPr>
              <a:t>Vectors of bits</a:t>
            </a:r>
          </a:p>
          <a:p>
            <a:pPr marL="752475" lvl="1" indent="-288925" defTabSz="927100">
              <a:lnSpc>
                <a:spcPct val="95000"/>
              </a:lnSpc>
              <a:buFont typeface="Wingdings" charset="2"/>
              <a:buChar char="§"/>
              <a:defRPr/>
            </a:pPr>
            <a:r>
              <a:rPr lang="en-US" altLang="zh-CN" sz="1800" b="1" dirty="0">
                <a:latin typeface="Courier New" charset="0"/>
                <a:ea typeface="宋体" charset="-122"/>
              </a:rPr>
              <a:t>A[3:0] </a:t>
            </a:r>
            <a:r>
              <a:rPr lang="en-US" altLang="zh-CN" sz="1800" b="1" dirty="0">
                <a:ea typeface="宋体" charset="-122"/>
              </a:rPr>
              <a:t>- vector of 4 bits: </a:t>
            </a:r>
            <a:r>
              <a:rPr lang="en-US" altLang="zh-CN" sz="1800" b="1" dirty="0">
                <a:latin typeface="Courier New" charset="0"/>
                <a:ea typeface="宋体" charset="-122"/>
              </a:rPr>
              <a:t>A[3], A[2], A[1], A[0]</a:t>
            </a:r>
          </a:p>
          <a:p>
            <a:pPr marL="752475" lvl="1" indent="-288925" defTabSz="927100">
              <a:lnSpc>
                <a:spcPct val="95000"/>
              </a:lnSpc>
              <a:buFont typeface="Wingdings" charset="2"/>
              <a:buChar char="§"/>
              <a:defRPr/>
            </a:pPr>
            <a:r>
              <a:rPr lang="en-US" altLang="zh-CN" sz="1800" dirty="0">
                <a:ea typeface="宋体" charset="-122"/>
              </a:rPr>
              <a:t>Treated as an </a:t>
            </a:r>
            <a:r>
              <a:rPr lang="en-US" altLang="zh-CN" sz="1800" i="1" dirty="0">
                <a:ea typeface="宋体" charset="-122"/>
              </a:rPr>
              <a:t>unsigned</a:t>
            </a:r>
            <a:r>
              <a:rPr lang="en-US" altLang="zh-CN" sz="1800" dirty="0">
                <a:ea typeface="宋体" charset="-122"/>
              </a:rPr>
              <a:t> integer value</a:t>
            </a:r>
          </a:p>
          <a:p>
            <a:pPr marL="1158875" lvl="2" indent="-231775" defTabSz="927100">
              <a:lnSpc>
                <a:spcPct val="95000"/>
              </a:lnSpc>
              <a:defRPr/>
            </a:pPr>
            <a:r>
              <a:rPr lang="en-US" altLang="zh-CN" sz="1600" dirty="0">
                <a:ea typeface="宋体" charset="-122"/>
              </a:rPr>
              <a:t>e.g. , </a:t>
            </a:r>
            <a:r>
              <a:rPr lang="en-US" altLang="zh-CN" sz="1600" b="1" dirty="0">
                <a:latin typeface="Courier New" charset="0"/>
                <a:ea typeface="宋体" charset="-122"/>
              </a:rPr>
              <a:t>A &lt; 0</a:t>
            </a:r>
            <a:r>
              <a:rPr lang="en-US" altLang="zh-CN" sz="1600" dirty="0">
                <a:ea typeface="宋体" charset="-122"/>
              </a:rPr>
              <a:t> ??</a:t>
            </a:r>
          </a:p>
          <a:p>
            <a:pPr marL="752475" lvl="1" indent="-288925" defTabSz="927100">
              <a:lnSpc>
                <a:spcPct val="95000"/>
              </a:lnSpc>
              <a:buFont typeface="Wingdings" charset="2"/>
              <a:buChar char="§"/>
              <a:defRPr/>
            </a:pPr>
            <a:r>
              <a:rPr lang="en-US" altLang="zh-CN" sz="1800" dirty="0">
                <a:ea typeface="宋体" charset="-122"/>
              </a:rPr>
              <a:t>Concatenating bits/vectors into a vector</a:t>
            </a:r>
          </a:p>
          <a:p>
            <a:pPr marL="1158875" lvl="2" indent="-231775" defTabSz="927100">
              <a:lnSpc>
                <a:spcPct val="95000"/>
              </a:lnSpc>
              <a:defRPr/>
            </a:pPr>
            <a:r>
              <a:rPr lang="en-US" altLang="zh-CN" sz="1600" dirty="0">
                <a:ea typeface="宋体" charset="-122"/>
              </a:rPr>
              <a:t>e.g., sign extend</a:t>
            </a:r>
          </a:p>
          <a:p>
            <a:pPr marL="1158875" lvl="2" indent="-231775" defTabSz="927100">
              <a:lnSpc>
                <a:spcPct val="95000"/>
              </a:lnSpc>
              <a:defRPr/>
            </a:pPr>
            <a:r>
              <a:rPr lang="en-US" altLang="zh-CN" sz="1600" b="1" dirty="0">
                <a:latin typeface="Courier New" charset="0"/>
                <a:ea typeface="宋体" charset="-122"/>
              </a:rPr>
              <a:t>B[7:0] = {A[3], A[3], A[3], A[3], A[3:0]};</a:t>
            </a:r>
            <a:endParaRPr lang="en-US" altLang="zh-CN" sz="1600" dirty="0">
              <a:ea typeface="宋体" charset="-122"/>
            </a:endParaRPr>
          </a:p>
          <a:p>
            <a:pPr marL="1158875" lvl="2" indent="-231775" defTabSz="927100">
              <a:lnSpc>
                <a:spcPct val="95000"/>
              </a:lnSpc>
              <a:defRPr/>
            </a:pPr>
            <a:r>
              <a:rPr lang="en-US" altLang="zh-CN" sz="1600" b="1" dirty="0">
                <a:latin typeface="Courier New" charset="0"/>
                <a:ea typeface="宋体" charset="-122"/>
              </a:rPr>
              <a:t>B[7:0] = {4{A[3]}, A[3:0]};</a:t>
            </a:r>
          </a:p>
          <a:p>
            <a:pPr marL="752475" lvl="1" indent="-288925" defTabSz="927100">
              <a:lnSpc>
                <a:spcPct val="95000"/>
              </a:lnSpc>
              <a:buFont typeface="Wingdings" charset="2"/>
              <a:buChar char="§"/>
              <a:defRPr/>
            </a:pPr>
            <a:r>
              <a:rPr lang="en-US" altLang="zh-CN" sz="1800" dirty="0">
                <a:ea typeface="宋体" charset="-122"/>
              </a:rPr>
              <a:t>Style:  Use  </a:t>
            </a:r>
            <a:r>
              <a:rPr lang="en-US" altLang="zh-CN" sz="1800" b="1" dirty="0">
                <a:latin typeface="Courier New" charset="0"/>
                <a:ea typeface="宋体" charset="-122"/>
              </a:rPr>
              <a:t>a[7:0] = b[7:0] + c;</a:t>
            </a:r>
            <a:br>
              <a:rPr lang="en-US" altLang="zh-CN" sz="1800" dirty="0">
                <a:ea typeface="宋体" charset="-122"/>
              </a:rPr>
            </a:br>
            <a:r>
              <a:rPr lang="en-US" altLang="zh-CN" sz="1800" dirty="0">
                <a:ea typeface="宋体" charset="-122"/>
              </a:rPr>
              <a:t>	         Not: </a:t>
            </a:r>
            <a:r>
              <a:rPr lang="en-US" altLang="zh-CN" sz="1800" b="1" dirty="0">
                <a:latin typeface="Courier New" charset="0"/>
                <a:ea typeface="宋体" charset="-122"/>
              </a:rPr>
              <a:t>a = b + c;</a:t>
            </a:r>
            <a:r>
              <a:rPr lang="en-US" altLang="zh-CN" sz="1800" dirty="0">
                <a:ea typeface="宋体" charset="-122"/>
              </a:rPr>
              <a:t>           // need to look at declaration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6173E8A9-2CF9-504E-B3CB-E17F7037A85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D6EEFF7C-34FA-AB41-A787-548E9661E40E}" type="slidenum">
              <a:rPr lang="zh-CN" altLang="en-US" sz="1400">
                <a:solidFill>
                  <a:srgbClr val="0000B6"/>
                </a:solidFill>
                <a:latin typeface="Book Antiqua" charset="0"/>
                <a:ea typeface="宋体" charset="-122"/>
              </a:rPr>
              <a:pPr>
                <a:spcBef>
                  <a:spcPct val="0"/>
                </a:spcBef>
                <a:buClrTx/>
                <a:buSzTx/>
                <a:buFontTx/>
                <a:buNone/>
                <a:defRPr/>
              </a:pPr>
              <a:t>14</a:t>
            </a:fld>
            <a:endParaRPr lang="en-US" altLang="zh-CN" sz="1400">
              <a:solidFill>
                <a:srgbClr val="0000B6"/>
              </a:solidFill>
              <a:latin typeface="Book Antiqua" charset="0"/>
              <a:ea typeface="宋体" charset="-122"/>
            </a:endParaRPr>
          </a:p>
        </p:txBody>
      </p:sp>
      <p:sp>
        <p:nvSpPr>
          <p:cNvPr id="44034" name="页脚占位符 4">
            <a:extLst>
              <a:ext uri="{FF2B5EF4-FFF2-40B4-BE49-F238E27FC236}">
                <a16:creationId xmlns:a16="http://schemas.microsoft.com/office/drawing/2014/main" id="{B3996057-0742-654D-B3BF-241EDB06373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11458" name="Rectangle 2">
            <a:extLst>
              <a:ext uri="{FF2B5EF4-FFF2-40B4-BE49-F238E27FC236}">
                <a16:creationId xmlns:a16="http://schemas.microsoft.com/office/drawing/2014/main" id="{7B128511-0E27-6B4F-AA2C-9C83D3742383}"/>
              </a:ext>
            </a:extLst>
          </p:cNvPr>
          <p:cNvSpPr>
            <a:spLocks noGrp="1" noChangeArrowheads="1"/>
          </p:cNvSpPr>
          <p:nvPr>
            <p:ph type="title"/>
          </p:nvPr>
        </p:nvSpPr>
        <p:spPr/>
        <p:txBody>
          <a:bodyPr/>
          <a:lstStyle/>
          <a:p>
            <a:pPr defTabSz="927100">
              <a:defRPr/>
            </a:pPr>
            <a:r>
              <a:rPr lang="en-US" altLang="zh-CN" sz="4000" i="0" dirty="0">
                <a:ea typeface="宋体" pitchFamily="2" charset="-122"/>
              </a:rPr>
              <a:t>Verilog Numbers</a:t>
            </a:r>
          </a:p>
        </p:txBody>
      </p:sp>
      <p:sp>
        <p:nvSpPr>
          <p:cNvPr id="30725" name="Rectangle 3">
            <a:extLst>
              <a:ext uri="{FF2B5EF4-FFF2-40B4-BE49-F238E27FC236}">
                <a16:creationId xmlns:a16="http://schemas.microsoft.com/office/drawing/2014/main" id="{8AD4E741-6327-BB4F-A614-FF844A9D7189}"/>
              </a:ext>
            </a:extLst>
          </p:cNvPr>
          <p:cNvSpPr>
            <a:spLocks noGrp="1" noChangeArrowheads="1"/>
          </p:cNvSpPr>
          <p:nvPr>
            <p:ph type="body" idx="1"/>
          </p:nvPr>
        </p:nvSpPr>
        <p:spPr>
          <a:xfrm>
            <a:off x="1341120" y="1752600"/>
            <a:ext cx="9936480" cy="4114800"/>
          </a:xfrm>
        </p:spPr>
        <p:txBody>
          <a:bodyPr/>
          <a:lstStyle/>
          <a:p>
            <a:pPr marL="347663" indent="-347663" defTabSz="927100">
              <a:lnSpc>
                <a:spcPct val="90000"/>
              </a:lnSpc>
              <a:tabLst>
                <a:tab pos="2235200" algn="l"/>
              </a:tabLst>
            </a:pPr>
            <a:r>
              <a:rPr lang="zh-CN" altLang="en-US" b="1" dirty="0">
                <a:latin typeface="Courier New" panose="02070309020205020404" pitchFamily="49" charset="0"/>
                <a:ea typeface="宋体" panose="02010600030101010101" pitchFamily="2" charset="-122"/>
              </a:rPr>
              <a:t>14	</a:t>
            </a:r>
            <a:r>
              <a:rPr lang="zh-CN" altLang="en-US" dirty="0">
                <a:ea typeface="宋体" panose="02010600030101010101" pitchFamily="2" charset="-122"/>
              </a:rPr>
              <a:t>- </a:t>
            </a:r>
            <a:r>
              <a:rPr lang="en-US" altLang="zh-CN" dirty="0">
                <a:ea typeface="宋体" panose="02010600030101010101" pitchFamily="2" charset="-122"/>
              </a:rPr>
              <a:t>ordinary decimal number</a:t>
            </a:r>
          </a:p>
          <a:p>
            <a:pPr marL="347663" indent="-347663" defTabSz="927100">
              <a:lnSpc>
                <a:spcPct val="90000"/>
              </a:lnSpc>
              <a:tabLst>
                <a:tab pos="2235200" algn="l"/>
              </a:tabLst>
            </a:pPr>
            <a:r>
              <a:rPr lang="en-US" altLang="zh-CN" b="1" dirty="0">
                <a:latin typeface="Courier New" panose="02070309020205020404" pitchFamily="49" charset="0"/>
                <a:ea typeface="宋体" panose="02010600030101010101" pitchFamily="2" charset="-122"/>
              </a:rPr>
              <a:t>-14</a:t>
            </a:r>
            <a:r>
              <a:rPr lang="en-US" altLang="zh-CN" dirty="0">
                <a:ea typeface="宋体" panose="02010600030101010101" pitchFamily="2" charset="-122"/>
              </a:rPr>
              <a:t>	- 2’s complement representation</a:t>
            </a:r>
          </a:p>
          <a:p>
            <a:pPr marL="347663" indent="-347663" defTabSz="927100">
              <a:lnSpc>
                <a:spcPct val="90000"/>
              </a:lnSpc>
              <a:tabLst>
                <a:tab pos="2235200" algn="l"/>
              </a:tabLst>
            </a:pPr>
            <a:r>
              <a:rPr lang="en-US" altLang="zh-CN" b="1" dirty="0">
                <a:latin typeface="Courier New" panose="02070309020205020404" pitchFamily="49" charset="0"/>
                <a:ea typeface="宋体" panose="02010600030101010101" pitchFamily="2" charset="-122"/>
              </a:rPr>
              <a:t>12’b0000_0100_0110</a:t>
            </a:r>
            <a:r>
              <a:rPr lang="en-US" altLang="zh-CN" dirty="0">
                <a:ea typeface="宋体" panose="02010600030101010101" pitchFamily="2" charset="-122"/>
              </a:rPr>
              <a:t>  - binary number with 12 bits (_ is ignored)</a:t>
            </a:r>
          </a:p>
          <a:p>
            <a:pPr marL="347663" indent="-347663" defTabSz="927100">
              <a:lnSpc>
                <a:spcPct val="90000"/>
              </a:lnSpc>
              <a:tabLst>
                <a:tab pos="2235200" algn="l"/>
              </a:tabLst>
            </a:pPr>
            <a:r>
              <a:rPr lang="en-US" altLang="zh-CN" b="1" dirty="0">
                <a:latin typeface="Courier New" panose="02070309020205020404" pitchFamily="49" charset="0"/>
                <a:ea typeface="宋体" panose="02010600030101010101" pitchFamily="2" charset="-122"/>
              </a:rPr>
              <a:t>12’h046</a:t>
            </a:r>
            <a:r>
              <a:rPr lang="en-US" altLang="zh-CN" dirty="0">
                <a:ea typeface="宋体" panose="02010600030101010101" pitchFamily="2" charset="-122"/>
              </a:rPr>
              <a:t>  - hexadecimal number with 12 bits</a:t>
            </a:r>
          </a:p>
          <a:p>
            <a:pPr marL="347663" indent="-347663" defTabSz="927100">
              <a:lnSpc>
                <a:spcPct val="90000"/>
              </a:lnSpc>
              <a:tabLst>
                <a:tab pos="2235200" algn="l"/>
              </a:tabLst>
            </a:pPr>
            <a:r>
              <a:rPr lang="en-US" altLang="zh-CN" dirty="0">
                <a:ea typeface="宋体" panose="02010600030101010101" pitchFamily="2" charset="-122"/>
              </a:rPr>
              <a:t>Verilog values are </a:t>
            </a:r>
            <a:r>
              <a:rPr lang="en-US" altLang="zh-CN" i="1" dirty="0">
                <a:ea typeface="宋体" panose="02010600030101010101" pitchFamily="2" charset="-122"/>
              </a:rPr>
              <a:t>unsigned</a:t>
            </a:r>
            <a:endParaRPr lang="en-US" altLang="zh-CN" dirty="0">
              <a:ea typeface="宋体" panose="02010600030101010101" pitchFamily="2" charset="-122"/>
            </a:endParaRPr>
          </a:p>
          <a:p>
            <a:pPr marL="752475" lvl="1" indent="-288925" defTabSz="927100">
              <a:lnSpc>
                <a:spcPct val="90000"/>
              </a:lnSpc>
              <a:tabLst>
                <a:tab pos="2235200" algn="l"/>
              </a:tabLst>
            </a:pPr>
            <a:r>
              <a:rPr lang="en-US" altLang="zh-CN" dirty="0">
                <a:ea typeface="宋体" panose="02010600030101010101" pitchFamily="2" charset="-122"/>
              </a:rPr>
              <a:t>e.g.,  </a:t>
            </a:r>
            <a:r>
              <a:rPr lang="en-US" altLang="zh-CN" b="1" dirty="0">
                <a:latin typeface="Courier New" panose="02070309020205020404" pitchFamily="49" charset="0"/>
                <a:ea typeface="宋体" panose="02010600030101010101" pitchFamily="2" charset="-122"/>
              </a:rPr>
              <a:t>C[4:0] = A[3:0] + B[3:0];</a:t>
            </a:r>
          </a:p>
          <a:p>
            <a:pPr marL="752475" lvl="1" indent="-288925" defTabSz="927100">
              <a:lnSpc>
                <a:spcPct val="90000"/>
              </a:lnSpc>
              <a:tabLst>
                <a:tab pos="2235200" algn="l"/>
              </a:tabLst>
            </a:pPr>
            <a:r>
              <a:rPr lang="en-US" altLang="zh-CN" dirty="0">
                <a:ea typeface="宋体" panose="02010600030101010101" pitchFamily="2" charset="-122"/>
              </a:rPr>
              <a:t>if A = 0110 (6) and B = 1010(-6)</a:t>
            </a:r>
            <a:br>
              <a:rPr lang="en-US" altLang="zh-CN" dirty="0">
                <a:ea typeface="宋体" panose="02010600030101010101" pitchFamily="2" charset="-122"/>
              </a:rPr>
            </a:br>
            <a:r>
              <a:rPr lang="en-US" altLang="zh-CN" dirty="0">
                <a:ea typeface="宋体" panose="02010600030101010101" pitchFamily="2" charset="-122"/>
              </a:rPr>
              <a:t>    C = 10000 not 00000</a:t>
            </a:r>
            <a:br>
              <a:rPr lang="en-US" altLang="zh-CN" dirty="0">
                <a:ea typeface="宋体" panose="02010600030101010101" pitchFamily="2" charset="-122"/>
              </a:rPr>
            </a:br>
            <a:r>
              <a:rPr lang="en-US" altLang="zh-CN" dirty="0">
                <a:ea typeface="宋体" panose="02010600030101010101" pitchFamily="2" charset="-122"/>
              </a:rPr>
              <a:t>i.e., B is zero-padded, not sign-extended</a:t>
            </a:r>
          </a:p>
          <a:p>
            <a:pPr marL="347663" indent="-347663" defTabSz="927100">
              <a:lnSpc>
                <a:spcPct val="90000"/>
              </a:lnSpc>
              <a:tabLst>
                <a:tab pos="2235200" algn="l"/>
              </a:tabLst>
            </a:pPr>
            <a:endParaRPr lang="zh-CN" altLang="en-US" dirty="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2">
            <a:extLst>
              <a:ext uri="{FF2B5EF4-FFF2-40B4-BE49-F238E27FC236}">
                <a16:creationId xmlns:a16="http://schemas.microsoft.com/office/drawing/2014/main" id="{37B589F3-ED56-EC46-BA39-482D579D509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07D34A19-C5A6-5C4F-BC2B-5A9A87E1520C}" type="slidenum">
              <a:rPr lang="zh-CN" altLang="en-US" sz="1400">
                <a:solidFill>
                  <a:srgbClr val="0000B6"/>
                </a:solidFill>
                <a:latin typeface="Book Antiqua" charset="0"/>
                <a:ea typeface="宋体" charset="-122"/>
              </a:rPr>
              <a:pPr>
                <a:spcBef>
                  <a:spcPct val="0"/>
                </a:spcBef>
                <a:buClrTx/>
                <a:buSzTx/>
                <a:buFontTx/>
                <a:buNone/>
                <a:defRPr/>
              </a:pPr>
              <a:t>15</a:t>
            </a:fld>
            <a:endParaRPr lang="en-US" altLang="zh-CN" sz="1400">
              <a:solidFill>
                <a:srgbClr val="0000B6"/>
              </a:solidFill>
              <a:latin typeface="Book Antiqua" charset="0"/>
              <a:ea typeface="宋体" charset="-122"/>
            </a:endParaRPr>
          </a:p>
        </p:txBody>
      </p:sp>
      <p:sp>
        <p:nvSpPr>
          <p:cNvPr id="46082" name="页脚占位符 3">
            <a:extLst>
              <a:ext uri="{FF2B5EF4-FFF2-40B4-BE49-F238E27FC236}">
                <a16:creationId xmlns:a16="http://schemas.microsoft.com/office/drawing/2014/main" id="{8A16FD18-EBF6-A148-823F-721C29E3EF7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13506" name="Rectangle 2">
            <a:extLst>
              <a:ext uri="{FF2B5EF4-FFF2-40B4-BE49-F238E27FC236}">
                <a16:creationId xmlns:a16="http://schemas.microsoft.com/office/drawing/2014/main" id="{C25B1CD2-AF4A-5648-8739-410E96E22016}"/>
              </a:ext>
            </a:extLst>
          </p:cNvPr>
          <p:cNvSpPr>
            <a:spLocks noGrp="1" noChangeArrowheads="1"/>
          </p:cNvSpPr>
          <p:nvPr>
            <p:ph type="title"/>
          </p:nvPr>
        </p:nvSpPr>
        <p:spPr>
          <a:xfrm>
            <a:off x="914400" y="228600"/>
            <a:ext cx="10363200" cy="851322"/>
          </a:xfrm>
        </p:spPr>
        <p:txBody>
          <a:bodyPr/>
          <a:lstStyle/>
          <a:p>
            <a:pPr defTabSz="927100">
              <a:defRPr/>
            </a:pPr>
            <a:r>
              <a:rPr lang="en-US" altLang="zh-CN" sz="4000" i="0" dirty="0">
                <a:ea typeface="宋体" pitchFamily="2" charset="-122"/>
              </a:rPr>
              <a:t>Verilog Operators</a:t>
            </a:r>
          </a:p>
        </p:txBody>
      </p:sp>
      <p:graphicFrame>
        <p:nvGraphicFramePr>
          <p:cNvPr id="46084" name="Object 3">
            <a:extLst>
              <a:ext uri="{FF2B5EF4-FFF2-40B4-BE49-F238E27FC236}">
                <a16:creationId xmlns:a16="http://schemas.microsoft.com/office/drawing/2014/main" id="{D9C871EF-2A0C-9243-B47F-C8C60E3DB3BE}"/>
              </a:ext>
            </a:extLst>
          </p:cNvPr>
          <p:cNvGraphicFramePr>
            <a:graphicFrameLocks noChangeAspect="1"/>
          </p:cNvGraphicFramePr>
          <p:nvPr>
            <p:extLst>
              <p:ext uri="{D42A27DB-BD31-4B8C-83A1-F6EECF244321}">
                <p14:modId xmlns:p14="http://schemas.microsoft.com/office/powerpoint/2010/main" val="757584890"/>
              </p:ext>
            </p:extLst>
          </p:nvPr>
        </p:nvGraphicFramePr>
        <p:xfrm>
          <a:off x="1219200" y="1080605"/>
          <a:ext cx="4283710" cy="5194717"/>
        </p:xfrm>
        <a:graphic>
          <a:graphicData uri="http://schemas.openxmlformats.org/presentationml/2006/ole">
            <mc:AlternateContent xmlns:mc="http://schemas.openxmlformats.org/markup-compatibility/2006">
              <mc:Choice xmlns:v="urn:schemas-microsoft-com:vml" Requires="v">
                <p:oleObj spid="_x0000_s1048" name="Image" r:id="rId4" imgW="6915150" imgH="8375650" progId="Photoshop.Image.4">
                  <p:embed/>
                </p:oleObj>
              </mc:Choice>
              <mc:Fallback>
                <p:oleObj name="Image" r:id="rId4" imgW="6915150" imgH="8375650" progId="Photoshop.Image.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080605"/>
                        <a:ext cx="4283710" cy="5194717"/>
                      </a:xfrm>
                      <a:prstGeom prst="rect">
                        <a:avLst/>
                      </a:prstGeom>
                      <a:noFill/>
                      <a:ln>
                        <a:noFill/>
                      </a:ln>
                      <a:effectLst/>
                    </p:spPr>
                  </p:pic>
                </p:oleObj>
              </mc:Fallback>
            </mc:AlternateContent>
          </a:graphicData>
        </a:graphic>
      </p:graphicFrame>
      <p:graphicFrame>
        <p:nvGraphicFramePr>
          <p:cNvPr id="46085" name="Object 4">
            <a:extLst>
              <a:ext uri="{FF2B5EF4-FFF2-40B4-BE49-F238E27FC236}">
                <a16:creationId xmlns:a16="http://schemas.microsoft.com/office/drawing/2014/main" id="{50C509E8-708B-624C-B976-7397E983D2FA}"/>
              </a:ext>
            </a:extLst>
          </p:cNvPr>
          <p:cNvGraphicFramePr>
            <a:graphicFrameLocks noChangeAspect="1"/>
          </p:cNvGraphicFramePr>
          <p:nvPr>
            <p:extLst>
              <p:ext uri="{D42A27DB-BD31-4B8C-83A1-F6EECF244321}">
                <p14:modId xmlns:p14="http://schemas.microsoft.com/office/powerpoint/2010/main" val="1438410836"/>
              </p:ext>
            </p:extLst>
          </p:nvPr>
        </p:nvGraphicFramePr>
        <p:xfrm>
          <a:off x="6042966" y="1717040"/>
          <a:ext cx="4799658" cy="4392082"/>
        </p:xfrm>
        <a:graphic>
          <a:graphicData uri="http://schemas.openxmlformats.org/presentationml/2006/ole">
            <mc:AlternateContent xmlns:mc="http://schemas.openxmlformats.org/markup-compatibility/2006">
              <mc:Choice xmlns:v="urn:schemas-microsoft-com:vml" Requires="v">
                <p:oleObj spid="_x0000_s1049" name="Image" r:id="rId6" imgW="6877050" imgH="6286500" progId="Photoshop.Image.4">
                  <p:embed/>
                </p:oleObj>
              </mc:Choice>
              <mc:Fallback>
                <p:oleObj name="Image" r:id="rId6" imgW="6877050" imgH="6286500" progId="Photoshop.Image.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2966" y="1717040"/>
                        <a:ext cx="4799658" cy="4392082"/>
                      </a:xfrm>
                      <a:prstGeom prst="rect">
                        <a:avLst/>
                      </a:prstGeom>
                      <a:noFill/>
                      <a:ln>
                        <a:noFill/>
                      </a:ln>
                      <a:effec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4825271B-EEDF-0442-BB49-DB6560D9D35B}"/>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1458A07A-1DFB-B148-9C4D-A40CEB595D2E}" type="slidenum">
              <a:rPr lang="zh-CN" altLang="en-US" sz="1400">
                <a:solidFill>
                  <a:srgbClr val="0000B6"/>
                </a:solidFill>
                <a:latin typeface="Book Antiqua" charset="0"/>
                <a:ea typeface="宋体" charset="-122"/>
              </a:rPr>
              <a:pPr>
                <a:spcBef>
                  <a:spcPct val="0"/>
                </a:spcBef>
                <a:buClrTx/>
                <a:buSzTx/>
                <a:buFontTx/>
                <a:buNone/>
                <a:defRPr/>
              </a:pPr>
              <a:t>16</a:t>
            </a:fld>
            <a:endParaRPr lang="en-US" altLang="zh-CN" sz="1400">
              <a:solidFill>
                <a:srgbClr val="0000B6"/>
              </a:solidFill>
              <a:latin typeface="Book Antiqua" charset="0"/>
              <a:ea typeface="宋体" charset="-122"/>
            </a:endParaRPr>
          </a:p>
        </p:txBody>
      </p:sp>
      <p:sp>
        <p:nvSpPr>
          <p:cNvPr id="48130" name="页脚占位符 4">
            <a:extLst>
              <a:ext uri="{FF2B5EF4-FFF2-40B4-BE49-F238E27FC236}">
                <a16:creationId xmlns:a16="http://schemas.microsoft.com/office/drawing/2014/main" id="{B8C7FFDB-CB3F-8B40-91B6-86E862F144C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15554" name="Rectangle 2">
            <a:extLst>
              <a:ext uri="{FF2B5EF4-FFF2-40B4-BE49-F238E27FC236}">
                <a16:creationId xmlns:a16="http://schemas.microsoft.com/office/drawing/2014/main" id="{DA4041F2-D1B8-2443-941D-D38B2A1E41C6}"/>
              </a:ext>
            </a:extLst>
          </p:cNvPr>
          <p:cNvSpPr>
            <a:spLocks noGrp="1" noChangeArrowheads="1"/>
          </p:cNvSpPr>
          <p:nvPr>
            <p:ph type="title"/>
          </p:nvPr>
        </p:nvSpPr>
        <p:spPr/>
        <p:txBody>
          <a:bodyPr/>
          <a:lstStyle/>
          <a:p>
            <a:pPr defTabSz="927100">
              <a:defRPr/>
            </a:pPr>
            <a:r>
              <a:rPr lang="en-US" altLang="zh-CN" sz="4000" i="0" dirty="0">
                <a:ea typeface="宋体" pitchFamily="2" charset="-122"/>
              </a:rPr>
              <a:t>Verilog Variables</a:t>
            </a:r>
          </a:p>
        </p:txBody>
      </p:sp>
      <p:sp>
        <p:nvSpPr>
          <p:cNvPr id="34821" name="Rectangle 3">
            <a:extLst>
              <a:ext uri="{FF2B5EF4-FFF2-40B4-BE49-F238E27FC236}">
                <a16:creationId xmlns:a16="http://schemas.microsoft.com/office/drawing/2014/main" id="{7202F5A8-7E2B-CF4A-99D3-E17A12546396}"/>
              </a:ext>
            </a:extLst>
          </p:cNvPr>
          <p:cNvSpPr>
            <a:spLocks noGrp="1" noChangeArrowheads="1"/>
          </p:cNvSpPr>
          <p:nvPr>
            <p:ph type="body" idx="1"/>
          </p:nvPr>
        </p:nvSpPr>
        <p:spPr>
          <a:xfrm>
            <a:off x="1513840" y="1600200"/>
            <a:ext cx="9438640" cy="4718050"/>
          </a:xfrm>
        </p:spPr>
        <p:txBody>
          <a:bodyPr/>
          <a:lstStyle/>
          <a:p>
            <a:pPr marL="347663" indent="-347663" defTabSz="927100">
              <a:buFont typeface="Wingdings" charset="2"/>
              <a:buChar char="q"/>
              <a:defRPr/>
            </a:pPr>
            <a:r>
              <a:rPr lang="en-US" altLang="zh-CN" sz="2000" dirty="0">
                <a:ea typeface="宋体" charset="-122"/>
              </a:rPr>
              <a:t>wire</a:t>
            </a:r>
          </a:p>
          <a:p>
            <a:pPr marL="752475" lvl="1" indent="-288925" defTabSz="927100">
              <a:buFont typeface="Wingdings" charset="2"/>
              <a:buChar char="§"/>
              <a:defRPr/>
            </a:pPr>
            <a:r>
              <a:rPr lang="en-US" altLang="zh-CN" dirty="0">
                <a:ea typeface="宋体" charset="-122"/>
              </a:rPr>
              <a:t>Variable used simply to connect components together</a:t>
            </a:r>
          </a:p>
          <a:p>
            <a:pPr marL="347663" indent="-347663" defTabSz="927100">
              <a:buFont typeface="Wingdings" charset="2"/>
              <a:buChar char="q"/>
              <a:defRPr/>
            </a:pPr>
            <a:r>
              <a:rPr lang="en-US" altLang="zh-CN" sz="2000" dirty="0" err="1">
                <a:ea typeface="宋体" charset="-122"/>
              </a:rPr>
              <a:t>reg</a:t>
            </a:r>
            <a:endParaRPr lang="en-US" altLang="zh-CN" sz="2000" dirty="0">
              <a:ea typeface="宋体" charset="-122"/>
            </a:endParaRPr>
          </a:p>
          <a:p>
            <a:pPr marL="752475" lvl="1" indent="-288925" defTabSz="927100">
              <a:buFont typeface="Wingdings" charset="2"/>
              <a:buChar char="§"/>
              <a:defRPr/>
            </a:pPr>
            <a:r>
              <a:rPr lang="en-US" altLang="zh-CN" dirty="0">
                <a:ea typeface="宋体" charset="-122"/>
              </a:rPr>
              <a:t>Variable that saves a value as part of a behavioral description</a:t>
            </a:r>
          </a:p>
          <a:p>
            <a:pPr marL="752475" lvl="1" indent="-288925" defTabSz="927100">
              <a:buFont typeface="Wingdings" charset="2"/>
              <a:buChar char="§"/>
              <a:defRPr/>
            </a:pPr>
            <a:r>
              <a:rPr lang="en-US" altLang="zh-CN" dirty="0">
                <a:ea typeface="宋体" charset="-122"/>
              </a:rPr>
              <a:t>Usually corresponds to a wire in the circuit</a:t>
            </a:r>
          </a:p>
          <a:p>
            <a:pPr marL="752475" lvl="1" indent="-288925" defTabSz="927100">
              <a:buFont typeface="Wingdings" charset="2"/>
              <a:buChar char="§"/>
              <a:defRPr/>
            </a:pPr>
            <a:r>
              <a:rPr lang="en-US" altLang="zh-CN" dirty="0">
                <a:ea typeface="宋体" charset="-122"/>
              </a:rPr>
              <a:t>Is </a:t>
            </a:r>
            <a:r>
              <a:rPr lang="en-US" altLang="zh-CN" i="1" dirty="0">
                <a:ea typeface="宋体" charset="-122"/>
              </a:rPr>
              <a:t>NOT</a:t>
            </a:r>
            <a:r>
              <a:rPr lang="en-US" altLang="zh-CN" dirty="0">
                <a:ea typeface="宋体" charset="-122"/>
              </a:rPr>
              <a:t> necessarily a register in the circuit</a:t>
            </a:r>
          </a:p>
          <a:p>
            <a:pPr marL="347663" indent="-347663" defTabSz="927100">
              <a:buFont typeface="Wingdings" charset="2"/>
              <a:buChar char="q"/>
              <a:defRPr/>
            </a:pPr>
            <a:r>
              <a:rPr lang="en-US" altLang="zh-CN" sz="2000" dirty="0">
                <a:ea typeface="宋体" charset="-122"/>
              </a:rPr>
              <a:t>usage:</a:t>
            </a:r>
          </a:p>
          <a:p>
            <a:pPr marL="752475" lvl="1" indent="-288925" defTabSz="927100">
              <a:buFont typeface="Wingdings" charset="2"/>
              <a:buChar char="§"/>
              <a:defRPr/>
            </a:pPr>
            <a:r>
              <a:rPr lang="en-US" altLang="zh-CN" dirty="0">
                <a:ea typeface="宋体" charset="-122"/>
              </a:rPr>
              <a:t>Don’t confuse </a:t>
            </a:r>
            <a:r>
              <a:rPr lang="en-US" altLang="zh-CN" dirty="0" err="1">
                <a:ea typeface="宋体" charset="-122"/>
              </a:rPr>
              <a:t>reg</a:t>
            </a:r>
            <a:r>
              <a:rPr lang="en-US" altLang="zh-CN" dirty="0">
                <a:ea typeface="宋体" charset="-122"/>
              </a:rPr>
              <a:t> assignments with the combinational continuous </a:t>
            </a:r>
            <a:r>
              <a:rPr lang="en-US" altLang="zh-CN" dirty="0">
                <a:latin typeface="Courier New" charset="0"/>
                <a:ea typeface="宋体" charset="-122"/>
              </a:rPr>
              <a:t>assign</a:t>
            </a:r>
            <a:r>
              <a:rPr lang="en-US" altLang="zh-CN" dirty="0">
                <a:ea typeface="宋体" charset="-122"/>
              </a:rPr>
              <a:t> statement! </a:t>
            </a:r>
          </a:p>
          <a:p>
            <a:pPr marL="752475" lvl="1" indent="-288925" defTabSz="927100">
              <a:buFont typeface="Wingdings" charset="2"/>
              <a:buChar char="§"/>
              <a:defRPr/>
            </a:pPr>
            <a:r>
              <a:rPr lang="en-US" altLang="zh-CN" dirty="0">
                <a:latin typeface="Courier New" charset="0"/>
                <a:ea typeface="宋体" charset="-122"/>
              </a:rPr>
              <a:t>Reg</a:t>
            </a:r>
            <a:r>
              <a:rPr lang="en-US" altLang="zh-CN" dirty="0">
                <a:ea typeface="宋体" charset="-122"/>
              </a:rPr>
              <a:t> should only be used with </a:t>
            </a:r>
            <a:r>
              <a:rPr lang="en-US" altLang="zh-CN" dirty="0">
                <a:latin typeface="Courier New" charset="0"/>
                <a:ea typeface="宋体" charset="-122"/>
              </a:rPr>
              <a:t>always</a:t>
            </a:r>
            <a:r>
              <a:rPr lang="en-US" altLang="zh-CN" dirty="0">
                <a:ea typeface="宋体" charset="-122"/>
              </a:rPr>
              <a:t> blocks (sequential logic, to be presented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2269D8BC-D99D-0A4F-BEB3-B2088EBF7EC2}"/>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7A6EC4AF-78D7-6040-85A7-99BA3F49ADC7}" type="slidenum">
              <a:rPr lang="zh-CN" altLang="en-US" sz="1400">
                <a:solidFill>
                  <a:srgbClr val="0000B6"/>
                </a:solidFill>
                <a:latin typeface="Book Antiqua" charset="0"/>
                <a:ea typeface="宋体" charset="-122"/>
              </a:rPr>
              <a:pPr>
                <a:spcBef>
                  <a:spcPct val="0"/>
                </a:spcBef>
                <a:buClrTx/>
                <a:buSzTx/>
                <a:buFontTx/>
                <a:buNone/>
                <a:defRPr/>
              </a:pPr>
              <a:t>17</a:t>
            </a:fld>
            <a:endParaRPr lang="en-US" altLang="zh-CN" sz="1400">
              <a:solidFill>
                <a:srgbClr val="0000B6"/>
              </a:solidFill>
              <a:latin typeface="Book Antiqua" charset="0"/>
              <a:ea typeface="宋体" charset="-122"/>
            </a:endParaRPr>
          </a:p>
        </p:txBody>
      </p:sp>
      <p:sp>
        <p:nvSpPr>
          <p:cNvPr id="50178" name="页脚占位符 4">
            <a:extLst>
              <a:ext uri="{FF2B5EF4-FFF2-40B4-BE49-F238E27FC236}">
                <a16:creationId xmlns:a16="http://schemas.microsoft.com/office/drawing/2014/main" id="{1B2070F2-B3D2-464F-B38A-F29D16C506DB}"/>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17602" name="Rectangle 2">
            <a:extLst>
              <a:ext uri="{FF2B5EF4-FFF2-40B4-BE49-F238E27FC236}">
                <a16:creationId xmlns:a16="http://schemas.microsoft.com/office/drawing/2014/main" id="{9F7422D8-D858-304B-A3C3-736819D72AFE}"/>
              </a:ext>
            </a:extLst>
          </p:cNvPr>
          <p:cNvSpPr>
            <a:spLocks noGrp="1" noChangeArrowheads="1"/>
          </p:cNvSpPr>
          <p:nvPr>
            <p:ph type="title"/>
          </p:nvPr>
        </p:nvSpPr>
        <p:spPr/>
        <p:txBody>
          <a:bodyPr/>
          <a:lstStyle/>
          <a:p>
            <a:pPr defTabSz="927100">
              <a:defRPr/>
            </a:pPr>
            <a:r>
              <a:rPr lang="en-US" altLang="zh-CN" sz="4000" i="0" dirty="0">
                <a:ea typeface="宋体" pitchFamily="2" charset="-122"/>
              </a:rPr>
              <a:t>Verilog Module</a:t>
            </a:r>
          </a:p>
        </p:txBody>
      </p:sp>
      <p:sp>
        <p:nvSpPr>
          <p:cNvPr id="36869" name="Rectangle 3">
            <a:extLst>
              <a:ext uri="{FF2B5EF4-FFF2-40B4-BE49-F238E27FC236}">
                <a16:creationId xmlns:a16="http://schemas.microsoft.com/office/drawing/2014/main" id="{249C4970-80DE-9A43-AA6C-34F55689D9B9}"/>
              </a:ext>
            </a:extLst>
          </p:cNvPr>
          <p:cNvSpPr>
            <a:spLocks noGrp="1" noChangeArrowheads="1"/>
          </p:cNvSpPr>
          <p:nvPr>
            <p:ph type="body" idx="1"/>
          </p:nvPr>
        </p:nvSpPr>
        <p:spPr>
          <a:xfrm>
            <a:off x="1625600" y="1600199"/>
            <a:ext cx="9042400" cy="4643439"/>
          </a:xfrm>
        </p:spPr>
        <p:txBody>
          <a:bodyPr/>
          <a:lstStyle/>
          <a:p>
            <a:pPr marL="347663" indent="-347663" defTabSz="927100">
              <a:buFont typeface="Wingdings" charset="2"/>
              <a:buChar char="q"/>
              <a:defRPr/>
            </a:pPr>
            <a:r>
              <a:rPr lang="en-US" altLang="zh-CN" dirty="0">
                <a:ea typeface="宋体" charset="-122"/>
              </a:rPr>
              <a:t>Corresponds to a circuit component</a:t>
            </a:r>
          </a:p>
          <a:p>
            <a:pPr marL="752475" lvl="1" indent="-288925" defTabSz="927100">
              <a:buFont typeface="Wingdings" charset="2"/>
              <a:buChar char="§"/>
              <a:defRPr/>
            </a:pPr>
            <a:r>
              <a:rPr lang="en-US" altLang="zh-CN" sz="1800" dirty="0">
                <a:ea typeface="宋体" charset="-122"/>
              </a:rPr>
              <a:t>“Parameter list” is the list of external connections, aka “ports”</a:t>
            </a:r>
          </a:p>
          <a:p>
            <a:pPr marL="752475" lvl="1" indent="-288925" defTabSz="927100">
              <a:buFont typeface="Wingdings" charset="2"/>
              <a:buChar char="§"/>
              <a:defRPr/>
            </a:pPr>
            <a:r>
              <a:rPr lang="en-US" altLang="zh-CN" sz="1800" dirty="0">
                <a:ea typeface="宋体" charset="-122"/>
              </a:rPr>
              <a:t>Ports are declared “input”, “output” or “</a:t>
            </a:r>
            <a:r>
              <a:rPr lang="en-US" altLang="zh-CN" sz="1800" dirty="0" err="1">
                <a:ea typeface="宋体" charset="-122"/>
              </a:rPr>
              <a:t>inout</a:t>
            </a:r>
            <a:r>
              <a:rPr lang="en-US" altLang="zh-CN" sz="1800" dirty="0">
                <a:ea typeface="宋体" charset="-122"/>
              </a:rPr>
              <a:t>”</a:t>
            </a:r>
          </a:p>
          <a:p>
            <a:pPr marL="1158875" lvl="2" indent="-231775" defTabSz="927100">
              <a:defRPr/>
            </a:pPr>
            <a:r>
              <a:rPr lang="en-US" altLang="zh-CN" dirty="0" err="1">
                <a:ea typeface="宋体" charset="-122"/>
              </a:rPr>
              <a:t>inout</a:t>
            </a:r>
            <a:r>
              <a:rPr lang="en-US" altLang="zh-CN" dirty="0">
                <a:ea typeface="宋体" charset="-122"/>
              </a:rPr>
              <a:t> ports used on tri-state buses</a:t>
            </a:r>
          </a:p>
          <a:p>
            <a:pPr marL="752475" lvl="1" indent="-288925" defTabSz="927100">
              <a:buFont typeface="Wingdings" charset="2"/>
              <a:buChar char="§"/>
              <a:defRPr/>
            </a:pPr>
            <a:r>
              <a:rPr lang="en-US" altLang="zh-CN" sz="1800" dirty="0">
                <a:ea typeface="宋体" charset="-122"/>
              </a:rPr>
              <a:t>Port declarations imply that the variables are wires</a:t>
            </a:r>
          </a:p>
          <a:p>
            <a:pPr marL="347663" indent="-347663" defTabSz="927100">
              <a:buFont typeface="Wingdings" charset="2"/>
              <a:buChar char="q"/>
              <a:defRPr/>
            </a:pPr>
            <a:endParaRPr lang="zh-CN" altLang="en-US" dirty="0">
              <a:ea typeface="宋体" charset="-122"/>
            </a:endParaRPr>
          </a:p>
        </p:txBody>
      </p:sp>
      <p:sp>
        <p:nvSpPr>
          <p:cNvPr id="36870" name="Rectangle 4">
            <a:extLst>
              <a:ext uri="{FF2B5EF4-FFF2-40B4-BE49-F238E27FC236}">
                <a16:creationId xmlns:a16="http://schemas.microsoft.com/office/drawing/2014/main" id="{5839989B-64DF-C542-93E6-531781EF2D97}"/>
              </a:ext>
            </a:extLst>
          </p:cNvPr>
          <p:cNvSpPr>
            <a:spLocks noChangeArrowheads="1"/>
          </p:cNvSpPr>
          <p:nvPr/>
        </p:nvSpPr>
        <p:spPr bwMode="auto">
          <a:xfrm>
            <a:off x="2989263" y="4538664"/>
            <a:ext cx="6088062"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075"/>
              </a:lnSpc>
              <a:spcBef>
                <a:spcPct val="0"/>
              </a:spcBef>
              <a:buClrTx/>
              <a:buSzTx/>
              <a:buNone/>
              <a:defRPr/>
            </a:pPr>
            <a:r>
              <a:rPr lang="en-US" altLang="zh-CN" sz="1800" b="1" u="sng">
                <a:solidFill>
                  <a:srgbClr val="000000"/>
                </a:solidFill>
                <a:latin typeface="Courier New" charset="0"/>
                <a:ea typeface="宋体" charset="-122"/>
              </a:rPr>
              <a:t>module</a:t>
            </a:r>
            <a:r>
              <a:rPr lang="en-US" altLang="zh-CN" sz="1800" b="1">
                <a:solidFill>
                  <a:srgbClr val="000000"/>
                </a:solidFill>
                <a:latin typeface="Courier New" charset="0"/>
                <a:ea typeface="宋体" charset="-122"/>
              </a:rPr>
              <a:t> full_addr (A, B, Cin, S, Cout);</a:t>
            </a:r>
            <a:br>
              <a:rPr lang="en-US" altLang="zh-CN" sz="1800" b="1">
                <a:solidFill>
                  <a:srgbClr val="000000"/>
                </a:solidFill>
                <a:latin typeface="Courier New" charset="0"/>
                <a:ea typeface="宋体" charset="-122"/>
              </a:rPr>
            </a:br>
            <a:r>
              <a:rPr lang="en-US" altLang="zh-CN" sz="1800" b="1">
                <a:solidFill>
                  <a:srgbClr val="000000"/>
                </a:solidFill>
                <a:latin typeface="Courier New" charset="0"/>
                <a:ea typeface="宋体" charset="-122"/>
              </a:rPr>
              <a:t>  </a:t>
            </a:r>
            <a:r>
              <a:rPr lang="en-US" altLang="zh-CN" sz="1800" b="1" u="sng">
                <a:solidFill>
                  <a:srgbClr val="000000"/>
                </a:solidFill>
                <a:latin typeface="Courier New" charset="0"/>
                <a:ea typeface="宋体" charset="-122"/>
              </a:rPr>
              <a:t>input</a:t>
            </a:r>
            <a:r>
              <a:rPr lang="en-US" altLang="zh-CN" sz="1800" b="1">
                <a:solidFill>
                  <a:srgbClr val="000000"/>
                </a:solidFill>
                <a:latin typeface="Courier New" charset="0"/>
                <a:ea typeface="宋体" charset="-122"/>
              </a:rPr>
              <a:t>     A, B, Cin;</a:t>
            </a:r>
            <a:br>
              <a:rPr lang="en-US" altLang="zh-CN" sz="1800" b="1">
                <a:solidFill>
                  <a:srgbClr val="000000"/>
                </a:solidFill>
                <a:latin typeface="Courier New" charset="0"/>
                <a:ea typeface="宋体" charset="-122"/>
              </a:rPr>
            </a:br>
            <a:r>
              <a:rPr lang="en-US" altLang="zh-CN" sz="1800" b="1">
                <a:solidFill>
                  <a:srgbClr val="000000"/>
                </a:solidFill>
                <a:latin typeface="Courier New" charset="0"/>
                <a:ea typeface="宋体" charset="-122"/>
              </a:rPr>
              <a:t>  </a:t>
            </a:r>
            <a:r>
              <a:rPr lang="en-US" altLang="zh-CN" sz="1800" b="1" u="sng">
                <a:solidFill>
                  <a:srgbClr val="000000"/>
                </a:solidFill>
                <a:latin typeface="Courier New" charset="0"/>
                <a:ea typeface="宋体" charset="-122"/>
              </a:rPr>
              <a:t>output</a:t>
            </a:r>
            <a:r>
              <a:rPr lang="en-US" altLang="zh-CN" sz="1800" b="1">
                <a:solidFill>
                  <a:srgbClr val="000000"/>
                </a:solidFill>
                <a:latin typeface="Courier New" charset="0"/>
                <a:ea typeface="宋体" charset="-122"/>
              </a:rPr>
              <a:t>    S, Cout;</a:t>
            </a:r>
            <a:br>
              <a:rPr lang="en-US" altLang="zh-CN" sz="1800" b="1">
                <a:solidFill>
                  <a:srgbClr val="000000"/>
                </a:solidFill>
                <a:latin typeface="Courier New" charset="0"/>
                <a:ea typeface="宋体" charset="-122"/>
              </a:rPr>
            </a:br>
            <a:r>
              <a:rPr lang="en-US" altLang="zh-CN" sz="1800" b="1">
                <a:solidFill>
                  <a:srgbClr val="000000"/>
                </a:solidFill>
                <a:latin typeface="Courier New" charset="0"/>
                <a:ea typeface="宋体" charset="-122"/>
              </a:rPr>
              <a:t>  </a:t>
            </a:r>
            <a:br>
              <a:rPr lang="en-US" altLang="zh-CN" sz="1800" b="1">
                <a:solidFill>
                  <a:srgbClr val="000000"/>
                </a:solidFill>
                <a:latin typeface="Courier New" charset="0"/>
                <a:ea typeface="宋体" charset="-122"/>
              </a:rPr>
            </a:br>
            <a:r>
              <a:rPr lang="en-US" altLang="zh-CN" sz="1800" b="1">
                <a:solidFill>
                  <a:srgbClr val="000000"/>
                </a:solidFill>
                <a:latin typeface="Courier New" charset="0"/>
                <a:ea typeface="宋体" charset="-122"/>
              </a:rPr>
              <a:t>  </a:t>
            </a:r>
            <a:r>
              <a:rPr lang="en-US" altLang="zh-CN" sz="1800" b="1" u="sng">
                <a:solidFill>
                  <a:srgbClr val="000000"/>
                </a:solidFill>
                <a:latin typeface="Courier New" charset="0"/>
                <a:ea typeface="宋体" charset="-122"/>
              </a:rPr>
              <a:t>assign</a:t>
            </a:r>
            <a:r>
              <a:rPr lang="en-US" altLang="zh-CN" sz="1800" b="1">
                <a:solidFill>
                  <a:srgbClr val="000000"/>
                </a:solidFill>
                <a:latin typeface="Courier New" charset="0"/>
                <a:ea typeface="宋体" charset="-122"/>
              </a:rPr>
              <a:t>  {Cout, S} = A + B + Cin;</a:t>
            </a:r>
            <a:br>
              <a:rPr lang="en-US" altLang="zh-CN" sz="1800" b="1">
                <a:solidFill>
                  <a:srgbClr val="000000"/>
                </a:solidFill>
                <a:latin typeface="Courier New" charset="0"/>
                <a:ea typeface="宋体" charset="-122"/>
              </a:rPr>
            </a:br>
            <a:r>
              <a:rPr lang="en-US" altLang="zh-CN" sz="1800" b="1" u="sng">
                <a:solidFill>
                  <a:srgbClr val="000000"/>
                </a:solidFill>
                <a:latin typeface="Courier New" charset="0"/>
                <a:ea typeface="宋体" charset="-122"/>
              </a:rPr>
              <a:t>endmodule</a:t>
            </a:r>
          </a:p>
        </p:txBody>
      </p:sp>
      <p:sp>
        <p:nvSpPr>
          <p:cNvPr id="36871" name="Line 5">
            <a:extLst>
              <a:ext uri="{FF2B5EF4-FFF2-40B4-BE49-F238E27FC236}">
                <a16:creationId xmlns:a16="http://schemas.microsoft.com/office/drawing/2014/main" id="{6F206F14-73BD-DC48-8C01-1D5844BC5271}"/>
              </a:ext>
            </a:extLst>
          </p:cNvPr>
          <p:cNvSpPr>
            <a:spLocks noChangeShapeType="1"/>
          </p:cNvSpPr>
          <p:nvPr/>
        </p:nvSpPr>
        <p:spPr bwMode="auto">
          <a:xfrm flipV="1">
            <a:off x="4341813" y="3986213"/>
            <a:ext cx="76200" cy="55245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6872" name="Line 6">
            <a:extLst>
              <a:ext uri="{FF2B5EF4-FFF2-40B4-BE49-F238E27FC236}">
                <a16:creationId xmlns:a16="http://schemas.microsoft.com/office/drawing/2014/main" id="{64AD2662-0F27-B646-8319-E94E0EB2603D}"/>
              </a:ext>
            </a:extLst>
          </p:cNvPr>
          <p:cNvSpPr>
            <a:spLocks noChangeShapeType="1"/>
          </p:cNvSpPr>
          <p:nvPr/>
        </p:nvSpPr>
        <p:spPr bwMode="auto">
          <a:xfrm flipV="1">
            <a:off x="6691314" y="3930651"/>
            <a:ext cx="776287" cy="688975"/>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6873" name="Line 7">
            <a:extLst>
              <a:ext uri="{FF2B5EF4-FFF2-40B4-BE49-F238E27FC236}">
                <a16:creationId xmlns:a16="http://schemas.microsoft.com/office/drawing/2014/main" id="{18E7CB48-8839-D247-9610-85E99651E4FA}"/>
              </a:ext>
            </a:extLst>
          </p:cNvPr>
          <p:cNvSpPr>
            <a:spLocks noChangeShapeType="1"/>
          </p:cNvSpPr>
          <p:nvPr/>
        </p:nvSpPr>
        <p:spPr bwMode="auto">
          <a:xfrm>
            <a:off x="6240463" y="4953001"/>
            <a:ext cx="2762250" cy="187325"/>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6874" name="Line 8">
            <a:extLst>
              <a:ext uri="{FF2B5EF4-FFF2-40B4-BE49-F238E27FC236}">
                <a16:creationId xmlns:a16="http://schemas.microsoft.com/office/drawing/2014/main" id="{480CC951-9466-5941-A0CE-732A43C7C651}"/>
              </a:ext>
            </a:extLst>
          </p:cNvPr>
          <p:cNvSpPr>
            <a:spLocks noChangeShapeType="1"/>
          </p:cNvSpPr>
          <p:nvPr/>
        </p:nvSpPr>
        <p:spPr bwMode="auto">
          <a:xfrm flipV="1">
            <a:off x="5902325" y="5140326"/>
            <a:ext cx="3100388" cy="157163"/>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6875" name="Rectangle 9">
            <a:extLst>
              <a:ext uri="{FF2B5EF4-FFF2-40B4-BE49-F238E27FC236}">
                <a16:creationId xmlns:a16="http://schemas.microsoft.com/office/drawing/2014/main" id="{7DD61092-388C-1F42-8826-264BA95486AB}"/>
              </a:ext>
            </a:extLst>
          </p:cNvPr>
          <p:cNvSpPr>
            <a:spLocks noChangeArrowheads="1"/>
          </p:cNvSpPr>
          <p:nvPr/>
        </p:nvSpPr>
        <p:spPr bwMode="auto">
          <a:xfrm>
            <a:off x="3890963" y="3686175"/>
            <a:ext cx="1554162"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Tahoma" charset="0"/>
                <a:ea typeface="宋体" charset="-122"/>
              </a:rPr>
              <a:t>module name</a:t>
            </a:r>
          </a:p>
        </p:txBody>
      </p:sp>
      <p:sp>
        <p:nvSpPr>
          <p:cNvPr id="36876" name="Rectangle 10">
            <a:extLst>
              <a:ext uri="{FF2B5EF4-FFF2-40B4-BE49-F238E27FC236}">
                <a16:creationId xmlns:a16="http://schemas.microsoft.com/office/drawing/2014/main" id="{D2316585-BB7E-8248-87E6-15F924093FA0}"/>
              </a:ext>
            </a:extLst>
          </p:cNvPr>
          <p:cNvSpPr>
            <a:spLocks noChangeArrowheads="1"/>
          </p:cNvSpPr>
          <p:nvPr/>
        </p:nvSpPr>
        <p:spPr bwMode="auto">
          <a:xfrm>
            <a:off x="9077326" y="5065714"/>
            <a:ext cx="146526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Tahoma" charset="0"/>
                <a:ea typeface="宋体" charset="-122"/>
              </a:rPr>
              <a:t>inputs/outputs</a:t>
            </a:r>
          </a:p>
        </p:txBody>
      </p:sp>
      <p:sp>
        <p:nvSpPr>
          <p:cNvPr id="36877" name="Rectangle 11">
            <a:extLst>
              <a:ext uri="{FF2B5EF4-FFF2-40B4-BE49-F238E27FC236}">
                <a16:creationId xmlns:a16="http://schemas.microsoft.com/office/drawing/2014/main" id="{4BCDB1D3-9525-094A-9C59-D8811C17FEAD}"/>
              </a:ext>
            </a:extLst>
          </p:cNvPr>
          <p:cNvSpPr>
            <a:spLocks noChangeArrowheads="1"/>
          </p:cNvSpPr>
          <p:nvPr/>
        </p:nvSpPr>
        <p:spPr bwMode="auto">
          <a:xfrm>
            <a:off x="7473950" y="3724275"/>
            <a:ext cx="8509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Tahoma" charset="0"/>
                <a:ea typeface="宋体" charset="-122"/>
              </a:rPr>
              <a:t>ports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49160938-C8B4-204D-98E3-D5EE249092B2}"/>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CF89AD93-F9B3-ED40-9E06-EA050D683873}" type="slidenum">
              <a:rPr lang="zh-CN" altLang="en-US" sz="1400">
                <a:solidFill>
                  <a:srgbClr val="0000B6"/>
                </a:solidFill>
                <a:latin typeface="Book Antiqua" charset="0"/>
                <a:ea typeface="宋体" charset="-122"/>
              </a:rPr>
              <a:pPr>
                <a:spcBef>
                  <a:spcPct val="0"/>
                </a:spcBef>
                <a:buClrTx/>
                <a:buSzTx/>
                <a:buFontTx/>
                <a:buNone/>
                <a:defRPr/>
              </a:pPr>
              <a:t>18</a:t>
            </a:fld>
            <a:endParaRPr lang="en-US" altLang="zh-CN" sz="1400">
              <a:solidFill>
                <a:srgbClr val="0000B6"/>
              </a:solidFill>
              <a:latin typeface="Book Antiqua" charset="0"/>
              <a:ea typeface="宋体" charset="-122"/>
            </a:endParaRPr>
          </a:p>
        </p:txBody>
      </p:sp>
      <p:sp>
        <p:nvSpPr>
          <p:cNvPr id="52226" name="页脚占位符 4">
            <a:extLst>
              <a:ext uri="{FF2B5EF4-FFF2-40B4-BE49-F238E27FC236}">
                <a16:creationId xmlns:a16="http://schemas.microsoft.com/office/drawing/2014/main" id="{1616E30E-3768-7044-A40C-2A1426F2B965}"/>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38916" name="Rectangle 2">
            <a:extLst>
              <a:ext uri="{FF2B5EF4-FFF2-40B4-BE49-F238E27FC236}">
                <a16:creationId xmlns:a16="http://schemas.microsoft.com/office/drawing/2014/main" id="{FAA04F99-7709-514C-930E-0D8B49DD612D}"/>
              </a:ext>
            </a:extLst>
          </p:cNvPr>
          <p:cNvSpPr>
            <a:spLocks noChangeArrowheads="1"/>
          </p:cNvSpPr>
          <p:nvPr/>
        </p:nvSpPr>
        <p:spPr bwMode="auto">
          <a:xfrm>
            <a:off x="2200276" y="3133725"/>
            <a:ext cx="608806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075"/>
              </a:lnSpc>
              <a:spcBef>
                <a:spcPct val="0"/>
              </a:spcBef>
              <a:buClrTx/>
              <a:buSzTx/>
              <a:buNone/>
              <a:defRPr/>
            </a:pPr>
            <a:r>
              <a:rPr lang="en-US" altLang="zh-CN" sz="1800" b="1" u="sng">
                <a:solidFill>
                  <a:srgbClr val="000000"/>
                </a:solidFill>
                <a:latin typeface="Courier New" charset="0"/>
                <a:ea typeface="宋体" charset="-122"/>
              </a:rPr>
              <a:t>assign</a:t>
            </a:r>
            <a:r>
              <a:rPr lang="en-US" altLang="zh-CN" sz="1800" b="1">
                <a:solidFill>
                  <a:srgbClr val="000000"/>
                </a:solidFill>
                <a:latin typeface="Courier New" charset="0"/>
                <a:ea typeface="宋体" charset="-122"/>
              </a:rPr>
              <a:t> A = X | (Y &amp; ~Z);</a:t>
            </a:r>
            <a:endParaRPr lang="en-US" altLang="zh-CN" sz="1800" b="1" u="sng">
              <a:solidFill>
                <a:srgbClr val="000000"/>
              </a:solidFill>
              <a:latin typeface="Courier New" charset="0"/>
              <a:ea typeface="宋体" charset="-122"/>
            </a:endParaRPr>
          </a:p>
          <a:p>
            <a:pPr>
              <a:lnSpc>
                <a:spcPts val="2075"/>
              </a:lnSpc>
              <a:spcBef>
                <a:spcPct val="0"/>
              </a:spcBef>
              <a:buClrTx/>
              <a:buSzTx/>
              <a:buNone/>
              <a:defRPr/>
            </a:pPr>
            <a:endParaRPr lang="en-US" altLang="zh-CN" sz="1800" b="1" u="sng">
              <a:solidFill>
                <a:srgbClr val="000000"/>
              </a:solidFill>
              <a:latin typeface="Courier New" charset="0"/>
              <a:ea typeface="宋体" charset="-122"/>
            </a:endParaRPr>
          </a:p>
          <a:p>
            <a:pPr>
              <a:lnSpc>
                <a:spcPts val="2075"/>
              </a:lnSpc>
              <a:spcBef>
                <a:spcPct val="0"/>
              </a:spcBef>
              <a:buClrTx/>
              <a:buSzTx/>
              <a:buNone/>
              <a:defRPr/>
            </a:pPr>
            <a:r>
              <a:rPr lang="en-US" altLang="zh-CN" sz="1800" b="1" u="sng">
                <a:solidFill>
                  <a:srgbClr val="000000"/>
                </a:solidFill>
                <a:latin typeface="Courier New" charset="0"/>
                <a:ea typeface="宋体" charset="-122"/>
              </a:rPr>
              <a:t>assign</a:t>
            </a:r>
            <a:r>
              <a:rPr lang="en-US" altLang="zh-CN" sz="1800" b="1">
                <a:solidFill>
                  <a:srgbClr val="000000"/>
                </a:solidFill>
                <a:latin typeface="Courier New" charset="0"/>
                <a:ea typeface="宋体" charset="-122"/>
              </a:rPr>
              <a:t> B[3:0] = 4'b01XX;</a:t>
            </a:r>
            <a:endParaRPr lang="en-US" altLang="zh-CN" sz="1800" b="1" u="sng">
              <a:solidFill>
                <a:srgbClr val="000000"/>
              </a:solidFill>
              <a:latin typeface="Courier New" charset="0"/>
              <a:ea typeface="宋体" charset="-122"/>
            </a:endParaRPr>
          </a:p>
          <a:p>
            <a:pPr>
              <a:lnSpc>
                <a:spcPts val="2075"/>
              </a:lnSpc>
              <a:spcBef>
                <a:spcPct val="0"/>
              </a:spcBef>
              <a:buClrTx/>
              <a:buSzTx/>
              <a:buNone/>
              <a:defRPr/>
            </a:pPr>
            <a:endParaRPr lang="en-US" altLang="zh-CN" sz="1800" b="1" u="sng">
              <a:solidFill>
                <a:srgbClr val="000000"/>
              </a:solidFill>
              <a:latin typeface="Courier New" charset="0"/>
              <a:ea typeface="宋体" charset="-122"/>
            </a:endParaRPr>
          </a:p>
          <a:p>
            <a:pPr>
              <a:lnSpc>
                <a:spcPts val="2075"/>
              </a:lnSpc>
              <a:spcBef>
                <a:spcPct val="0"/>
              </a:spcBef>
              <a:buClrTx/>
              <a:buSzTx/>
              <a:buNone/>
              <a:defRPr/>
            </a:pPr>
            <a:r>
              <a:rPr lang="en-US" altLang="zh-CN" sz="1800" b="1" u="sng">
                <a:solidFill>
                  <a:srgbClr val="000000"/>
                </a:solidFill>
                <a:latin typeface="Courier New" charset="0"/>
                <a:ea typeface="宋体" charset="-122"/>
              </a:rPr>
              <a:t>assign</a:t>
            </a:r>
            <a:r>
              <a:rPr lang="en-US" altLang="zh-CN" sz="1800" b="1">
                <a:solidFill>
                  <a:srgbClr val="000000"/>
                </a:solidFill>
                <a:latin typeface="Courier New" charset="0"/>
                <a:ea typeface="宋体" charset="-122"/>
              </a:rPr>
              <a:t> C[15:0] = 4'h00ff;</a:t>
            </a:r>
            <a:endParaRPr lang="en-US" altLang="zh-CN" sz="1800" b="1" u="sng">
              <a:solidFill>
                <a:srgbClr val="000000"/>
              </a:solidFill>
              <a:latin typeface="Courier New" charset="0"/>
              <a:ea typeface="宋体" charset="-122"/>
            </a:endParaRPr>
          </a:p>
          <a:p>
            <a:pPr>
              <a:lnSpc>
                <a:spcPts val="2075"/>
              </a:lnSpc>
              <a:spcBef>
                <a:spcPct val="0"/>
              </a:spcBef>
              <a:buClrTx/>
              <a:buSzTx/>
              <a:buNone/>
              <a:defRPr/>
            </a:pPr>
            <a:endParaRPr lang="en-US" altLang="zh-CN" sz="1800" b="1" u="sng">
              <a:solidFill>
                <a:srgbClr val="000000"/>
              </a:solidFill>
              <a:latin typeface="Courier New" charset="0"/>
              <a:ea typeface="宋体" charset="-122"/>
            </a:endParaRPr>
          </a:p>
          <a:p>
            <a:pPr>
              <a:lnSpc>
                <a:spcPts val="2075"/>
              </a:lnSpc>
              <a:spcBef>
                <a:spcPct val="0"/>
              </a:spcBef>
              <a:buClrTx/>
              <a:buSzTx/>
              <a:buNone/>
              <a:defRPr/>
            </a:pPr>
            <a:r>
              <a:rPr lang="en-US" altLang="zh-CN" sz="1800" b="1" u="sng">
                <a:solidFill>
                  <a:srgbClr val="000000"/>
                </a:solidFill>
                <a:latin typeface="Courier New" charset="0"/>
                <a:ea typeface="宋体" charset="-122"/>
              </a:rPr>
              <a:t>assign</a:t>
            </a:r>
            <a:r>
              <a:rPr lang="en-US" altLang="zh-CN" sz="1800" b="1">
                <a:solidFill>
                  <a:srgbClr val="000000"/>
                </a:solidFill>
                <a:latin typeface="Courier New" charset="0"/>
                <a:ea typeface="宋体" charset="-122"/>
              </a:rPr>
              <a:t> #3 {Cout, S[3:0]} = A[3:0] + B[3:0] + Cin;</a:t>
            </a:r>
          </a:p>
        </p:txBody>
      </p:sp>
      <p:sp>
        <p:nvSpPr>
          <p:cNvPr id="38917" name="Line 3">
            <a:extLst>
              <a:ext uri="{FF2B5EF4-FFF2-40B4-BE49-F238E27FC236}">
                <a16:creationId xmlns:a16="http://schemas.microsoft.com/office/drawing/2014/main" id="{BF3E10E9-0B0D-9544-83BA-C43C9CAD57EB}"/>
              </a:ext>
            </a:extLst>
          </p:cNvPr>
          <p:cNvSpPr>
            <a:spLocks noChangeShapeType="1"/>
          </p:cNvSpPr>
          <p:nvPr/>
        </p:nvSpPr>
        <p:spPr bwMode="auto">
          <a:xfrm>
            <a:off x="3327400" y="5014913"/>
            <a:ext cx="901700" cy="1154112"/>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8918" name="Line 4">
            <a:extLst>
              <a:ext uri="{FF2B5EF4-FFF2-40B4-BE49-F238E27FC236}">
                <a16:creationId xmlns:a16="http://schemas.microsoft.com/office/drawing/2014/main" id="{AD9ED18B-3CDD-824B-8CCB-A33D4E489FA9}"/>
              </a:ext>
            </a:extLst>
          </p:cNvPr>
          <p:cNvSpPr>
            <a:spLocks noChangeShapeType="1"/>
          </p:cNvSpPr>
          <p:nvPr/>
        </p:nvSpPr>
        <p:spPr bwMode="auto">
          <a:xfrm>
            <a:off x="4605338" y="5114926"/>
            <a:ext cx="1052512" cy="677863"/>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8919" name="Line 5">
            <a:extLst>
              <a:ext uri="{FF2B5EF4-FFF2-40B4-BE49-F238E27FC236}">
                <a16:creationId xmlns:a16="http://schemas.microsoft.com/office/drawing/2014/main" id="{204E7306-D26A-CC43-8FC7-BDC7FB08EBF7}"/>
              </a:ext>
            </a:extLst>
          </p:cNvPr>
          <p:cNvSpPr>
            <a:spLocks noChangeShapeType="1"/>
          </p:cNvSpPr>
          <p:nvPr/>
        </p:nvSpPr>
        <p:spPr bwMode="auto">
          <a:xfrm>
            <a:off x="6859588" y="5040314"/>
            <a:ext cx="150812" cy="300037"/>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8920" name="Rectangle 6">
            <a:extLst>
              <a:ext uri="{FF2B5EF4-FFF2-40B4-BE49-F238E27FC236}">
                <a16:creationId xmlns:a16="http://schemas.microsoft.com/office/drawing/2014/main" id="{1780E6B0-D50B-5F4F-82EB-1067B1FB2095}"/>
              </a:ext>
            </a:extLst>
          </p:cNvPr>
          <p:cNvSpPr>
            <a:spLocks noChangeArrowheads="1"/>
          </p:cNvSpPr>
          <p:nvPr/>
        </p:nvSpPr>
        <p:spPr bwMode="auto">
          <a:xfrm>
            <a:off x="7085014" y="5265739"/>
            <a:ext cx="2555875"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Comic Sans MS" charset="0"/>
                <a:ea typeface="宋体" charset="-122"/>
              </a:rPr>
              <a:t>use of arithmetic operator</a:t>
            </a:r>
          </a:p>
        </p:txBody>
      </p:sp>
      <p:sp>
        <p:nvSpPr>
          <p:cNvPr id="38921" name="Rectangle 7">
            <a:extLst>
              <a:ext uri="{FF2B5EF4-FFF2-40B4-BE49-F238E27FC236}">
                <a16:creationId xmlns:a16="http://schemas.microsoft.com/office/drawing/2014/main" id="{CD2722F5-687B-7142-A367-C127B43BA0A8}"/>
              </a:ext>
            </a:extLst>
          </p:cNvPr>
          <p:cNvSpPr>
            <a:spLocks noChangeArrowheads="1"/>
          </p:cNvSpPr>
          <p:nvPr/>
        </p:nvSpPr>
        <p:spPr bwMode="auto">
          <a:xfrm>
            <a:off x="5657851" y="5792789"/>
            <a:ext cx="329406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Comic Sans MS" charset="0"/>
                <a:ea typeface="宋体" charset="-122"/>
              </a:rPr>
              <a:t>multiple assignment (concatenation)</a:t>
            </a:r>
          </a:p>
        </p:txBody>
      </p:sp>
      <p:sp>
        <p:nvSpPr>
          <p:cNvPr id="38922" name="Rectangle 8">
            <a:extLst>
              <a:ext uri="{FF2B5EF4-FFF2-40B4-BE49-F238E27FC236}">
                <a16:creationId xmlns:a16="http://schemas.microsoft.com/office/drawing/2014/main" id="{BFEE4A19-703E-3D4B-875D-7F96A91B08EF}"/>
              </a:ext>
            </a:extLst>
          </p:cNvPr>
          <p:cNvSpPr>
            <a:spLocks noChangeArrowheads="1"/>
          </p:cNvSpPr>
          <p:nvPr/>
        </p:nvSpPr>
        <p:spPr bwMode="auto">
          <a:xfrm>
            <a:off x="3178176" y="6243639"/>
            <a:ext cx="6475413"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Comic Sans MS" charset="0"/>
                <a:ea typeface="宋体" charset="-122"/>
              </a:rPr>
              <a:t>delay of performing computation, only used by simulator, not synthesis</a:t>
            </a:r>
          </a:p>
        </p:txBody>
      </p:sp>
      <p:sp>
        <p:nvSpPr>
          <p:cNvPr id="38923" name="Line 9">
            <a:extLst>
              <a:ext uri="{FF2B5EF4-FFF2-40B4-BE49-F238E27FC236}">
                <a16:creationId xmlns:a16="http://schemas.microsoft.com/office/drawing/2014/main" id="{B4DA3B7D-834D-4E4D-8B4A-F82B81BC3D09}"/>
              </a:ext>
            </a:extLst>
          </p:cNvPr>
          <p:cNvSpPr>
            <a:spLocks noChangeShapeType="1"/>
          </p:cNvSpPr>
          <p:nvPr/>
        </p:nvSpPr>
        <p:spPr bwMode="auto">
          <a:xfrm flipV="1">
            <a:off x="5676901" y="3008314"/>
            <a:ext cx="1108075" cy="320675"/>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8924" name="Line 10">
            <a:extLst>
              <a:ext uri="{FF2B5EF4-FFF2-40B4-BE49-F238E27FC236}">
                <a16:creationId xmlns:a16="http://schemas.microsoft.com/office/drawing/2014/main" id="{A92E751F-C291-2A4B-A0FE-85FFBB3A4461}"/>
              </a:ext>
            </a:extLst>
          </p:cNvPr>
          <p:cNvSpPr>
            <a:spLocks noChangeShapeType="1"/>
          </p:cNvSpPr>
          <p:nvPr/>
        </p:nvSpPr>
        <p:spPr bwMode="auto">
          <a:xfrm flipV="1">
            <a:off x="5676900" y="3654426"/>
            <a:ext cx="1227138" cy="125413"/>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8925" name="Rectangle 11">
            <a:extLst>
              <a:ext uri="{FF2B5EF4-FFF2-40B4-BE49-F238E27FC236}">
                <a16:creationId xmlns:a16="http://schemas.microsoft.com/office/drawing/2014/main" id="{AD8386C4-C2F4-F94F-A9D0-22D9EFD54AB0}"/>
              </a:ext>
            </a:extLst>
          </p:cNvPr>
          <p:cNvSpPr>
            <a:spLocks noChangeArrowheads="1"/>
          </p:cNvSpPr>
          <p:nvPr/>
        </p:nvSpPr>
        <p:spPr bwMode="auto">
          <a:xfrm>
            <a:off x="6910388" y="2770188"/>
            <a:ext cx="31432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dirty="0">
                <a:solidFill>
                  <a:srgbClr val="000000"/>
                </a:solidFill>
                <a:latin typeface="Comic Sans MS" charset="0"/>
                <a:ea typeface="宋体" charset="-122"/>
              </a:rPr>
              <a:t>use of Boolean operators</a:t>
            </a:r>
            <a:br>
              <a:rPr lang="en-US" altLang="zh-CN" sz="1400" b="1" dirty="0">
                <a:solidFill>
                  <a:srgbClr val="000000"/>
                </a:solidFill>
                <a:latin typeface="Comic Sans MS" charset="0"/>
                <a:ea typeface="宋体" charset="-122"/>
              </a:rPr>
            </a:br>
            <a:r>
              <a:rPr lang="en-US" altLang="zh-CN" sz="1400" b="1" dirty="0">
                <a:solidFill>
                  <a:srgbClr val="000000"/>
                </a:solidFill>
                <a:latin typeface="Comic Sans MS" charset="0"/>
                <a:ea typeface="宋体" charset="-122"/>
              </a:rPr>
              <a:t>(~ for bit-wise, ! for logical negation)</a:t>
            </a:r>
          </a:p>
        </p:txBody>
      </p:sp>
      <p:sp>
        <p:nvSpPr>
          <p:cNvPr id="38926" name="Rectangle 12">
            <a:extLst>
              <a:ext uri="{FF2B5EF4-FFF2-40B4-BE49-F238E27FC236}">
                <a16:creationId xmlns:a16="http://schemas.microsoft.com/office/drawing/2014/main" id="{4DE02829-88C4-634C-8B33-38E35CD5D2D8}"/>
              </a:ext>
            </a:extLst>
          </p:cNvPr>
          <p:cNvSpPr>
            <a:spLocks noChangeArrowheads="1"/>
          </p:cNvSpPr>
          <p:nvPr/>
        </p:nvSpPr>
        <p:spPr bwMode="auto">
          <a:xfrm>
            <a:off x="6910388" y="3560763"/>
            <a:ext cx="280511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Comic Sans MS" charset="0"/>
                <a:ea typeface="宋体" charset="-122"/>
              </a:rPr>
              <a:t>bits can take on four values</a:t>
            </a:r>
            <a:br>
              <a:rPr lang="en-US" altLang="zh-CN" sz="1400" b="1">
                <a:solidFill>
                  <a:srgbClr val="000000"/>
                </a:solidFill>
                <a:latin typeface="Comic Sans MS" charset="0"/>
                <a:ea typeface="宋体" charset="-122"/>
              </a:rPr>
            </a:br>
            <a:r>
              <a:rPr lang="en-US" altLang="zh-CN" sz="1400" b="1">
                <a:solidFill>
                  <a:srgbClr val="000000"/>
                </a:solidFill>
                <a:latin typeface="Comic Sans MS" charset="0"/>
                <a:ea typeface="宋体" charset="-122"/>
              </a:rPr>
              <a:t>(0, 1, X, Z)</a:t>
            </a:r>
          </a:p>
        </p:txBody>
      </p:sp>
      <p:sp>
        <p:nvSpPr>
          <p:cNvPr id="38927" name="Line 13">
            <a:extLst>
              <a:ext uri="{FF2B5EF4-FFF2-40B4-BE49-F238E27FC236}">
                <a16:creationId xmlns:a16="http://schemas.microsoft.com/office/drawing/2014/main" id="{A660DB7E-F136-8C49-8C7C-8BE491988066}"/>
              </a:ext>
            </a:extLst>
          </p:cNvPr>
          <p:cNvSpPr>
            <a:spLocks noChangeShapeType="1"/>
          </p:cNvSpPr>
          <p:nvPr/>
        </p:nvSpPr>
        <p:spPr bwMode="auto">
          <a:xfrm>
            <a:off x="5902325" y="4344988"/>
            <a:ext cx="1258888" cy="93662"/>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38928" name="Rectangle 14">
            <a:extLst>
              <a:ext uri="{FF2B5EF4-FFF2-40B4-BE49-F238E27FC236}">
                <a16:creationId xmlns:a16="http://schemas.microsoft.com/office/drawing/2014/main" id="{2B4C792F-7905-D04A-83DA-9B07760FE378}"/>
              </a:ext>
            </a:extLst>
          </p:cNvPr>
          <p:cNvSpPr>
            <a:spLocks noChangeArrowheads="1"/>
          </p:cNvSpPr>
          <p:nvPr/>
        </p:nvSpPr>
        <p:spPr bwMode="auto">
          <a:xfrm>
            <a:off x="7235826" y="4213226"/>
            <a:ext cx="280511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1575"/>
              </a:lnSpc>
              <a:spcBef>
                <a:spcPct val="0"/>
              </a:spcBef>
              <a:buClrTx/>
              <a:buSzTx/>
              <a:buNone/>
              <a:defRPr/>
            </a:pPr>
            <a:r>
              <a:rPr lang="en-US" altLang="zh-CN" sz="1400" b="1">
                <a:solidFill>
                  <a:srgbClr val="000000"/>
                </a:solidFill>
                <a:latin typeface="Comic Sans MS" charset="0"/>
                <a:ea typeface="宋体" charset="-122"/>
              </a:rPr>
              <a:t>variables can be n-bits wide</a:t>
            </a:r>
            <a:br>
              <a:rPr lang="en-US" altLang="zh-CN" sz="1400" b="1">
                <a:solidFill>
                  <a:srgbClr val="000000"/>
                </a:solidFill>
                <a:latin typeface="Comic Sans MS" charset="0"/>
                <a:ea typeface="宋体" charset="-122"/>
              </a:rPr>
            </a:br>
            <a:r>
              <a:rPr lang="en-US" altLang="zh-CN" sz="1400" b="1">
                <a:solidFill>
                  <a:srgbClr val="000000"/>
                </a:solidFill>
                <a:latin typeface="Comic Sans MS" charset="0"/>
                <a:ea typeface="宋体" charset="-122"/>
              </a:rPr>
              <a:t>(MSB:LSB)</a:t>
            </a:r>
          </a:p>
        </p:txBody>
      </p:sp>
      <p:sp>
        <p:nvSpPr>
          <p:cNvPr id="1819663" name="Rectangle 15">
            <a:extLst>
              <a:ext uri="{FF2B5EF4-FFF2-40B4-BE49-F238E27FC236}">
                <a16:creationId xmlns:a16="http://schemas.microsoft.com/office/drawing/2014/main" id="{C6A49B1D-6610-EA4B-BDDA-76301E90F9C8}"/>
              </a:ext>
            </a:extLst>
          </p:cNvPr>
          <p:cNvSpPr>
            <a:spLocks noGrp="1" noChangeArrowheads="1"/>
          </p:cNvSpPr>
          <p:nvPr>
            <p:ph type="title"/>
          </p:nvPr>
        </p:nvSpPr>
        <p:spPr>
          <a:xfrm>
            <a:off x="904240" y="307500"/>
            <a:ext cx="8004494" cy="777875"/>
          </a:xfrm>
        </p:spPr>
        <p:txBody>
          <a:bodyPr/>
          <a:lstStyle/>
          <a:p>
            <a:pPr defTabSz="927100">
              <a:defRPr/>
            </a:pPr>
            <a:r>
              <a:rPr lang="en-US" altLang="zh-CN" sz="4000" i="0" dirty="0">
                <a:ea typeface="宋体" pitchFamily="2" charset="-122"/>
              </a:rPr>
              <a:t>Verilog Continuous Assignment</a:t>
            </a:r>
          </a:p>
        </p:txBody>
      </p:sp>
      <p:sp>
        <p:nvSpPr>
          <p:cNvPr id="38930" name="Rectangle 16">
            <a:extLst>
              <a:ext uri="{FF2B5EF4-FFF2-40B4-BE49-F238E27FC236}">
                <a16:creationId xmlns:a16="http://schemas.microsoft.com/office/drawing/2014/main" id="{6806F3BF-66F6-B04A-94FE-63C860A8DA51}"/>
              </a:ext>
            </a:extLst>
          </p:cNvPr>
          <p:cNvSpPr>
            <a:spLocks noGrp="1" noChangeArrowheads="1"/>
          </p:cNvSpPr>
          <p:nvPr>
            <p:ph type="body" idx="1"/>
          </p:nvPr>
        </p:nvSpPr>
        <p:spPr>
          <a:xfrm>
            <a:off x="1258889" y="1126653"/>
            <a:ext cx="8178800" cy="4457700"/>
          </a:xfrm>
        </p:spPr>
        <p:txBody>
          <a:bodyPr/>
          <a:lstStyle/>
          <a:p>
            <a:pPr marL="347663" indent="-347663" defTabSz="927100">
              <a:lnSpc>
                <a:spcPct val="80000"/>
              </a:lnSpc>
              <a:buFont typeface="Wingdings" charset="2"/>
              <a:buChar char="q"/>
              <a:defRPr/>
            </a:pPr>
            <a:r>
              <a:rPr lang="en-US" altLang="zh-CN" dirty="0">
                <a:ea typeface="宋体" charset="-122"/>
              </a:rPr>
              <a:t>Assignment is continuously evaluated</a:t>
            </a:r>
          </a:p>
          <a:p>
            <a:pPr marL="347663" indent="-347663" defTabSz="927100">
              <a:lnSpc>
                <a:spcPct val="80000"/>
              </a:lnSpc>
              <a:buFont typeface="Wingdings" charset="2"/>
              <a:buChar char="q"/>
              <a:defRPr/>
            </a:pPr>
            <a:r>
              <a:rPr lang="en-US" altLang="zh-CN" dirty="0">
                <a:latin typeface="Courier New" charset="0"/>
                <a:ea typeface="宋体" charset="-122"/>
              </a:rPr>
              <a:t>assign</a:t>
            </a:r>
            <a:r>
              <a:rPr lang="en-US" altLang="zh-CN" dirty="0">
                <a:ea typeface="宋体" charset="-122"/>
              </a:rPr>
              <a:t> corresponds to a connection or a simple component with the described function</a:t>
            </a:r>
          </a:p>
          <a:p>
            <a:pPr marL="347663" indent="-347663" defTabSz="927100">
              <a:lnSpc>
                <a:spcPct val="80000"/>
              </a:lnSpc>
              <a:buFont typeface="Wingdings" charset="2"/>
              <a:buChar char="q"/>
              <a:defRPr/>
            </a:pPr>
            <a:r>
              <a:rPr lang="en-US" altLang="zh-CN" dirty="0">
                <a:ea typeface="宋体" charset="-122"/>
              </a:rPr>
              <a:t>Target is </a:t>
            </a:r>
            <a:r>
              <a:rPr lang="en-US" altLang="zh-CN" i="1" dirty="0">
                <a:ea typeface="宋体" charset="-122"/>
              </a:rPr>
              <a:t>NEVER</a:t>
            </a:r>
            <a:r>
              <a:rPr lang="en-US" altLang="zh-CN" dirty="0">
                <a:ea typeface="宋体" charset="-122"/>
              </a:rPr>
              <a:t> a </a:t>
            </a:r>
            <a:r>
              <a:rPr lang="en-US" altLang="zh-CN" dirty="0" err="1">
                <a:ea typeface="宋体" charset="-122"/>
              </a:rPr>
              <a:t>reg</a:t>
            </a:r>
            <a:r>
              <a:rPr lang="en-US" altLang="zh-CN" dirty="0">
                <a:ea typeface="宋体" charset="-122"/>
              </a:rPr>
              <a:t> variable</a:t>
            </a:r>
          </a:p>
          <a:p>
            <a:pPr marL="347663" indent="-347663" defTabSz="927100">
              <a:lnSpc>
                <a:spcPct val="80000"/>
              </a:lnSpc>
              <a:buFont typeface="Wingdings" charset="2"/>
              <a:buChar char="q"/>
              <a:defRPr/>
            </a:pPr>
            <a:r>
              <a:rPr lang="en-US" altLang="zh-CN" dirty="0">
                <a:ea typeface="宋体" charset="-122"/>
              </a:rPr>
              <a:t>Dataflow style</a:t>
            </a:r>
          </a:p>
          <a:p>
            <a:pPr marL="347663" indent="-347663" defTabSz="927100">
              <a:buFont typeface="Wingdings" charset="2"/>
              <a:buChar char="q"/>
              <a:defRPr/>
            </a:pPr>
            <a:endParaRPr lang="zh-CN" altLang="en-US" dirty="0">
              <a:ea typeface="宋体" charset="-122"/>
            </a:endParaRPr>
          </a:p>
        </p:txBody>
      </p:sp>
    </p:spTree>
  </p:cSld>
  <p:clrMapOvr>
    <a:masterClrMapping/>
  </p:clrMapOvr>
  <p:transition advTm="2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a:extLst>
              <a:ext uri="{FF2B5EF4-FFF2-40B4-BE49-F238E27FC236}">
                <a16:creationId xmlns:a16="http://schemas.microsoft.com/office/drawing/2014/main" id="{ABDC033D-10BE-1742-91A1-CD84DF37893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A9639829-5057-CC40-A737-41C9852451EF}" type="slidenum">
              <a:rPr lang="zh-CN" altLang="en-US" sz="1400">
                <a:solidFill>
                  <a:srgbClr val="0000B6"/>
                </a:solidFill>
                <a:latin typeface="Book Antiqua" charset="0"/>
                <a:ea typeface="宋体" charset="-122"/>
              </a:rPr>
              <a:pPr>
                <a:spcBef>
                  <a:spcPct val="0"/>
                </a:spcBef>
                <a:buClrTx/>
                <a:buSzTx/>
                <a:buFontTx/>
                <a:buNone/>
                <a:defRPr/>
              </a:pPr>
              <a:t>19</a:t>
            </a:fld>
            <a:endParaRPr lang="en-US" altLang="zh-CN" sz="1400">
              <a:solidFill>
                <a:srgbClr val="0000B6"/>
              </a:solidFill>
              <a:latin typeface="Book Antiqua" charset="0"/>
              <a:ea typeface="宋体" charset="-122"/>
            </a:endParaRPr>
          </a:p>
        </p:txBody>
      </p:sp>
      <p:sp>
        <p:nvSpPr>
          <p:cNvPr id="54274" name="页脚占位符 3">
            <a:extLst>
              <a:ext uri="{FF2B5EF4-FFF2-40B4-BE49-F238E27FC236}">
                <a16:creationId xmlns:a16="http://schemas.microsoft.com/office/drawing/2014/main" id="{37EE31AA-7BC1-704A-9C7F-EDB7A31B6F79}"/>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40964" name="Rectangle 2">
            <a:extLst>
              <a:ext uri="{FF2B5EF4-FFF2-40B4-BE49-F238E27FC236}">
                <a16:creationId xmlns:a16="http://schemas.microsoft.com/office/drawing/2014/main" id="{C10CFD55-B6C1-C744-82C0-FB185E99EE1A}"/>
              </a:ext>
            </a:extLst>
          </p:cNvPr>
          <p:cNvSpPr>
            <a:spLocks noChangeArrowheads="1"/>
          </p:cNvSpPr>
          <p:nvPr/>
        </p:nvSpPr>
        <p:spPr bwMode="auto">
          <a:xfrm>
            <a:off x="1301026" y="1724472"/>
            <a:ext cx="8472893" cy="41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463"/>
              </a:lnSpc>
              <a:spcBef>
                <a:spcPct val="0"/>
              </a:spcBef>
              <a:buClrTx/>
              <a:buSzTx/>
              <a:buNone/>
              <a:defRPr/>
            </a:pPr>
            <a:r>
              <a:rPr lang="en-US" altLang="zh-CN" sz="1800" b="1" dirty="0">
                <a:solidFill>
                  <a:srgbClr val="000000"/>
                </a:solidFill>
                <a:latin typeface="Courier New" charset="0"/>
                <a:ea typeface="宋体" charset="-122"/>
              </a:rPr>
              <a:t>module Compare1 (A, B, Equal,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a:t>
            </a:r>
            <a:r>
              <a:rPr lang="en-US" altLang="zh-CN" sz="1800" b="1" dirty="0" err="1">
                <a:solidFill>
                  <a:srgbClr val="000000"/>
                </a:solidFill>
                <a:latin typeface="Courier New" charset="0"/>
                <a:ea typeface="宋体" charset="-122"/>
              </a:rPr>
              <a:t>Blarger</a:t>
            </a:r>
            <a:r>
              <a:rPr lang="en-US" altLang="zh-CN" sz="1800" b="1" dirty="0">
                <a:solidFill>
                  <a:srgbClr val="000000"/>
                </a:solidFill>
                <a:latin typeface="Courier New" charset="0"/>
                <a:ea typeface="宋体" charset="-122"/>
              </a:rPr>
              <a:t>);</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input     A, B;</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output    Equal,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a:t>
            </a:r>
            <a:r>
              <a:rPr lang="en-US" altLang="zh-CN" sz="1800" b="1" dirty="0" err="1">
                <a:solidFill>
                  <a:srgbClr val="000000"/>
                </a:solidFill>
                <a:latin typeface="Courier New" charset="0"/>
                <a:ea typeface="宋体" charset="-122"/>
              </a:rPr>
              <a:t>Blarger</a:t>
            </a:r>
            <a:r>
              <a:rPr lang="en-US" altLang="zh-CN" sz="1800" b="1" dirty="0">
                <a:solidFill>
                  <a:srgbClr val="000000"/>
                </a:solidFill>
                <a:latin typeface="Courier New" charset="0"/>
                <a:ea typeface="宋体" charset="-122"/>
              </a:rPr>
              <a:t>;</a:t>
            </a:r>
            <a:br>
              <a:rPr lang="en-US" altLang="zh-CN" sz="1800" b="1" dirty="0">
                <a:solidFill>
                  <a:srgbClr val="000000"/>
                </a:solidFill>
                <a:latin typeface="Courier New" charset="0"/>
                <a:ea typeface="宋体" charset="-122"/>
              </a:rPr>
            </a:b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assign Equal = (A &amp; B) | (~A &amp; ~B);</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assign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 (A &amp; ~B);</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assign </a:t>
            </a:r>
            <a:r>
              <a:rPr lang="en-US" altLang="zh-CN" sz="1800" b="1" dirty="0" err="1">
                <a:solidFill>
                  <a:srgbClr val="000000"/>
                </a:solidFill>
                <a:latin typeface="Courier New" charset="0"/>
                <a:ea typeface="宋体" charset="-122"/>
              </a:rPr>
              <a:t>Blarger</a:t>
            </a:r>
            <a:r>
              <a:rPr lang="en-US" altLang="zh-CN" sz="1800" b="1" dirty="0">
                <a:solidFill>
                  <a:srgbClr val="000000"/>
                </a:solidFill>
                <a:latin typeface="Courier New" charset="0"/>
                <a:ea typeface="宋体" charset="-122"/>
              </a:rPr>
              <a:t> = (~A &amp; B);</a:t>
            </a:r>
            <a:br>
              <a:rPr lang="en-US" altLang="zh-CN" sz="1800" b="1" dirty="0">
                <a:solidFill>
                  <a:srgbClr val="000000"/>
                </a:solidFill>
                <a:latin typeface="Courier New" charset="0"/>
                <a:ea typeface="宋体" charset="-122"/>
              </a:rPr>
            </a:br>
            <a:r>
              <a:rPr lang="en-US" altLang="zh-CN" sz="1800" b="1" dirty="0" err="1">
                <a:solidFill>
                  <a:srgbClr val="000000"/>
                </a:solidFill>
                <a:latin typeface="Courier New" charset="0"/>
                <a:ea typeface="宋体" charset="-122"/>
              </a:rPr>
              <a:t>endmodule</a:t>
            </a:r>
            <a:br>
              <a:rPr lang="en-US" altLang="zh-CN" sz="1800" b="1" dirty="0">
                <a:solidFill>
                  <a:srgbClr val="000000"/>
                </a:solidFill>
                <a:latin typeface="Courier New" charset="0"/>
                <a:ea typeface="宋体" charset="-122"/>
              </a:rPr>
            </a:b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t>
            </a:r>
          </a:p>
        </p:txBody>
      </p:sp>
      <p:sp>
        <p:nvSpPr>
          <p:cNvPr id="1821699" name="Rectangle 3">
            <a:extLst>
              <a:ext uri="{FF2B5EF4-FFF2-40B4-BE49-F238E27FC236}">
                <a16:creationId xmlns:a16="http://schemas.microsoft.com/office/drawing/2014/main" id="{93652DC7-11A4-EF4E-9CBE-F734F3A02A8B}"/>
              </a:ext>
            </a:extLst>
          </p:cNvPr>
          <p:cNvSpPr>
            <a:spLocks noGrp="1" noChangeArrowheads="1"/>
          </p:cNvSpPr>
          <p:nvPr>
            <p:ph type="title"/>
          </p:nvPr>
        </p:nvSpPr>
        <p:spPr/>
        <p:txBody>
          <a:bodyPr/>
          <a:lstStyle/>
          <a:p>
            <a:pPr defTabSz="927100">
              <a:defRPr/>
            </a:pPr>
            <a:r>
              <a:rPr lang="en-US" altLang="zh-CN" sz="4000" i="0" dirty="0">
                <a:effectLst/>
                <a:ea typeface="宋体" pitchFamily="2" charset="-122"/>
              </a:rPr>
              <a:t>Comparator Example</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a:extLst>
              <a:ext uri="{FF2B5EF4-FFF2-40B4-BE49-F238E27FC236}">
                <a16:creationId xmlns:a16="http://schemas.microsoft.com/office/drawing/2014/main" id="{3460EEFA-D565-B643-B393-E82AC1414B3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A9166977-2C68-CD47-B036-4E41A49A0AC5}" type="slidenum">
              <a:rPr lang="zh-CN" altLang="en-US" sz="1400">
                <a:solidFill>
                  <a:srgbClr val="0000B6"/>
                </a:solidFill>
                <a:latin typeface="Book Antiqua" charset="0"/>
                <a:ea typeface="宋体" charset="-122"/>
              </a:rPr>
              <a:pPr>
                <a:spcBef>
                  <a:spcPct val="0"/>
                </a:spcBef>
                <a:buClrTx/>
                <a:buSzTx/>
                <a:buFontTx/>
                <a:buNone/>
                <a:defRPr/>
              </a:pPr>
              <a:t>2</a:t>
            </a:fld>
            <a:endParaRPr lang="en-US" altLang="zh-CN" sz="1400">
              <a:solidFill>
                <a:srgbClr val="0000B6"/>
              </a:solidFill>
              <a:latin typeface="Book Antiqua" charset="0"/>
              <a:ea typeface="宋体" charset="-122"/>
            </a:endParaRPr>
          </a:p>
        </p:txBody>
      </p:sp>
      <p:sp>
        <p:nvSpPr>
          <p:cNvPr id="19458" name="页脚占位符 5">
            <a:extLst>
              <a:ext uri="{FF2B5EF4-FFF2-40B4-BE49-F238E27FC236}">
                <a16:creationId xmlns:a16="http://schemas.microsoft.com/office/drawing/2014/main" id="{7DB664FF-8027-974A-B0A7-19136DD55B3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endParaRPr lang="en-US" altLang="zh-CN" sz="1200" dirty="0">
              <a:solidFill>
                <a:schemeClr val="bg2"/>
              </a:solidFill>
            </a:endParaRPr>
          </a:p>
        </p:txBody>
      </p:sp>
      <p:sp>
        <p:nvSpPr>
          <p:cNvPr id="1786882" name="Rectangle 2">
            <a:extLst>
              <a:ext uri="{FF2B5EF4-FFF2-40B4-BE49-F238E27FC236}">
                <a16:creationId xmlns:a16="http://schemas.microsoft.com/office/drawing/2014/main" id="{AA39D62C-72B6-6A40-872E-386AB834FFE3}"/>
              </a:ext>
            </a:extLst>
          </p:cNvPr>
          <p:cNvSpPr>
            <a:spLocks noGrp="1" noChangeArrowheads="1"/>
          </p:cNvSpPr>
          <p:nvPr>
            <p:ph type="title"/>
          </p:nvPr>
        </p:nvSpPr>
        <p:spPr>
          <a:xfrm>
            <a:off x="817880" y="173037"/>
            <a:ext cx="7772400" cy="1020763"/>
          </a:xfrm>
        </p:spPr>
        <p:txBody>
          <a:bodyPr/>
          <a:lstStyle/>
          <a:p>
            <a:pPr>
              <a:defRPr/>
            </a:pPr>
            <a:r>
              <a:rPr lang="en-US" altLang="zh-CN" sz="4000" i="0" dirty="0">
                <a:ea typeface="宋体" pitchFamily="2" charset="-122"/>
              </a:rPr>
              <a:t>HDLs</a:t>
            </a:r>
          </a:p>
        </p:txBody>
      </p:sp>
      <p:sp>
        <p:nvSpPr>
          <p:cNvPr id="6149" name="Rectangle 3">
            <a:extLst>
              <a:ext uri="{FF2B5EF4-FFF2-40B4-BE49-F238E27FC236}">
                <a16:creationId xmlns:a16="http://schemas.microsoft.com/office/drawing/2014/main" id="{76430678-F4D6-6F45-B107-9421B36BA7BF}"/>
              </a:ext>
            </a:extLst>
          </p:cNvPr>
          <p:cNvSpPr>
            <a:spLocks noGrp="1" noChangeArrowheads="1"/>
          </p:cNvSpPr>
          <p:nvPr>
            <p:ph type="body" sz="half" idx="1"/>
          </p:nvPr>
        </p:nvSpPr>
        <p:spPr>
          <a:xfrm>
            <a:off x="1134111" y="1222693"/>
            <a:ext cx="4724400" cy="5181600"/>
          </a:xfrm>
        </p:spPr>
        <p:txBody>
          <a:bodyPr/>
          <a:lstStyle/>
          <a:p>
            <a:pPr>
              <a:lnSpc>
                <a:spcPct val="90000"/>
              </a:lnSpc>
              <a:buFont typeface="Wingdings" charset="2"/>
              <a:buChar char="q"/>
              <a:defRPr/>
            </a:pPr>
            <a:r>
              <a:rPr lang="en-US" altLang="zh-CN" sz="1800" dirty="0">
                <a:ea typeface="宋体" charset="-122"/>
              </a:rPr>
              <a:t>Basic Idea:</a:t>
            </a:r>
          </a:p>
          <a:p>
            <a:pPr lvl="1">
              <a:lnSpc>
                <a:spcPct val="90000"/>
              </a:lnSpc>
              <a:buFont typeface="Wingdings" charset="2"/>
              <a:buChar char="§"/>
              <a:defRPr/>
            </a:pPr>
            <a:r>
              <a:rPr lang="en-US" altLang="zh-CN" sz="1600" dirty="0">
                <a:ea typeface="宋体" charset="-122"/>
              </a:rPr>
              <a:t>Language constructs describe circuits with two basic forms:</a:t>
            </a:r>
          </a:p>
          <a:p>
            <a:pPr lvl="1">
              <a:lnSpc>
                <a:spcPct val="90000"/>
              </a:lnSpc>
              <a:buFont typeface="Wingdings" charset="2"/>
              <a:buChar char="§"/>
              <a:defRPr/>
            </a:pPr>
            <a:r>
              <a:rPr lang="en-US" altLang="zh-CN" sz="1600" i="1" dirty="0">
                <a:ea typeface="宋体" charset="-122"/>
              </a:rPr>
              <a:t>Structural descriptions</a:t>
            </a:r>
            <a:r>
              <a:rPr lang="en-US" altLang="zh-CN" sz="1600" dirty="0">
                <a:ea typeface="宋体" charset="-122"/>
              </a:rPr>
              <a:t> similar to hierarchical netlist.</a:t>
            </a:r>
          </a:p>
          <a:p>
            <a:pPr lvl="1">
              <a:lnSpc>
                <a:spcPct val="90000"/>
              </a:lnSpc>
              <a:buFont typeface="Wingdings" charset="2"/>
              <a:buChar char="§"/>
              <a:defRPr/>
            </a:pPr>
            <a:r>
              <a:rPr lang="en-US" altLang="zh-CN" sz="1600" i="1" dirty="0">
                <a:ea typeface="宋体" charset="-122"/>
              </a:rPr>
              <a:t>Behavioral descriptions</a:t>
            </a:r>
            <a:r>
              <a:rPr lang="en-US" altLang="zh-CN" sz="1600" dirty="0">
                <a:ea typeface="宋体" charset="-122"/>
              </a:rPr>
              <a:t> use higher-level constructs (similar to conventional programming).</a:t>
            </a:r>
          </a:p>
          <a:p>
            <a:pPr>
              <a:lnSpc>
                <a:spcPct val="90000"/>
              </a:lnSpc>
              <a:buFont typeface="Wingdings" charset="2"/>
              <a:buChar char="q"/>
              <a:defRPr/>
            </a:pPr>
            <a:endParaRPr lang="en-US" altLang="zh-CN" sz="1800" dirty="0">
              <a:ea typeface="宋体" charset="-122"/>
            </a:endParaRPr>
          </a:p>
          <a:p>
            <a:pPr>
              <a:lnSpc>
                <a:spcPct val="90000"/>
              </a:lnSpc>
              <a:buFont typeface="Wingdings" charset="2"/>
              <a:buChar char="q"/>
              <a:defRPr/>
            </a:pPr>
            <a:r>
              <a:rPr lang="en-US" altLang="zh-CN" sz="1800" dirty="0">
                <a:ea typeface="宋体" charset="-122"/>
              </a:rPr>
              <a:t>Originally designed to help in abstraction and simulation.</a:t>
            </a:r>
          </a:p>
          <a:p>
            <a:pPr lvl="1">
              <a:lnSpc>
                <a:spcPct val="90000"/>
              </a:lnSpc>
              <a:buFont typeface="Wingdings" charset="2"/>
              <a:buChar char="§"/>
              <a:defRPr/>
            </a:pPr>
            <a:r>
              <a:rPr lang="en-US" altLang="zh-CN" sz="1600" dirty="0">
                <a:ea typeface="宋体" charset="-122"/>
              </a:rPr>
              <a:t>Now “logic synthesis” tools exist to automatically convert from behavioral descriptions to gate netlist.</a:t>
            </a:r>
          </a:p>
          <a:p>
            <a:pPr lvl="1">
              <a:lnSpc>
                <a:spcPct val="90000"/>
              </a:lnSpc>
              <a:buFont typeface="Wingdings" charset="2"/>
              <a:buChar char="§"/>
              <a:defRPr/>
            </a:pPr>
            <a:r>
              <a:rPr lang="en-US" altLang="zh-CN" sz="1600" dirty="0">
                <a:ea typeface="宋体" charset="-122"/>
              </a:rPr>
              <a:t>Greatly improves designer productivity.</a:t>
            </a:r>
          </a:p>
          <a:p>
            <a:pPr lvl="1">
              <a:lnSpc>
                <a:spcPct val="90000"/>
              </a:lnSpc>
              <a:buFont typeface="Wingdings" charset="2"/>
              <a:buChar char="§"/>
              <a:defRPr/>
            </a:pPr>
            <a:r>
              <a:rPr lang="en-US" altLang="zh-CN" sz="1600" dirty="0">
                <a:ea typeface="宋体" charset="-122"/>
              </a:rPr>
              <a:t>However, this may lead you to falsely believe that hardware design can be reduced to writing programs!</a:t>
            </a:r>
          </a:p>
        </p:txBody>
      </p:sp>
      <p:sp>
        <p:nvSpPr>
          <p:cNvPr id="6150" name="Rectangle 4">
            <a:extLst>
              <a:ext uri="{FF2B5EF4-FFF2-40B4-BE49-F238E27FC236}">
                <a16:creationId xmlns:a16="http://schemas.microsoft.com/office/drawing/2014/main" id="{3609177D-2AA5-5B46-91D6-402EF4BE8C6A}"/>
              </a:ext>
            </a:extLst>
          </p:cNvPr>
          <p:cNvSpPr>
            <a:spLocks noGrp="1" noChangeArrowheads="1"/>
          </p:cNvSpPr>
          <p:nvPr>
            <p:ph type="body" sz="half" idx="2"/>
          </p:nvPr>
        </p:nvSpPr>
        <p:spPr>
          <a:xfrm>
            <a:off x="5858511" y="1210786"/>
            <a:ext cx="4321175" cy="4927600"/>
          </a:xfrm>
        </p:spPr>
        <p:txBody>
          <a:bodyPr/>
          <a:lstStyle/>
          <a:p>
            <a:pPr marL="285750" indent="-285750">
              <a:lnSpc>
                <a:spcPct val="90000"/>
              </a:lnSpc>
              <a:buFont typeface="Wingdings" charset="2"/>
              <a:buChar char="q"/>
              <a:defRPr/>
            </a:pPr>
            <a:r>
              <a:rPr lang="en-US" altLang="zh-CN" sz="2000" dirty="0">
                <a:ea typeface="宋体" charset="-122"/>
              </a:rPr>
              <a:t>“Structural” example:</a:t>
            </a:r>
          </a:p>
          <a:p>
            <a:pPr marL="685800" lvl="1" indent="-228600">
              <a:lnSpc>
                <a:spcPct val="70000"/>
              </a:lnSpc>
              <a:buNone/>
              <a:defRPr/>
            </a:pPr>
            <a:r>
              <a:rPr lang="en-US" altLang="zh-CN" sz="1400" dirty="0">
                <a:latin typeface="Courier New" charset="0"/>
                <a:ea typeface="宋体" charset="-122"/>
              </a:rPr>
              <a:t>Decoder(output x0,x1,x2,x3;</a:t>
            </a:r>
          </a:p>
          <a:p>
            <a:pPr marL="685800" lvl="1" indent="-228600">
              <a:lnSpc>
                <a:spcPct val="70000"/>
              </a:lnSpc>
              <a:buNone/>
              <a:defRPr/>
            </a:pPr>
            <a:r>
              <a:rPr lang="en-US" altLang="zh-CN" sz="1400" dirty="0">
                <a:latin typeface="Courier New" charset="0"/>
                <a:ea typeface="宋体" charset="-122"/>
              </a:rPr>
              <a:t>			inputs </a:t>
            </a:r>
            <a:r>
              <a:rPr lang="en-US" altLang="zh-CN" sz="1400" dirty="0" err="1">
                <a:latin typeface="Courier New" charset="0"/>
                <a:ea typeface="宋体" charset="-122"/>
              </a:rPr>
              <a:t>a,b</a:t>
            </a: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	wire </a:t>
            </a:r>
            <a:r>
              <a:rPr lang="en-US" altLang="zh-CN" sz="1400" dirty="0" err="1">
                <a:latin typeface="Courier New" charset="0"/>
                <a:ea typeface="宋体" charset="-122"/>
              </a:rPr>
              <a:t>abar</a:t>
            </a:r>
            <a:r>
              <a:rPr lang="en-US" altLang="zh-CN" sz="1400" dirty="0">
                <a:latin typeface="Courier New" charset="0"/>
                <a:ea typeface="宋体" charset="-122"/>
              </a:rPr>
              <a:t>, </a:t>
            </a:r>
            <a:r>
              <a:rPr lang="en-US" altLang="zh-CN" sz="1400" dirty="0" err="1">
                <a:latin typeface="Courier New" charset="0"/>
                <a:ea typeface="宋体" charset="-122"/>
              </a:rPr>
              <a:t>bbar</a:t>
            </a: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inv</a:t>
            </a:r>
            <a:r>
              <a:rPr lang="en-US" altLang="zh-CN" sz="1400" dirty="0">
                <a:latin typeface="Courier New" charset="0"/>
                <a:ea typeface="宋体" charset="-122"/>
              </a:rPr>
              <a:t>(</a:t>
            </a:r>
            <a:r>
              <a:rPr lang="en-US" altLang="zh-CN" sz="1400" dirty="0" err="1">
                <a:latin typeface="Courier New" charset="0"/>
                <a:ea typeface="宋体" charset="-122"/>
              </a:rPr>
              <a:t>bbar</a:t>
            </a:r>
            <a:r>
              <a:rPr lang="en-US" altLang="zh-CN" sz="1400" dirty="0">
                <a:latin typeface="Courier New" charset="0"/>
                <a:ea typeface="宋体" charset="-122"/>
              </a:rPr>
              <a:t>, b);</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inv</a:t>
            </a:r>
            <a:r>
              <a:rPr lang="en-US" altLang="zh-CN" sz="1400" dirty="0">
                <a:latin typeface="Courier New" charset="0"/>
                <a:ea typeface="宋体" charset="-122"/>
              </a:rPr>
              <a:t>(</a:t>
            </a:r>
            <a:r>
              <a:rPr lang="en-US" altLang="zh-CN" sz="1400" dirty="0" err="1">
                <a:latin typeface="Courier New" charset="0"/>
                <a:ea typeface="宋体" charset="-122"/>
              </a:rPr>
              <a:t>abar</a:t>
            </a:r>
            <a:r>
              <a:rPr lang="en-US" altLang="zh-CN" sz="1400" dirty="0">
                <a:latin typeface="Courier New" charset="0"/>
                <a:ea typeface="宋体" charset="-122"/>
              </a:rPr>
              <a:t>, a);</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nand</a:t>
            </a:r>
            <a:r>
              <a:rPr lang="en-US" altLang="zh-CN" sz="1400" dirty="0">
                <a:latin typeface="Courier New" charset="0"/>
                <a:ea typeface="宋体" charset="-122"/>
              </a:rPr>
              <a:t>(x0, </a:t>
            </a:r>
            <a:r>
              <a:rPr lang="en-US" altLang="zh-CN" sz="1400" dirty="0" err="1">
                <a:latin typeface="Courier New" charset="0"/>
                <a:ea typeface="宋体" charset="-122"/>
              </a:rPr>
              <a:t>abar</a:t>
            </a:r>
            <a:r>
              <a:rPr lang="en-US" altLang="zh-CN" sz="1400" dirty="0">
                <a:latin typeface="Courier New" charset="0"/>
                <a:ea typeface="宋体" charset="-122"/>
              </a:rPr>
              <a:t>, </a:t>
            </a:r>
            <a:r>
              <a:rPr lang="en-US" altLang="zh-CN" sz="1400" dirty="0" err="1">
                <a:latin typeface="Courier New" charset="0"/>
                <a:ea typeface="宋体" charset="-122"/>
              </a:rPr>
              <a:t>bbar</a:t>
            </a: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nand</a:t>
            </a:r>
            <a:r>
              <a:rPr lang="en-US" altLang="zh-CN" sz="1400" dirty="0">
                <a:latin typeface="Courier New" charset="0"/>
                <a:ea typeface="宋体" charset="-122"/>
              </a:rPr>
              <a:t>(x1, </a:t>
            </a:r>
            <a:r>
              <a:rPr lang="en-US" altLang="zh-CN" sz="1400" dirty="0" err="1">
                <a:latin typeface="Courier New" charset="0"/>
                <a:ea typeface="宋体" charset="-122"/>
              </a:rPr>
              <a:t>abar</a:t>
            </a:r>
            <a:r>
              <a:rPr lang="en-US" altLang="zh-CN" sz="1400" dirty="0">
                <a:latin typeface="Courier New" charset="0"/>
                <a:ea typeface="宋体" charset="-122"/>
              </a:rPr>
              <a:t>, b   );</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nand</a:t>
            </a:r>
            <a:r>
              <a:rPr lang="en-US" altLang="zh-CN" sz="1400" dirty="0">
                <a:latin typeface="Courier New" charset="0"/>
                <a:ea typeface="宋体" charset="-122"/>
              </a:rPr>
              <a:t>(x2, a,    </a:t>
            </a:r>
            <a:r>
              <a:rPr lang="en-US" altLang="zh-CN" sz="1400" dirty="0" err="1">
                <a:latin typeface="Courier New" charset="0"/>
                <a:ea typeface="宋体" charset="-122"/>
              </a:rPr>
              <a:t>bbar</a:t>
            </a: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nand</a:t>
            </a:r>
            <a:r>
              <a:rPr lang="en-US" altLang="zh-CN" sz="1400" dirty="0">
                <a:latin typeface="Courier New" charset="0"/>
                <a:ea typeface="宋体" charset="-122"/>
              </a:rPr>
              <a:t>(x3, a,    b   );</a:t>
            </a:r>
          </a:p>
          <a:p>
            <a:pPr marL="685800" lvl="1" indent="-228600">
              <a:lnSpc>
                <a:spcPct val="70000"/>
              </a:lnSpc>
              <a:buNone/>
              <a:defRPr/>
            </a:pPr>
            <a:r>
              <a:rPr lang="en-US" altLang="zh-CN" sz="1400" dirty="0">
                <a:latin typeface="Courier New" charset="0"/>
                <a:ea typeface="宋体" charset="-122"/>
              </a:rPr>
              <a:t>}</a:t>
            </a:r>
            <a:r>
              <a:rPr lang="en-US" altLang="zh-CN" sz="1400" dirty="0">
                <a:ea typeface="宋体" charset="-122"/>
              </a:rPr>
              <a:t> </a:t>
            </a:r>
          </a:p>
          <a:p>
            <a:pPr marL="285750" indent="-285750">
              <a:lnSpc>
                <a:spcPct val="70000"/>
              </a:lnSpc>
              <a:buFont typeface="Wingdings" charset="2"/>
              <a:buChar char="q"/>
              <a:defRPr/>
            </a:pPr>
            <a:r>
              <a:rPr lang="en-US" altLang="zh-CN" sz="2000" dirty="0">
                <a:ea typeface="宋体" charset="-122"/>
              </a:rPr>
              <a:t>“Behavioral” example:</a:t>
            </a:r>
          </a:p>
          <a:p>
            <a:pPr marL="685800" lvl="1" indent="-228600">
              <a:lnSpc>
                <a:spcPct val="70000"/>
              </a:lnSpc>
              <a:buNone/>
              <a:defRPr/>
            </a:pPr>
            <a:r>
              <a:rPr lang="en-US" altLang="zh-CN" sz="1400" dirty="0">
                <a:latin typeface="Courier New" charset="0"/>
                <a:ea typeface="宋体" charset="-122"/>
              </a:rPr>
              <a:t>Decoder(output x0,x1,x2,x3;</a:t>
            </a:r>
          </a:p>
          <a:p>
            <a:pPr marL="685800" lvl="1" indent="-228600">
              <a:lnSpc>
                <a:spcPct val="70000"/>
              </a:lnSpc>
              <a:buNone/>
              <a:defRPr/>
            </a:pPr>
            <a:r>
              <a:rPr lang="en-US" altLang="zh-CN" sz="1400" dirty="0">
                <a:latin typeface="Courier New" charset="0"/>
                <a:ea typeface="宋体" charset="-122"/>
              </a:rPr>
              <a:t>			inputs </a:t>
            </a:r>
            <a:r>
              <a:rPr lang="en-US" altLang="zh-CN" sz="1400" dirty="0" err="1">
                <a:latin typeface="Courier New" charset="0"/>
                <a:ea typeface="宋体" charset="-122"/>
              </a:rPr>
              <a:t>a,b</a:t>
            </a: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	 case [a b]</a:t>
            </a:r>
          </a:p>
          <a:p>
            <a:pPr marL="685800" lvl="1" indent="-228600">
              <a:lnSpc>
                <a:spcPct val="70000"/>
              </a:lnSpc>
              <a:buNone/>
              <a:defRPr/>
            </a:pPr>
            <a:r>
              <a:rPr lang="en-US" altLang="zh-CN" sz="1400" dirty="0">
                <a:latin typeface="Courier New" charset="0"/>
                <a:ea typeface="宋体" charset="-122"/>
              </a:rPr>
              <a:t>		00: [x0 x1 x2 x3] = 0x0;</a:t>
            </a:r>
          </a:p>
          <a:p>
            <a:pPr marL="685800" lvl="1" indent="-228600">
              <a:lnSpc>
                <a:spcPct val="70000"/>
              </a:lnSpc>
              <a:buNone/>
              <a:defRPr/>
            </a:pPr>
            <a:r>
              <a:rPr lang="en-US" altLang="zh-CN" sz="1400" dirty="0">
                <a:latin typeface="Courier New" charset="0"/>
                <a:ea typeface="宋体" charset="-122"/>
              </a:rPr>
              <a:t>		01: [x0 x1 x2 x3] = 0x2;</a:t>
            </a:r>
          </a:p>
          <a:p>
            <a:pPr marL="685800" lvl="1" indent="-228600">
              <a:lnSpc>
                <a:spcPct val="70000"/>
              </a:lnSpc>
              <a:buNone/>
              <a:defRPr/>
            </a:pPr>
            <a:r>
              <a:rPr lang="en-US" altLang="zh-CN" sz="1400" dirty="0">
                <a:latin typeface="Courier New" charset="0"/>
                <a:ea typeface="宋体" charset="-122"/>
              </a:rPr>
              <a:t>		10: [x0 x1 x2 x3] = 0x4;</a:t>
            </a:r>
          </a:p>
          <a:p>
            <a:pPr marL="685800" lvl="1" indent="-228600">
              <a:lnSpc>
                <a:spcPct val="70000"/>
              </a:lnSpc>
              <a:buNone/>
              <a:defRPr/>
            </a:pPr>
            <a:r>
              <a:rPr lang="en-US" altLang="zh-CN" sz="1400" dirty="0">
                <a:latin typeface="Courier New" charset="0"/>
                <a:ea typeface="宋体" charset="-122"/>
              </a:rPr>
              <a:t>		11: [x0 x1 x2 x3] = 0x8;</a:t>
            </a:r>
          </a:p>
          <a:p>
            <a:pPr marL="685800" lvl="1" indent="-228600">
              <a:lnSpc>
                <a:spcPct val="70000"/>
              </a:lnSpc>
              <a:buNone/>
              <a:defRPr/>
            </a:pPr>
            <a:r>
              <a:rPr lang="en-US" altLang="zh-CN" sz="1400" dirty="0">
                <a:latin typeface="Courier New" charset="0"/>
                <a:ea typeface="宋体" charset="-122"/>
              </a:rPr>
              <a:t>   </a:t>
            </a:r>
            <a:r>
              <a:rPr lang="en-US" altLang="zh-CN" sz="1400" dirty="0" err="1">
                <a:latin typeface="Courier New" charset="0"/>
                <a:ea typeface="宋体" charset="-122"/>
              </a:rPr>
              <a:t>endcase</a:t>
            </a:r>
            <a:r>
              <a:rPr lang="en-US" altLang="zh-CN" sz="1400" dirty="0">
                <a:latin typeface="Courier New" charset="0"/>
                <a:ea typeface="宋体" charset="-122"/>
              </a:rPr>
              <a:t>;</a:t>
            </a:r>
          </a:p>
          <a:p>
            <a:pPr marL="685800" lvl="1" indent="-228600">
              <a:lnSpc>
                <a:spcPct val="70000"/>
              </a:lnSpc>
              <a:buNone/>
              <a:defRPr/>
            </a:pPr>
            <a:r>
              <a:rPr lang="en-US" altLang="zh-CN" sz="1400" dirty="0">
                <a:latin typeface="Courier New" charset="0"/>
                <a:ea typeface="宋体" charset="-122"/>
              </a:rPr>
              <a:t>}</a:t>
            </a:r>
          </a:p>
          <a:p>
            <a:pPr marL="685800" lvl="1" indent="-228600">
              <a:lnSpc>
                <a:spcPct val="70000"/>
              </a:lnSpc>
              <a:buNone/>
              <a:defRPr/>
            </a:pPr>
            <a:r>
              <a:rPr lang="en-US" altLang="zh-CN" sz="1600" dirty="0">
                <a:latin typeface="Courier New" charset="0"/>
                <a:ea typeface="宋体" charset="-122"/>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2">
            <a:extLst>
              <a:ext uri="{FF2B5EF4-FFF2-40B4-BE49-F238E27FC236}">
                <a16:creationId xmlns:a16="http://schemas.microsoft.com/office/drawing/2014/main" id="{94AD5118-3CD7-F843-8AD5-5B3BB58BEBE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8FCC842C-3CA8-C645-9B2B-3EC90A0DE49C}" type="slidenum">
              <a:rPr lang="zh-CN" altLang="en-US" sz="1400">
                <a:solidFill>
                  <a:srgbClr val="0000B6"/>
                </a:solidFill>
                <a:latin typeface="Book Antiqua" charset="0"/>
                <a:ea typeface="宋体" charset="-122"/>
              </a:rPr>
              <a:pPr>
                <a:spcBef>
                  <a:spcPct val="0"/>
                </a:spcBef>
                <a:buClrTx/>
                <a:buSzTx/>
                <a:buFontTx/>
                <a:buNone/>
                <a:defRPr/>
              </a:pPr>
              <a:t>20</a:t>
            </a:fld>
            <a:endParaRPr lang="en-US" altLang="zh-CN" sz="1400">
              <a:solidFill>
                <a:srgbClr val="0000B6"/>
              </a:solidFill>
              <a:latin typeface="Book Antiqua" charset="0"/>
              <a:ea typeface="宋体" charset="-122"/>
            </a:endParaRPr>
          </a:p>
        </p:txBody>
      </p:sp>
      <p:sp>
        <p:nvSpPr>
          <p:cNvPr id="56322" name="页脚占位符 3">
            <a:extLst>
              <a:ext uri="{FF2B5EF4-FFF2-40B4-BE49-F238E27FC236}">
                <a16:creationId xmlns:a16="http://schemas.microsoft.com/office/drawing/2014/main" id="{31E3265C-B69A-2F40-A539-370A4DAEB83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43012" name="Rectangle 2">
            <a:extLst>
              <a:ext uri="{FF2B5EF4-FFF2-40B4-BE49-F238E27FC236}">
                <a16:creationId xmlns:a16="http://schemas.microsoft.com/office/drawing/2014/main" id="{CACC663B-7D4B-1C43-8A24-CC2603B3E73D}"/>
              </a:ext>
            </a:extLst>
          </p:cNvPr>
          <p:cNvSpPr>
            <a:spLocks noChangeArrowheads="1"/>
          </p:cNvSpPr>
          <p:nvPr/>
        </p:nvSpPr>
        <p:spPr bwMode="auto">
          <a:xfrm>
            <a:off x="1513840" y="1501775"/>
            <a:ext cx="8253096"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075"/>
              </a:lnSpc>
              <a:spcBef>
                <a:spcPct val="0"/>
              </a:spcBef>
              <a:buClrTx/>
              <a:buSzTx/>
              <a:buNone/>
              <a:defRPr/>
            </a:pPr>
            <a:r>
              <a:rPr lang="zh-CN" altLang="en-US" sz="1800" b="1" dirty="0">
                <a:solidFill>
                  <a:srgbClr val="000000"/>
                </a:solidFill>
                <a:latin typeface="Courier New" charset="0"/>
                <a:ea typeface="宋体" charset="-122"/>
              </a:rPr>
              <a:t>// </a:t>
            </a:r>
            <a:r>
              <a:rPr lang="en-US" altLang="zh-CN" sz="1800" b="1" dirty="0">
                <a:solidFill>
                  <a:srgbClr val="000000"/>
                </a:solidFill>
                <a:latin typeface="Courier New" charset="0"/>
                <a:ea typeface="宋体" charset="-122"/>
              </a:rPr>
              <a:t>Make a 4-bit comparator from 4 1-bit comparators</a:t>
            </a:r>
            <a:br>
              <a:rPr lang="en-US" altLang="zh-CN" sz="1800" b="1" dirty="0">
                <a:solidFill>
                  <a:srgbClr val="000000"/>
                </a:solidFill>
                <a:latin typeface="Courier New" charset="0"/>
                <a:ea typeface="宋体" charset="-122"/>
              </a:rPr>
            </a:b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module Compare4(A4, B4, Equal,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a:t>
            </a:r>
            <a:r>
              <a:rPr lang="en-US" altLang="zh-CN" sz="1800" b="1" dirty="0" err="1">
                <a:solidFill>
                  <a:srgbClr val="000000"/>
                </a:solidFill>
                <a:latin typeface="Courier New" charset="0"/>
                <a:ea typeface="宋体" charset="-122"/>
              </a:rPr>
              <a:t>Blarger</a:t>
            </a:r>
            <a:r>
              <a:rPr lang="en-US" altLang="zh-CN" sz="1800" b="1" dirty="0">
                <a:solidFill>
                  <a:srgbClr val="000000"/>
                </a:solidFill>
                <a:latin typeface="Courier New" charset="0"/>
                <a:ea typeface="宋体" charset="-122"/>
              </a:rPr>
              <a:t>);</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input [3:0] A4, B4;</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output Equal,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a:t>
            </a:r>
            <a:r>
              <a:rPr lang="en-US" altLang="zh-CN" sz="1800" b="1" dirty="0" err="1">
                <a:solidFill>
                  <a:srgbClr val="000000"/>
                </a:solidFill>
                <a:latin typeface="Courier New" charset="0"/>
                <a:ea typeface="宋体" charset="-122"/>
              </a:rPr>
              <a:t>Blarger</a:t>
            </a:r>
            <a:r>
              <a:rPr lang="en-US" altLang="zh-CN" sz="1800" b="1" dirty="0">
                <a:solidFill>
                  <a:srgbClr val="000000"/>
                </a:solidFill>
                <a:latin typeface="Courier New" charset="0"/>
                <a:ea typeface="宋体" charset="-122"/>
              </a:rPr>
              <a:t>;</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wire e0, e1, e2, e3, Al0, Al1, Al2, Al3, B10, Bl1, Bl2, Bl3;</a:t>
            </a:r>
            <a:br>
              <a:rPr lang="en-US" altLang="zh-CN" sz="1800" b="1" dirty="0">
                <a:solidFill>
                  <a:srgbClr val="000000"/>
                </a:solidFill>
                <a:latin typeface="Courier New" charset="0"/>
                <a:ea typeface="宋体" charset="-122"/>
              </a:rPr>
            </a:b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Compare1 cp0(A4[0], B4[0], e0, Al0, Bl0);</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Compare1 cp1(A4[1], B4[1], e1, Al1, Bl1);</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Compare1 cp2(A4[2], B4[2], e2, Al2, Bl2);</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Compare1 cp3(A4[3], B4[3], e3, Al3, Bl3);</a:t>
            </a:r>
            <a:br>
              <a:rPr lang="en-US" altLang="zh-CN" sz="1800" b="1" dirty="0">
                <a:solidFill>
                  <a:srgbClr val="000000"/>
                </a:solidFill>
                <a:latin typeface="Courier New" charset="0"/>
                <a:ea typeface="宋体" charset="-122"/>
              </a:rPr>
            </a:b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assign Equal = (e0 &amp; e1 &amp; e2 &amp; e3);</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assign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 (Al3 | (Al2 &amp; e3) | </a:t>
            </a:r>
          </a:p>
          <a:p>
            <a:pPr>
              <a:lnSpc>
                <a:spcPts val="2075"/>
              </a:lnSpc>
              <a:spcBef>
                <a:spcPct val="0"/>
              </a:spcBef>
              <a:buClrTx/>
              <a:buSzTx/>
              <a:buNone/>
              <a:defRPr/>
            </a:pPr>
            <a:r>
              <a:rPr lang="en-US" altLang="zh-CN" sz="1800" b="1" dirty="0">
                <a:solidFill>
                  <a:srgbClr val="000000"/>
                </a:solidFill>
                <a:latin typeface="Courier New" charset="0"/>
                <a:ea typeface="宋体" charset="-122"/>
              </a:rPr>
              <a:t>                   (Al1 &amp; e3 &amp; e2) | </a:t>
            </a:r>
          </a:p>
          <a:p>
            <a:pPr>
              <a:lnSpc>
                <a:spcPts val="2075"/>
              </a:lnSpc>
              <a:spcBef>
                <a:spcPct val="0"/>
              </a:spcBef>
              <a:buClrTx/>
              <a:buSzTx/>
              <a:buNone/>
              <a:defRPr/>
            </a:pPr>
            <a:r>
              <a:rPr lang="en-US" altLang="zh-CN" sz="1800" b="1" dirty="0">
                <a:solidFill>
                  <a:srgbClr val="000000"/>
                </a:solidFill>
                <a:latin typeface="Courier New" charset="0"/>
                <a:ea typeface="宋体" charset="-122"/>
              </a:rPr>
              <a:t>                   (Al0 &amp; e3 &amp; e2 &amp; e1));</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assign </a:t>
            </a:r>
            <a:r>
              <a:rPr lang="en-US" altLang="zh-CN" sz="1800" b="1" dirty="0" err="1">
                <a:solidFill>
                  <a:srgbClr val="000000"/>
                </a:solidFill>
                <a:latin typeface="Courier New" charset="0"/>
                <a:ea typeface="宋体" charset="-122"/>
              </a:rPr>
              <a:t>Blarger</a:t>
            </a:r>
            <a:r>
              <a:rPr lang="en-US" altLang="zh-CN" sz="1800" b="1" dirty="0">
                <a:solidFill>
                  <a:srgbClr val="000000"/>
                </a:solidFill>
                <a:latin typeface="Courier New" charset="0"/>
                <a:ea typeface="宋体" charset="-122"/>
              </a:rPr>
              <a:t> = (~</a:t>
            </a:r>
            <a:r>
              <a:rPr lang="en-US" altLang="zh-CN" sz="1800" b="1" dirty="0" err="1">
                <a:solidFill>
                  <a:srgbClr val="000000"/>
                </a:solidFill>
                <a:latin typeface="Courier New" charset="0"/>
                <a:ea typeface="宋体" charset="-122"/>
              </a:rPr>
              <a:t>Alarger</a:t>
            </a:r>
            <a:r>
              <a:rPr lang="en-US" altLang="zh-CN" sz="1800" b="1" dirty="0">
                <a:solidFill>
                  <a:srgbClr val="000000"/>
                </a:solidFill>
                <a:latin typeface="Courier New" charset="0"/>
                <a:ea typeface="宋体" charset="-122"/>
              </a:rPr>
              <a:t> &amp; ~Equal);</a:t>
            </a:r>
            <a:br>
              <a:rPr lang="en-US" altLang="zh-CN" sz="1800" b="1" dirty="0">
                <a:solidFill>
                  <a:srgbClr val="000000"/>
                </a:solidFill>
                <a:latin typeface="Courier New" charset="0"/>
                <a:ea typeface="宋体" charset="-122"/>
              </a:rPr>
            </a:br>
            <a:r>
              <a:rPr lang="en-US" altLang="zh-CN" sz="1800" b="1" dirty="0" err="1">
                <a:solidFill>
                  <a:srgbClr val="000000"/>
                </a:solidFill>
                <a:latin typeface="Courier New" charset="0"/>
                <a:ea typeface="宋体" charset="-122"/>
              </a:rPr>
              <a:t>endmodule</a:t>
            </a:r>
            <a:br>
              <a:rPr lang="en-US" altLang="zh-CN" sz="1800" b="1" dirty="0">
                <a:solidFill>
                  <a:srgbClr val="000000"/>
                </a:solidFill>
                <a:latin typeface="Courier New" charset="0"/>
                <a:ea typeface="宋体" charset="-122"/>
              </a:rPr>
            </a:br>
            <a:endParaRPr lang="en-US" altLang="zh-CN" sz="1800" b="1" dirty="0">
              <a:solidFill>
                <a:srgbClr val="000000"/>
              </a:solidFill>
              <a:latin typeface="Courier New" charset="0"/>
              <a:ea typeface="宋体" charset="-122"/>
            </a:endParaRPr>
          </a:p>
        </p:txBody>
      </p:sp>
      <p:sp>
        <p:nvSpPr>
          <p:cNvPr id="1823747" name="Rectangle 3">
            <a:extLst>
              <a:ext uri="{FF2B5EF4-FFF2-40B4-BE49-F238E27FC236}">
                <a16:creationId xmlns:a16="http://schemas.microsoft.com/office/drawing/2014/main" id="{55D1F096-65D1-C641-AFCA-786F42AAD821}"/>
              </a:ext>
            </a:extLst>
          </p:cNvPr>
          <p:cNvSpPr>
            <a:spLocks noGrp="1" noChangeArrowheads="1"/>
          </p:cNvSpPr>
          <p:nvPr>
            <p:ph type="title"/>
          </p:nvPr>
        </p:nvSpPr>
        <p:spPr>
          <a:xfrm>
            <a:off x="878840" y="409576"/>
            <a:ext cx="7772400" cy="865188"/>
          </a:xfrm>
        </p:spPr>
        <p:txBody>
          <a:bodyPr/>
          <a:lstStyle/>
          <a:p>
            <a:pPr defTabSz="927100">
              <a:defRPr/>
            </a:pPr>
            <a:r>
              <a:rPr lang="en-US" altLang="zh-CN" sz="4000" i="0" dirty="0">
                <a:ea typeface="宋体" pitchFamily="2" charset="-122"/>
              </a:rPr>
              <a:t>Comparator Example</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3C67A91D-1F8E-BF4F-ABF3-AAA00A04B35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AB074D74-16BF-B04C-AFF4-693DD50C44E4}" type="slidenum">
              <a:rPr lang="zh-CN" altLang="en-US" sz="1400">
                <a:solidFill>
                  <a:srgbClr val="0000B6"/>
                </a:solidFill>
                <a:latin typeface="Book Antiqua" charset="0"/>
                <a:ea typeface="宋体" charset="-122"/>
              </a:rPr>
              <a:pPr>
                <a:spcBef>
                  <a:spcPct val="0"/>
                </a:spcBef>
                <a:buClrTx/>
                <a:buSzTx/>
                <a:buFontTx/>
                <a:buNone/>
                <a:defRPr/>
              </a:pPr>
              <a:t>21</a:t>
            </a:fld>
            <a:endParaRPr lang="en-US" altLang="zh-CN" sz="1400">
              <a:solidFill>
                <a:srgbClr val="0000B6"/>
              </a:solidFill>
              <a:latin typeface="Book Antiqua" charset="0"/>
              <a:ea typeface="宋体" charset="-122"/>
            </a:endParaRPr>
          </a:p>
        </p:txBody>
      </p:sp>
      <p:sp>
        <p:nvSpPr>
          <p:cNvPr id="58370" name="页脚占位符 4">
            <a:extLst>
              <a:ext uri="{FF2B5EF4-FFF2-40B4-BE49-F238E27FC236}">
                <a16:creationId xmlns:a16="http://schemas.microsoft.com/office/drawing/2014/main" id="{61A060C6-5523-5941-9287-22B89B73975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28866" name="Rectangle 2">
            <a:extLst>
              <a:ext uri="{FF2B5EF4-FFF2-40B4-BE49-F238E27FC236}">
                <a16:creationId xmlns:a16="http://schemas.microsoft.com/office/drawing/2014/main" id="{933E36DB-DA13-3C4B-8E80-ADDF1FB6D953}"/>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45061" name="Rectangle 3">
            <a:extLst>
              <a:ext uri="{FF2B5EF4-FFF2-40B4-BE49-F238E27FC236}">
                <a16:creationId xmlns:a16="http://schemas.microsoft.com/office/drawing/2014/main" id="{1EF899C9-B2D7-8A48-8D74-B47276F8A0A6}"/>
              </a:ext>
            </a:extLst>
          </p:cNvPr>
          <p:cNvSpPr>
            <a:spLocks noGrp="1" noChangeArrowheads="1"/>
          </p:cNvSpPr>
          <p:nvPr>
            <p:ph type="body" idx="1"/>
          </p:nvPr>
        </p:nvSpPr>
        <p:spPr>
          <a:xfrm>
            <a:off x="1259840" y="1752600"/>
            <a:ext cx="8737600" cy="4114800"/>
          </a:xfrm>
        </p:spPr>
        <p:txBody>
          <a:bodyPr/>
          <a:lstStyle/>
          <a:p>
            <a:pPr>
              <a:buFont typeface="Wingdings" charset="2"/>
              <a:buNone/>
              <a:defRPr/>
            </a:pPr>
            <a:r>
              <a:rPr lang="zh-CN" altLang="en-US" sz="3200" b="1" dirty="0">
                <a:latin typeface="微软雅黑" panose="020B0503020204020204" pitchFamily="34" charset="-122"/>
                <a:ea typeface="微软雅黑" panose="020B0503020204020204" pitchFamily="34" charset="-122"/>
              </a:rPr>
              <a:t> 组合逻辑电路</a:t>
            </a:r>
          </a:p>
          <a:p>
            <a:pPr>
              <a:buFont typeface="Wingdings" charset="2"/>
              <a:buChar char="q"/>
              <a:defRPr/>
            </a:pPr>
            <a:r>
              <a:rPr lang="zh-CN" altLang="en-US" dirty="0">
                <a:latin typeface="微软雅黑 Light" panose="020B0502040204020203" pitchFamily="34" charset="-122"/>
                <a:ea typeface="微软雅黑 Light" panose="020B0502040204020203" pitchFamily="34" charset="-122"/>
              </a:rPr>
              <a:t>任何时刻电路的输出仅与该时刻的输入有关的数字电路被称为组合逻辑电路</a:t>
            </a:r>
          </a:p>
          <a:p>
            <a:pPr>
              <a:buFont typeface="Wingdings" charset="2"/>
              <a:buChar char="q"/>
              <a:defRPr/>
            </a:pPr>
            <a:r>
              <a:rPr lang="zh-CN" altLang="en-US" dirty="0">
                <a:latin typeface="微软雅黑 Light" panose="020B0502040204020203" pitchFamily="34" charset="-122"/>
                <a:ea typeface="微软雅黑 Light" panose="020B0502040204020203" pitchFamily="34" charset="-122"/>
              </a:rPr>
              <a:t>组合电路不含有反馈，不含有记忆元件，仅仅通过若干门电路连接实现的</a:t>
            </a:r>
          </a:p>
          <a:p>
            <a:pPr>
              <a:buFont typeface="Wingdings" charset="2"/>
              <a:buChar char="q"/>
              <a:defRPr/>
            </a:pPr>
            <a:r>
              <a:rPr lang="zh-CN" altLang="en-US" dirty="0">
                <a:latin typeface="微软雅黑 Light" panose="020B0502040204020203" pitchFamily="34" charset="-122"/>
                <a:ea typeface="微软雅黑 Light" panose="020B0502040204020203" pitchFamily="34" charset="-122"/>
              </a:rPr>
              <a:t>组合逻辑的表达一般有</a:t>
            </a:r>
            <a:r>
              <a:rPr lang="en-US" altLang="zh-CN" dirty="0">
                <a:latin typeface="微软雅黑 Light" panose="020B0502040204020203" pitchFamily="34" charset="-122"/>
                <a:ea typeface="微软雅黑 Light" panose="020B0502040204020203" pitchFamily="34" charset="-122"/>
              </a:rPr>
              <a:t>3</a:t>
            </a:r>
            <a:r>
              <a:rPr lang="zh-CN" altLang="en-US" dirty="0">
                <a:latin typeface="微软雅黑 Light" panose="020B0502040204020203" pitchFamily="34" charset="-122"/>
                <a:ea typeface="微软雅黑 Light" panose="020B0502040204020203" pitchFamily="34" charset="-122"/>
              </a:rPr>
              <a:t>种方式：</a:t>
            </a:r>
            <a:endParaRPr lang="en-US" altLang="zh-CN" dirty="0">
              <a:latin typeface="微软雅黑 Light" panose="020B0502040204020203" pitchFamily="34" charset="-122"/>
              <a:ea typeface="微软雅黑 Light" panose="020B0502040204020203" pitchFamily="34" charset="-122"/>
            </a:endParaRPr>
          </a:p>
          <a:p>
            <a:pPr lvl="1">
              <a:buFont typeface="Wingdings" charset="2"/>
              <a:buChar char="q"/>
              <a:defRPr/>
            </a:pPr>
            <a:r>
              <a:rPr lang="zh-CN" altLang="en-US" dirty="0">
                <a:latin typeface="微软雅黑 Light" panose="020B0502040204020203" pitchFamily="34" charset="-122"/>
                <a:ea typeface="微软雅黑 Light" panose="020B0502040204020203" pitchFamily="34" charset="-122"/>
              </a:rPr>
              <a:t>真值表、逻辑表达式、电路原理图</a:t>
            </a:r>
          </a:p>
          <a:p>
            <a:pPr>
              <a:buFont typeface="Wingdings" charset="2"/>
              <a:buChar char="q"/>
              <a:defRPr/>
            </a:pPr>
            <a:endParaRPr lang="zh-CN" altLang="en-US" dirty="0">
              <a:ea typeface="宋体"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C25DD599-36D6-464F-9664-F8E9A7C7ED0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E782CEE1-26EA-0B41-8DF9-ED5EBAE83CC3}" type="slidenum">
              <a:rPr lang="zh-CN" altLang="en-US" sz="1400">
                <a:solidFill>
                  <a:srgbClr val="0000B6"/>
                </a:solidFill>
                <a:latin typeface="Book Antiqua" charset="0"/>
                <a:ea typeface="宋体" charset="-122"/>
              </a:rPr>
              <a:pPr>
                <a:spcBef>
                  <a:spcPct val="0"/>
                </a:spcBef>
                <a:buClrTx/>
                <a:buSzTx/>
                <a:buFontTx/>
                <a:buNone/>
                <a:defRPr/>
              </a:pPr>
              <a:t>22</a:t>
            </a:fld>
            <a:endParaRPr lang="en-US" altLang="zh-CN" sz="1400">
              <a:solidFill>
                <a:srgbClr val="0000B6"/>
              </a:solidFill>
              <a:latin typeface="Book Antiqua" charset="0"/>
              <a:ea typeface="宋体" charset="-122"/>
            </a:endParaRPr>
          </a:p>
        </p:txBody>
      </p:sp>
      <p:sp>
        <p:nvSpPr>
          <p:cNvPr id="59394" name="页脚占位符 4">
            <a:extLst>
              <a:ext uri="{FF2B5EF4-FFF2-40B4-BE49-F238E27FC236}">
                <a16:creationId xmlns:a16="http://schemas.microsoft.com/office/drawing/2014/main" id="{FE677B1B-20B2-594A-8BB4-B65702EA4CC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29890" name="Rectangle 2">
            <a:extLst>
              <a:ext uri="{FF2B5EF4-FFF2-40B4-BE49-F238E27FC236}">
                <a16:creationId xmlns:a16="http://schemas.microsoft.com/office/drawing/2014/main" id="{38AEF876-DFDE-0C42-84E0-042BBC6C65D9}"/>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46085" name="Rectangle 3">
            <a:extLst>
              <a:ext uri="{FF2B5EF4-FFF2-40B4-BE49-F238E27FC236}">
                <a16:creationId xmlns:a16="http://schemas.microsoft.com/office/drawing/2014/main" id="{0CBCC191-2C20-A643-99B7-6FFF40027A4E}"/>
              </a:ext>
            </a:extLst>
          </p:cNvPr>
          <p:cNvSpPr>
            <a:spLocks noGrp="1" noChangeArrowheads="1"/>
          </p:cNvSpPr>
          <p:nvPr>
            <p:ph type="body" idx="1"/>
          </p:nvPr>
        </p:nvSpPr>
        <p:spPr>
          <a:xfrm>
            <a:off x="1300480" y="1752600"/>
            <a:ext cx="9977120" cy="4114800"/>
          </a:xfrm>
        </p:spPr>
        <p:txBody>
          <a:bodyPr/>
          <a:lstStyle/>
          <a:p>
            <a:pPr>
              <a:buFont typeface="Wingdings" pitchFamily="2" charset="2"/>
              <a:buNone/>
            </a:pPr>
            <a:r>
              <a:rPr lang="zh-CN" altLang="en-US" dirty="0">
                <a:ea typeface="宋体" panose="02010600030101010101" pitchFamily="2" charset="-122"/>
              </a:rPr>
              <a:t>   </a:t>
            </a:r>
            <a:r>
              <a:rPr lang="zh-CN" altLang="en-US" sz="2800" b="1" dirty="0">
                <a:latin typeface="微软雅黑" panose="020B0503020204020204" pitchFamily="34" charset="-122"/>
                <a:ea typeface="微软雅黑" panose="020B0503020204020204" pitchFamily="34" charset="-122"/>
              </a:rPr>
              <a:t>使用</a:t>
            </a:r>
            <a:r>
              <a:rPr lang="en-US" altLang="zh-CN" sz="2800" b="1" dirty="0">
                <a:latin typeface="微软雅黑" panose="020B0503020204020204" pitchFamily="34" charset="-122"/>
                <a:ea typeface="微软雅黑" panose="020B0503020204020204" pitchFamily="34" charset="-122"/>
              </a:rPr>
              <a:t>Verilog HDL</a:t>
            </a:r>
            <a:r>
              <a:rPr lang="zh-CN" altLang="en-US" sz="2800" b="1" dirty="0">
                <a:latin typeface="微软雅黑" panose="020B0503020204020204" pitchFamily="34" charset="-122"/>
                <a:ea typeface="微软雅黑" panose="020B0503020204020204" pitchFamily="34" charset="-122"/>
              </a:rPr>
              <a:t>描述组合电路有多种方式</a:t>
            </a:r>
          </a:p>
          <a:p>
            <a:pPr>
              <a:buFont typeface="Wingdings" pitchFamily="2" charset="2"/>
              <a:buNone/>
            </a:pPr>
            <a:r>
              <a:rPr lang="zh-CN" altLang="en-US" dirty="0">
                <a:ea typeface="宋体" panose="02010600030101010101" pitchFamily="2" charset="-122"/>
              </a:rPr>
              <a:t>  </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(1) </a:t>
            </a:r>
            <a:r>
              <a:rPr lang="zh-CN" altLang="en-US" dirty="0">
                <a:latin typeface="微软雅黑 Light" panose="020B0502040204020203" pitchFamily="34" charset="-122"/>
                <a:ea typeface="微软雅黑 Light" panose="020B0502040204020203" pitchFamily="34" charset="-122"/>
              </a:rPr>
              <a:t>与真值表对应地是用户自定义原语</a:t>
            </a:r>
          </a:p>
          <a:p>
            <a:pPr>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endParaRPr lang="en-US" altLang="zh-CN" dirty="0">
              <a:latin typeface="微软雅黑 Light" panose="020B0502040204020203" pitchFamily="34" charset="-122"/>
              <a:ea typeface="微软雅黑 Light" panose="020B0502040204020203" pitchFamily="34" charset="-122"/>
            </a:endParaRPr>
          </a:p>
          <a:p>
            <a:pPr>
              <a:buFont typeface="Wingdings" pitchFamily="2" charset="2"/>
              <a:buNone/>
            </a:pPr>
            <a:r>
              <a:rPr lang="en-US" altLang="zh-CN" dirty="0">
                <a:latin typeface="微软雅黑 Light" panose="020B0502040204020203" pitchFamily="34" charset="-122"/>
                <a:ea typeface="微软雅黑 Light" panose="020B0502040204020203" pitchFamily="34" charset="-122"/>
              </a:rPr>
              <a:t>   (2) </a:t>
            </a:r>
            <a:r>
              <a:rPr lang="zh-CN" altLang="en-US" dirty="0">
                <a:latin typeface="微软雅黑 Light" panose="020B0502040204020203" pitchFamily="34" charset="-122"/>
                <a:ea typeface="微软雅黑 Light" panose="020B0502040204020203" pitchFamily="34" charset="-122"/>
              </a:rPr>
              <a:t>与电路图对应地是门级建模即结构描述</a:t>
            </a:r>
          </a:p>
          <a:p>
            <a:pPr>
              <a:buFont typeface="Wingdings" pitchFamily="2" charset="2"/>
              <a:buNone/>
            </a:pPr>
            <a:endParaRPr lang="en-US" altLang="zh-CN" dirty="0">
              <a:latin typeface="微软雅黑 Light" panose="020B0502040204020203" pitchFamily="34" charset="-122"/>
              <a:ea typeface="微软雅黑 Light" panose="020B0502040204020203" pitchFamily="34" charset="-122"/>
            </a:endParaRPr>
          </a:p>
          <a:p>
            <a:pPr>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(3) </a:t>
            </a:r>
            <a:r>
              <a:rPr lang="zh-CN" altLang="en-US" dirty="0">
                <a:latin typeface="微软雅黑 Light" panose="020B0502040204020203" pitchFamily="34" charset="-122"/>
                <a:ea typeface="微软雅黑 Light" panose="020B0502040204020203" pitchFamily="34" charset="-122"/>
              </a:rPr>
              <a:t>与逻辑表达式对应地称为行为描述</a:t>
            </a:r>
          </a:p>
          <a:p>
            <a:endParaRPr lang="zh-CN" altLang="en-US"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44E03D32-D7E7-8048-A0D8-87E6C3C8E0C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7E5C192C-574F-2443-B379-F97B4066927A}" type="slidenum">
              <a:rPr lang="zh-CN" altLang="en-US" sz="1400">
                <a:solidFill>
                  <a:srgbClr val="0000B6"/>
                </a:solidFill>
                <a:latin typeface="Book Antiqua" charset="0"/>
                <a:ea typeface="宋体" charset="-122"/>
              </a:rPr>
              <a:pPr>
                <a:spcBef>
                  <a:spcPct val="0"/>
                </a:spcBef>
                <a:buClrTx/>
                <a:buSzTx/>
                <a:buFontTx/>
                <a:buNone/>
                <a:defRPr/>
              </a:pPr>
              <a:t>23</a:t>
            </a:fld>
            <a:endParaRPr lang="en-US" altLang="zh-CN" sz="1400">
              <a:solidFill>
                <a:srgbClr val="0000B6"/>
              </a:solidFill>
              <a:latin typeface="Book Antiqua" charset="0"/>
              <a:ea typeface="宋体" charset="-122"/>
            </a:endParaRPr>
          </a:p>
        </p:txBody>
      </p:sp>
      <p:sp>
        <p:nvSpPr>
          <p:cNvPr id="60418" name="页脚占位符 4">
            <a:extLst>
              <a:ext uri="{FF2B5EF4-FFF2-40B4-BE49-F238E27FC236}">
                <a16:creationId xmlns:a16="http://schemas.microsoft.com/office/drawing/2014/main" id="{52B9FA5E-F558-D646-9A2C-8E0D7AF612A7}"/>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0914" name="Rectangle 2">
            <a:extLst>
              <a:ext uri="{FF2B5EF4-FFF2-40B4-BE49-F238E27FC236}">
                <a16:creationId xmlns:a16="http://schemas.microsoft.com/office/drawing/2014/main" id="{9B448FA1-A412-C242-808D-F24B98082C89}"/>
              </a:ext>
            </a:extLst>
          </p:cNvPr>
          <p:cNvSpPr>
            <a:spLocks noGrp="1" noChangeArrowheads="1"/>
          </p:cNvSpPr>
          <p:nvPr>
            <p:ph type="title"/>
          </p:nvPr>
        </p:nvSpPr>
        <p:spPr/>
        <p:txBody>
          <a:bodyPr/>
          <a:lstStyle/>
          <a:p>
            <a:pPr>
              <a:defRPr/>
            </a:pPr>
            <a:r>
              <a:rPr lang="zh-CN" altLang="en-US" sz="4000" i="0" dirty="0">
                <a:effectLst/>
                <a:latin typeface="微软雅黑" panose="020B0503020204020204" pitchFamily="34" charset="-122"/>
                <a:ea typeface="微软雅黑" panose="020B0503020204020204" pitchFamily="34" charset="-122"/>
              </a:rPr>
              <a:t>可综合的组合逻辑电路设计</a:t>
            </a:r>
          </a:p>
        </p:txBody>
      </p:sp>
      <p:sp>
        <p:nvSpPr>
          <p:cNvPr id="47109" name="Rectangle 3">
            <a:extLst>
              <a:ext uri="{FF2B5EF4-FFF2-40B4-BE49-F238E27FC236}">
                <a16:creationId xmlns:a16="http://schemas.microsoft.com/office/drawing/2014/main" id="{3D19B0D8-A835-9945-ABC0-C5B8AEE6CE4A}"/>
              </a:ext>
            </a:extLst>
          </p:cNvPr>
          <p:cNvSpPr>
            <a:spLocks noGrp="1" noChangeArrowheads="1"/>
          </p:cNvSpPr>
          <p:nvPr>
            <p:ph type="body" idx="1"/>
          </p:nvPr>
        </p:nvSpPr>
        <p:spPr>
          <a:xfrm>
            <a:off x="1330960" y="1752600"/>
            <a:ext cx="9265920" cy="4114800"/>
          </a:xfrm>
        </p:spPr>
        <p:txBody>
          <a:bodyPr/>
          <a:lstStyle/>
          <a:p>
            <a:pPr marL="0" indent="0">
              <a:buFont typeface="Wingdings" charset="2"/>
              <a:buNone/>
              <a:defRPr/>
            </a:pPr>
            <a:r>
              <a:rPr lang="zh-CN" altLang="en-US" dirty="0">
                <a:latin typeface="微软雅黑 Light" panose="020B0502040204020203" pitchFamily="34" charset="-122"/>
                <a:ea typeface="微软雅黑 Light" panose="020B0502040204020203" pitchFamily="34" charset="-122"/>
              </a:rPr>
              <a:t>用</a:t>
            </a:r>
            <a:r>
              <a:rPr lang="en-US" altLang="zh-CN" dirty="0">
                <a:latin typeface="微软雅黑 Light" panose="020B0502040204020203" pitchFamily="34" charset="-122"/>
                <a:ea typeface="微软雅黑 Light" panose="020B0502040204020203" pitchFamily="34" charset="-122"/>
              </a:rPr>
              <a:t>Verilog</a:t>
            </a:r>
            <a:r>
              <a:rPr lang="zh-CN" altLang="en-US" dirty="0">
                <a:latin typeface="微软雅黑 Light" panose="020B0502040204020203" pitchFamily="34" charset="-122"/>
                <a:ea typeface="微软雅黑 Light" panose="020B0502040204020203" pitchFamily="34" charset="-122"/>
              </a:rPr>
              <a:t>语言可以有多种方式描述组合电路，但是有些综合工具不支持每一种描述方式</a:t>
            </a:r>
            <a:endParaRPr lang="en-US" altLang="zh-CN" dirty="0">
              <a:latin typeface="微软雅黑 Light" panose="020B0502040204020203" pitchFamily="34" charset="-122"/>
              <a:ea typeface="微软雅黑 Light" panose="020B0502040204020203" pitchFamily="34" charset="-122"/>
            </a:endParaRPr>
          </a:p>
          <a:p>
            <a:pPr>
              <a:buFont typeface="Wingdings" charset="2"/>
              <a:buNone/>
              <a:defRPr/>
            </a:pPr>
            <a:r>
              <a:rPr lang="zh-CN" altLang="en-US" dirty="0">
                <a:latin typeface="微软雅黑 Light" panose="020B0502040204020203" pitchFamily="34" charset="-122"/>
                <a:ea typeface="微软雅黑 Light" panose="020B0502040204020203" pitchFamily="34" charset="-122"/>
              </a:rPr>
              <a:t>大多数综合工具可综合下面三种形式描述的组合电路</a:t>
            </a:r>
            <a:endParaRPr lang="en-US" altLang="zh-CN" dirty="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ü"/>
              <a:defRPr/>
            </a:pPr>
            <a:r>
              <a:rPr lang="zh-CN" altLang="en-US" b="1" dirty="0">
                <a:latin typeface="微软雅黑" panose="020B0503020204020204" pitchFamily="34" charset="-122"/>
                <a:ea typeface="微软雅黑" panose="020B0503020204020204" pitchFamily="34" charset="-122"/>
              </a:rPr>
              <a:t>门级模型、数据流模型、行为级模型</a:t>
            </a:r>
          </a:p>
          <a:p>
            <a:pPr>
              <a:buFont typeface="Wingdings" charset="2"/>
              <a:buNone/>
              <a:defRPr/>
            </a:pPr>
            <a:endParaRPr lang="en-US" altLang="zh-CN" dirty="0">
              <a:ea typeface="宋体" charset="-122"/>
            </a:endParaRPr>
          </a:p>
          <a:p>
            <a:pPr>
              <a:buFont typeface="Wingdings" charset="2"/>
              <a:buNone/>
              <a:defRPr/>
            </a:pPr>
            <a:r>
              <a:rPr lang="zh-CN" altLang="en-US" sz="3200" dirty="0">
                <a:ea typeface="宋体" charset="-122"/>
              </a:rPr>
              <a:t>（</a:t>
            </a:r>
            <a:r>
              <a:rPr lang="en-US" altLang="zh-CN" sz="3200" dirty="0">
                <a:ea typeface="宋体" charset="-122"/>
              </a:rPr>
              <a:t>1</a:t>
            </a:r>
            <a:r>
              <a:rPr lang="zh-CN" altLang="en-US" sz="3200" dirty="0">
                <a:ea typeface="宋体" charset="-122"/>
              </a:rPr>
              <a:t>）</a:t>
            </a:r>
            <a:r>
              <a:rPr lang="zh-CN" altLang="en-US" sz="3200" b="1" dirty="0">
                <a:latin typeface="微软雅黑" panose="020B0503020204020204" pitchFamily="34" charset="-122"/>
                <a:ea typeface="微软雅黑" panose="020B0503020204020204" pitchFamily="34" charset="-122"/>
              </a:rPr>
              <a:t>门级模型</a:t>
            </a:r>
          </a:p>
          <a:p>
            <a:pPr>
              <a:buFont typeface="Wingdings" charset="2"/>
              <a:buChar char="q"/>
              <a:defRPr/>
            </a:pPr>
            <a:r>
              <a:rPr lang="zh-CN" altLang="en-US" dirty="0">
                <a:latin typeface="微软雅黑 Light" panose="020B0502040204020203" pitchFamily="34" charset="-122"/>
                <a:ea typeface="微软雅黑 Light" panose="020B0502040204020203" pitchFamily="34" charset="-122"/>
              </a:rPr>
              <a:t>门级模型是描述逻辑门以及逻辑门之间连接关系的模型，通过门原语描述电路</a:t>
            </a:r>
            <a:endParaRPr lang="zh-CN" altLang="en-US" dirty="0">
              <a:ea typeface="宋体" charset="-122"/>
            </a:endParaRPr>
          </a:p>
          <a:p>
            <a:pPr>
              <a:buFont typeface="Wingdings" charset="2"/>
              <a:buChar char="q"/>
              <a:defRPr/>
            </a:pPr>
            <a:endParaRPr lang="zh-CN" altLang="en-US" dirty="0">
              <a:ea typeface="宋体" charset="-122"/>
            </a:endParaRPr>
          </a:p>
          <a:p>
            <a:pPr>
              <a:buFont typeface="Wingdings" charset="2"/>
              <a:buChar char="q"/>
              <a:defRPr/>
            </a:pPr>
            <a:endParaRPr lang="zh-CN" altLang="en-US" dirty="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a:extLst>
              <a:ext uri="{FF2B5EF4-FFF2-40B4-BE49-F238E27FC236}">
                <a16:creationId xmlns:a16="http://schemas.microsoft.com/office/drawing/2014/main" id="{FE675E5F-FEA8-A843-93BE-9595296DEEBE}"/>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D61D6AF6-6D96-EC4D-A8CA-CAE78B62EE38}" type="slidenum">
              <a:rPr lang="zh-CN" altLang="en-US" sz="1400">
                <a:solidFill>
                  <a:srgbClr val="0000B6"/>
                </a:solidFill>
                <a:latin typeface="Book Antiqua" charset="0"/>
                <a:ea typeface="宋体" charset="-122"/>
              </a:rPr>
              <a:pPr>
                <a:spcBef>
                  <a:spcPct val="0"/>
                </a:spcBef>
                <a:buClrTx/>
                <a:buSzTx/>
                <a:buFontTx/>
                <a:buNone/>
                <a:defRPr/>
              </a:pPr>
              <a:t>24</a:t>
            </a:fld>
            <a:endParaRPr lang="en-US" altLang="zh-CN" sz="1400">
              <a:solidFill>
                <a:srgbClr val="0000B6"/>
              </a:solidFill>
              <a:latin typeface="Book Antiqua" charset="0"/>
              <a:ea typeface="宋体" charset="-122"/>
            </a:endParaRPr>
          </a:p>
        </p:txBody>
      </p:sp>
      <p:sp>
        <p:nvSpPr>
          <p:cNvPr id="61442" name="页脚占位符 5">
            <a:extLst>
              <a:ext uri="{FF2B5EF4-FFF2-40B4-BE49-F238E27FC236}">
                <a16:creationId xmlns:a16="http://schemas.microsoft.com/office/drawing/2014/main" id="{AD7A0D89-F4EA-6245-900D-CEC1848D158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1938" name="Rectangle 2">
            <a:extLst>
              <a:ext uri="{FF2B5EF4-FFF2-40B4-BE49-F238E27FC236}">
                <a16:creationId xmlns:a16="http://schemas.microsoft.com/office/drawing/2014/main" id="{82B741F5-EC2F-AC4C-BD08-E8E6CC4C4FF3}"/>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48133" name="Rectangle 3">
            <a:extLst>
              <a:ext uri="{FF2B5EF4-FFF2-40B4-BE49-F238E27FC236}">
                <a16:creationId xmlns:a16="http://schemas.microsoft.com/office/drawing/2014/main" id="{B62AEE12-3236-0D44-BD1A-B41A13E000F6}"/>
              </a:ext>
            </a:extLst>
          </p:cNvPr>
          <p:cNvSpPr>
            <a:spLocks noGrp="1" noChangeArrowheads="1"/>
          </p:cNvSpPr>
          <p:nvPr>
            <p:ph type="body" sz="half" idx="1"/>
          </p:nvPr>
        </p:nvSpPr>
        <p:spPr>
          <a:xfrm>
            <a:off x="952501" y="1623218"/>
            <a:ext cx="8289690" cy="4525963"/>
          </a:xfrm>
        </p:spPr>
        <p:txBody>
          <a:bodyPr/>
          <a:lstStyle/>
          <a:p>
            <a:pPr indent="0">
              <a:buFont typeface="Wingdings" charset="2"/>
              <a:buNone/>
              <a:defRPr/>
            </a:pPr>
            <a:r>
              <a:rPr lang="en-US" altLang="zh-CN" dirty="0">
                <a:latin typeface="微软雅黑 Light" panose="020B0502040204020203" pitchFamily="34" charset="-122"/>
                <a:ea typeface="微软雅黑 Light" panose="020B0502040204020203" pitchFamily="34" charset="-122"/>
              </a:rPr>
              <a:t>Verilog HDL</a:t>
            </a:r>
            <a:r>
              <a:rPr lang="zh-CN" altLang="en-US" dirty="0">
                <a:latin typeface="微软雅黑 Light" panose="020B0502040204020203" pitchFamily="34" charset="-122"/>
                <a:ea typeface="微软雅黑 Light" panose="020B0502040204020203" pitchFamily="34" charset="-122"/>
              </a:rPr>
              <a:t>中提供了丰富的门类型关键字，用于电路的门级描述。</a:t>
            </a:r>
            <a:endParaRPr lang="en-US" altLang="zh-CN" dirty="0">
              <a:latin typeface="微软雅黑 Light" panose="020B0502040204020203" pitchFamily="34" charset="-122"/>
              <a:ea typeface="微软雅黑 Light" panose="020B0502040204020203" pitchFamily="34" charset="-122"/>
            </a:endParaRPr>
          </a:p>
          <a:p>
            <a:pPr indent="0">
              <a:buFont typeface="Wingdings" charset="2"/>
              <a:buNone/>
              <a:defRPr/>
            </a:pPr>
            <a:r>
              <a:rPr lang="en-US" altLang="zh-CN" dirty="0">
                <a:latin typeface="微软雅黑 Light" panose="020B0502040204020203" pitchFamily="34" charset="-122"/>
                <a:ea typeface="微软雅黑 Light" panose="020B0502040204020203" pitchFamily="34" charset="-122"/>
              </a:rPr>
              <a:t>Verilog HDL</a:t>
            </a:r>
            <a:r>
              <a:rPr lang="zh-CN" altLang="en-US" dirty="0">
                <a:latin typeface="微软雅黑 Light" panose="020B0502040204020203" pitchFamily="34" charset="-122"/>
                <a:ea typeface="微软雅黑 Light" panose="020B0502040204020203" pitchFamily="34" charset="-122"/>
              </a:rPr>
              <a:t>有关类型的关键字比较常用的有：</a:t>
            </a:r>
          </a:p>
        </p:txBody>
      </p:sp>
      <p:graphicFrame>
        <p:nvGraphicFramePr>
          <p:cNvPr id="1831940" name="Group 4">
            <a:extLst>
              <a:ext uri="{FF2B5EF4-FFF2-40B4-BE49-F238E27FC236}">
                <a16:creationId xmlns:a16="http://schemas.microsoft.com/office/drawing/2014/main" id="{C74BE877-5B88-714D-821E-243658F7FB62}"/>
              </a:ext>
            </a:extLst>
          </p:cNvPr>
          <p:cNvGraphicFramePr>
            <a:graphicFrameLocks noGrp="1"/>
          </p:cNvGraphicFramePr>
          <p:nvPr>
            <p:ph sz="half" idx="2"/>
            <p:extLst>
              <p:ext uri="{D42A27DB-BD31-4B8C-83A1-F6EECF244321}">
                <p14:modId xmlns:p14="http://schemas.microsoft.com/office/powerpoint/2010/main" val="3875086191"/>
              </p:ext>
            </p:extLst>
          </p:nvPr>
        </p:nvGraphicFramePr>
        <p:xfrm>
          <a:off x="1625601" y="3048953"/>
          <a:ext cx="6800850" cy="2341563"/>
        </p:xfrm>
        <a:graphic>
          <a:graphicData uri="http://schemas.openxmlformats.org/drawingml/2006/table">
            <a:tbl>
              <a:tblPr/>
              <a:tblGrid>
                <a:gridCol w="3265487">
                  <a:extLst>
                    <a:ext uri="{9D8B030D-6E8A-4147-A177-3AD203B41FA5}">
                      <a16:colId xmlns:a16="http://schemas.microsoft.com/office/drawing/2014/main" val="20000"/>
                    </a:ext>
                  </a:extLst>
                </a:gridCol>
                <a:gridCol w="3535363">
                  <a:extLst>
                    <a:ext uri="{9D8B030D-6E8A-4147-A177-3AD203B41FA5}">
                      <a16:colId xmlns:a16="http://schemas.microsoft.com/office/drawing/2014/main" val="20001"/>
                    </a:ext>
                  </a:extLst>
                </a:gridCol>
              </a:tblGrid>
              <a:tr h="561975">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a:ln>
                            <a:noFill/>
                          </a:ln>
                          <a:solidFill>
                            <a:srgbClr val="315263"/>
                          </a:solidFill>
                          <a:effectLst/>
                          <a:latin typeface="Arial" charset="0"/>
                          <a:ea typeface="宋体" charset="-122"/>
                        </a:rPr>
                        <a:t> </a:t>
                      </a:r>
                      <a:r>
                        <a:rPr kumimoji="0" lang="en-US" altLang="zh-CN" sz="2000" b="1" i="0" u="none" strike="noStrike" cap="none" normalizeH="0" baseline="0">
                          <a:ln>
                            <a:noFill/>
                          </a:ln>
                          <a:solidFill>
                            <a:srgbClr val="315263"/>
                          </a:solidFill>
                          <a:effectLst/>
                          <a:latin typeface="Arial" charset="0"/>
                          <a:ea typeface="宋体" charset="-122"/>
                        </a:rPr>
                        <a:t>not     </a:t>
                      </a:r>
                      <a:r>
                        <a:rPr kumimoji="0" lang="zh-CN" altLang="en-US" sz="2000" b="1" i="0" u="none" strike="noStrike" cap="none" normalizeH="0" baseline="0">
                          <a:ln>
                            <a:noFill/>
                          </a:ln>
                          <a:solidFill>
                            <a:srgbClr val="315263"/>
                          </a:solidFill>
                          <a:effectLst/>
                          <a:latin typeface="Arial" charset="0"/>
                          <a:ea typeface="宋体" charset="-122"/>
                        </a:rPr>
                        <a:t>非门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a:ln>
                            <a:noFill/>
                          </a:ln>
                          <a:solidFill>
                            <a:srgbClr val="315263"/>
                          </a:solidFill>
                          <a:effectLst/>
                          <a:latin typeface="Arial" charset="0"/>
                          <a:ea typeface="宋体" charset="-122"/>
                        </a:rPr>
                        <a:t> </a:t>
                      </a:r>
                      <a:r>
                        <a:rPr kumimoji="0" lang="en-US" altLang="zh-CN" sz="2000" b="1" i="0" u="none" strike="noStrike" cap="none" normalizeH="0" baseline="0">
                          <a:ln>
                            <a:noFill/>
                          </a:ln>
                          <a:solidFill>
                            <a:srgbClr val="315263"/>
                          </a:solidFill>
                          <a:effectLst/>
                          <a:latin typeface="Arial" charset="0"/>
                          <a:ea typeface="宋体" charset="-122"/>
                        </a:rPr>
                        <a:t>nor     </a:t>
                      </a:r>
                      <a:r>
                        <a:rPr kumimoji="0" lang="zh-CN" altLang="en-US" sz="2000" b="1" i="0" u="none" strike="noStrike" cap="none" normalizeH="0" baseline="0">
                          <a:ln>
                            <a:noFill/>
                          </a:ln>
                          <a:solidFill>
                            <a:srgbClr val="315263"/>
                          </a:solidFill>
                          <a:effectLst/>
                          <a:latin typeface="Arial" charset="0"/>
                          <a:ea typeface="宋体" charset="-122"/>
                        </a:rPr>
                        <a:t>或非门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0550">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a:ln>
                            <a:noFill/>
                          </a:ln>
                          <a:solidFill>
                            <a:srgbClr val="315263"/>
                          </a:solidFill>
                          <a:effectLst/>
                          <a:latin typeface="Arial" charset="0"/>
                          <a:ea typeface="宋体" charset="-122"/>
                        </a:rPr>
                        <a:t> </a:t>
                      </a:r>
                      <a:r>
                        <a:rPr kumimoji="0" lang="en-US" altLang="zh-CN" sz="2000" b="1" i="0" u="none" strike="noStrike" cap="none" normalizeH="0" baseline="0">
                          <a:ln>
                            <a:noFill/>
                          </a:ln>
                          <a:solidFill>
                            <a:srgbClr val="315263"/>
                          </a:solidFill>
                          <a:effectLst/>
                          <a:latin typeface="Arial" charset="0"/>
                          <a:ea typeface="宋体" charset="-122"/>
                        </a:rPr>
                        <a:t>and     </a:t>
                      </a:r>
                      <a:r>
                        <a:rPr kumimoji="0" lang="zh-CN" altLang="en-US" sz="2000" b="1" i="0" u="none" strike="noStrike" cap="none" normalizeH="0" baseline="0">
                          <a:ln>
                            <a:noFill/>
                          </a:ln>
                          <a:solidFill>
                            <a:srgbClr val="315263"/>
                          </a:solidFill>
                          <a:effectLst/>
                          <a:latin typeface="Arial" charset="0"/>
                          <a:ea typeface="宋体" charset="-122"/>
                        </a:rPr>
                        <a:t>与门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a:ln>
                            <a:noFill/>
                          </a:ln>
                          <a:solidFill>
                            <a:srgbClr val="315263"/>
                          </a:solidFill>
                          <a:effectLst/>
                          <a:latin typeface="Arial" charset="0"/>
                          <a:ea typeface="宋体" charset="-122"/>
                        </a:rPr>
                        <a:t> </a:t>
                      </a:r>
                      <a:r>
                        <a:rPr kumimoji="0" lang="en-US" altLang="zh-CN" sz="2000" b="1" i="0" u="none" strike="noStrike" cap="none" normalizeH="0" baseline="0">
                          <a:ln>
                            <a:noFill/>
                          </a:ln>
                          <a:solidFill>
                            <a:srgbClr val="315263"/>
                          </a:solidFill>
                          <a:effectLst/>
                          <a:latin typeface="Arial" charset="0"/>
                          <a:ea typeface="宋体" charset="-122"/>
                        </a:rPr>
                        <a:t>xor     </a:t>
                      </a:r>
                      <a:r>
                        <a:rPr kumimoji="0" lang="zh-CN" altLang="en-US" sz="2000" b="1" i="0" u="none" strike="noStrike" cap="none" normalizeH="0" baseline="0">
                          <a:ln>
                            <a:noFill/>
                          </a:ln>
                          <a:solidFill>
                            <a:srgbClr val="315263"/>
                          </a:solidFill>
                          <a:effectLst/>
                          <a:latin typeface="Arial" charset="0"/>
                          <a:ea typeface="宋体" charset="-122"/>
                        </a:rPr>
                        <a:t>异或门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0075">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a:ln>
                            <a:noFill/>
                          </a:ln>
                          <a:solidFill>
                            <a:srgbClr val="315263"/>
                          </a:solidFill>
                          <a:effectLst/>
                          <a:latin typeface="Arial" charset="0"/>
                          <a:ea typeface="宋体" charset="-122"/>
                        </a:rPr>
                        <a:t> </a:t>
                      </a:r>
                      <a:r>
                        <a:rPr kumimoji="0" lang="en-US" altLang="zh-CN" sz="2000" b="1" i="0" u="none" strike="noStrike" cap="none" normalizeH="0" baseline="0">
                          <a:ln>
                            <a:noFill/>
                          </a:ln>
                          <a:solidFill>
                            <a:srgbClr val="315263"/>
                          </a:solidFill>
                          <a:effectLst/>
                          <a:latin typeface="Arial" charset="0"/>
                          <a:ea typeface="宋体" charset="-122"/>
                        </a:rPr>
                        <a:t>nand  </a:t>
                      </a:r>
                      <a:r>
                        <a:rPr kumimoji="0" lang="zh-CN" altLang="en-US" sz="2000" b="1" i="0" u="none" strike="noStrike" cap="none" normalizeH="0" baseline="0">
                          <a:ln>
                            <a:noFill/>
                          </a:ln>
                          <a:solidFill>
                            <a:srgbClr val="315263"/>
                          </a:solidFill>
                          <a:effectLst/>
                          <a:latin typeface="Arial" charset="0"/>
                          <a:ea typeface="宋体" charset="-122"/>
                        </a:rPr>
                        <a:t>与非门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a:ln>
                            <a:noFill/>
                          </a:ln>
                          <a:solidFill>
                            <a:srgbClr val="315263"/>
                          </a:solidFill>
                          <a:effectLst/>
                          <a:latin typeface="Arial" charset="0"/>
                          <a:ea typeface="宋体" charset="-122"/>
                        </a:rPr>
                        <a:t> </a:t>
                      </a:r>
                      <a:r>
                        <a:rPr kumimoji="0" lang="en-US" altLang="zh-CN" sz="2000" b="1" i="0" u="none" strike="noStrike" cap="none" normalizeH="0" baseline="0">
                          <a:ln>
                            <a:noFill/>
                          </a:ln>
                          <a:solidFill>
                            <a:srgbClr val="315263"/>
                          </a:solidFill>
                          <a:effectLst/>
                          <a:latin typeface="Arial" charset="0"/>
                          <a:ea typeface="宋体" charset="-122"/>
                        </a:rPr>
                        <a:t>xnor   </a:t>
                      </a:r>
                      <a:r>
                        <a:rPr kumimoji="0" lang="zh-CN" altLang="en-US" sz="2000" b="1" i="0" u="none" strike="noStrike" cap="none" normalizeH="0" baseline="0">
                          <a:ln>
                            <a:noFill/>
                          </a:ln>
                          <a:solidFill>
                            <a:srgbClr val="315263"/>
                          </a:solidFill>
                          <a:effectLst/>
                          <a:latin typeface="Arial" charset="0"/>
                          <a:ea typeface="宋体" charset="-122"/>
                        </a:rPr>
                        <a:t>异或非门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8963">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dirty="0">
                          <a:ln>
                            <a:noFill/>
                          </a:ln>
                          <a:solidFill>
                            <a:srgbClr val="315263"/>
                          </a:solidFill>
                          <a:effectLst/>
                          <a:latin typeface="Arial" charset="0"/>
                          <a:ea typeface="宋体" charset="-122"/>
                        </a:rPr>
                        <a:t> </a:t>
                      </a:r>
                      <a:r>
                        <a:rPr kumimoji="0" lang="en-US" altLang="zh-CN" sz="2000" b="1" i="0" u="none" strike="noStrike" cap="none" normalizeH="0" baseline="0" dirty="0">
                          <a:ln>
                            <a:noFill/>
                          </a:ln>
                          <a:solidFill>
                            <a:srgbClr val="315263"/>
                          </a:solidFill>
                          <a:effectLst/>
                          <a:latin typeface="Arial" charset="0"/>
                          <a:ea typeface="宋体" charset="-122"/>
                        </a:rPr>
                        <a:t>or       </a:t>
                      </a:r>
                      <a:r>
                        <a:rPr kumimoji="0" lang="zh-CN" altLang="en-US" sz="2000" b="1" i="0" u="none" strike="noStrike" cap="none" normalizeH="0" baseline="0" dirty="0">
                          <a:ln>
                            <a:noFill/>
                          </a:ln>
                          <a:solidFill>
                            <a:srgbClr val="315263"/>
                          </a:solidFill>
                          <a:effectLst/>
                          <a:latin typeface="Arial" charset="0"/>
                          <a:ea typeface="宋体" charset="-122"/>
                        </a:rPr>
                        <a:t>或门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315263"/>
                        </a:buClr>
                        <a:buSzPct val="75000"/>
                        <a:buFont typeface="Wingdings" charset="2"/>
                        <a:defRPr sz="2000">
                          <a:solidFill>
                            <a:srgbClr val="315263"/>
                          </a:solidFill>
                          <a:latin typeface="Arial" charset="0"/>
                        </a:defRPr>
                      </a:lvl1pPr>
                      <a:lvl2pPr marL="742950" indent="-285750">
                        <a:spcBef>
                          <a:spcPct val="20000"/>
                        </a:spcBef>
                        <a:buClr>
                          <a:schemeClr val="tx1"/>
                        </a:buClr>
                        <a:buSzPct val="100000"/>
                        <a:buFont typeface="Wingdings" charset="2"/>
                        <a:defRPr>
                          <a:solidFill>
                            <a:schemeClr val="tx1"/>
                          </a:solidFill>
                          <a:latin typeface="Arial" charset="0"/>
                        </a:defRPr>
                      </a:lvl2pPr>
                      <a:lvl3pPr marL="1143000" indent="-228600">
                        <a:spcBef>
                          <a:spcPct val="20000"/>
                        </a:spcBef>
                        <a:buClr>
                          <a:schemeClr val="tx1"/>
                        </a:buClr>
                        <a:buSzPct val="100000"/>
                        <a:defRPr sz="1600">
                          <a:solidFill>
                            <a:schemeClr val="tx1"/>
                          </a:solidFill>
                          <a:latin typeface="Arial" charset="0"/>
                        </a:defRPr>
                      </a:lvl3pPr>
                      <a:lvl4pPr marL="1600200" indent="-228600">
                        <a:spcBef>
                          <a:spcPct val="20000"/>
                        </a:spcBef>
                        <a:buClr>
                          <a:srgbClr val="FC9D1E"/>
                        </a:buClr>
                        <a:buSzPct val="65000"/>
                        <a:buFont typeface="Monotype Sorts" charset="2"/>
                        <a:defRPr sz="1400">
                          <a:solidFill>
                            <a:schemeClr val="tx1"/>
                          </a:solidFill>
                          <a:latin typeface="Arial" charset="0"/>
                        </a:defRPr>
                      </a:lvl4pPr>
                      <a:lvl5pPr marL="2057400" indent="-228600">
                        <a:spcBef>
                          <a:spcPct val="20000"/>
                        </a:spcBef>
                        <a:buClr>
                          <a:schemeClr val="tx1"/>
                        </a:buClr>
                        <a:buSzPct val="100000"/>
                        <a:buFont typeface="Times New Roman" charset="0"/>
                        <a:defRPr sz="12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defRPr sz="12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315263"/>
                        </a:buClr>
                        <a:buSzPct val="75000"/>
                        <a:buFont typeface="Wingdings" charset="2"/>
                        <a:buNone/>
                        <a:tabLst/>
                      </a:pPr>
                      <a:r>
                        <a:rPr kumimoji="0" lang="zh-CN" altLang="en-US" sz="2000" b="1" i="0" u="none" strike="noStrike" cap="none" normalizeH="0" baseline="0" dirty="0">
                          <a:ln>
                            <a:noFill/>
                          </a:ln>
                          <a:solidFill>
                            <a:srgbClr val="315263"/>
                          </a:solidFill>
                          <a:effectLst/>
                          <a:latin typeface="Arial" charset="0"/>
                          <a:ea typeface="宋体" charset="-122"/>
                        </a:rPr>
                        <a:t> </a:t>
                      </a:r>
                      <a:r>
                        <a:rPr kumimoji="0" lang="en-US" altLang="zh-CN" sz="2000" b="1" i="0" u="none" strike="noStrike" cap="none" normalizeH="0" baseline="0" dirty="0" err="1">
                          <a:ln>
                            <a:noFill/>
                          </a:ln>
                          <a:solidFill>
                            <a:srgbClr val="315263"/>
                          </a:solidFill>
                          <a:effectLst/>
                          <a:latin typeface="Arial" charset="0"/>
                          <a:ea typeface="宋体" charset="-122"/>
                        </a:rPr>
                        <a:t>buf</a:t>
                      </a:r>
                      <a:r>
                        <a:rPr kumimoji="0" lang="en-US" altLang="zh-CN" sz="2000" b="1" i="0" u="none" strike="noStrike" cap="none" normalizeH="0" baseline="0" dirty="0">
                          <a:ln>
                            <a:noFill/>
                          </a:ln>
                          <a:solidFill>
                            <a:srgbClr val="315263"/>
                          </a:solidFill>
                          <a:effectLst/>
                          <a:latin typeface="Arial" charset="0"/>
                          <a:ea typeface="宋体" charset="-122"/>
                        </a:rPr>
                        <a:t>     </a:t>
                      </a:r>
                      <a:r>
                        <a:rPr kumimoji="0" lang="zh-CN" altLang="en-US" sz="2000" b="1" i="0" u="none" strike="noStrike" cap="none" normalizeH="0" baseline="0" dirty="0">
                          <a:ln>
                            <a:noFill/>
                          </a:ln>
                          <a:solidFill>
                            <a:srgbClr val="315263"/>
                          </a:solidFill>
                          <a:effectLst/>
                          <a:latin typeface="Arial" charset="0"/>
                          <a:ea typeface="宋体" charset="-122"/>
                        </a:rPr>
                        <a:t>缓冲器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D642C199-7EC8-DA4A-9985-E4B55A396AE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C21C3B28-E8C8-2D42-9D2F-3B1A8B8BD3D2}" type="slidenum">
              <a:rPr lang="zh-CN" altLang="en-US" sz="1400">
                <a:solidFill>
                  <a:srgbClr val="0000B6"/>
                </a:solidFill>
                <a:latin typeface="Book Antiqua" charset="0"/>
                <a:ea typeface="宋体" charset="-122"/>
              </a:rPr>
              <a:pPr>
                <a:spcBef>
                  <a:spcPct val="0"/>
                </a:spcBef>
                <a:buClrTx/>
                <a:buSzTx/>
                <a:buFontTx/>
                <a:buNone/>
                <a:defRPr/>
              </a:pPr>
              <a:t>25</a:t>
            </a:fld>
            <a:endParaRPr lang="en-US" altLang="zh-CN" sz="1400">
              <a:solidFill>
                <a:srgbClr val="0000B6"/>
              </a:solidFill>
              <a:latin typeface="Book Antiqua" charset="0"/>
              <a:ea typeface="宋体" charset="-122"/>
            </a:endParaRPr>
          </a:p>
        </p:txBody>
      </p:sp>
      <p:sp>
        <p:nvSpPr>
          <p:cNvPr id="62466" name="页脚占位符 4">
            <a:extLst>
              <a:ext uri="{FF2B5EF4-FFF2-40B4-BE49-F238E27FC236}">
                <a16:creationId xmlns:a16="http://schemas.microsoft.com/office/drawing/2014/main" id="{DA180060-4837-284B-BF75-45D342F04D8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2962" name="Rectangle 2">
            <a:extLst>
              <a:ext uri="{FF2B5EF4-FFF2-40B4-BE49-F238E27FC236}">
                <a16:creationId xmlns:a16="http://schemas.microsoft.com/office/drawing/2014/main" id="{1DFAC233-5914-6E46-B6EB-B733C1C16E0F}"/>
              </a:ext>
            </a:extLst>
          </p:cNvPr>
          <p:cNvSpPr>
            <a:spLocks noGrp="1" noChangeArrowheads="1"/>
          </p:cNvSpPr>
          <p:nvPr>
            <p:ph type="title"/>
          </p:nvPr>
        </p:nvSpPr>
        <p:spPr/>
        <p:txBody>
          <a:bodyPr/>
          <a:lstStyle/>
          <a:p>
            <a:pPr>
              <a:defRPr/>
            </a:pPr>
            <a:r>
              <a:rPr lang="zh-CN" altLang="en-US" sz="4000" i="0" dirty="0">
                <a:effectLst/>
                <a:latin typeface="微软雅黑" panose="020B0503020204020204" pitchFamily="34" charset="-122"/>
                <a:ea typeface="微软雅黑" panose="020B0503020204020204" pitchFamily="34" charset="-122"/>
              </a:rPr>
              <a:t>可综合的组合逻辑电路设计</a:t>
            </a:r>
          </a:p>
        </p:txBody>
      </p:sp>
      <p:sp>
        <p:nvSpPr>
          <p:cNvPr id="49157" name="Rectangle 3">
            <a:extLst>
              <a:ext uri="{FF2B5EF4-FFF2-40B4-BE49-F238E27FC236}">
                <a16:creationId xmlns:a16="http://schemas.microsoft.com/office/drawing/2014/main" id="{7E34BC77-FBAC-9E44-B55E-61E468A8C26B}"/>
              </a:ext>
            </a:extLst>
          </p:cNvPr>
          <p:cNvSpPr>
            <a:spLocks noGrp="1" noChangeArrowheads="1"/>
          </p:cNvSpPr>
          <p:nvPr>
            <p:ph type="body" idx="1"/>
          </p:nvPr>
        </p:nvSpPr>
        <p:spPr>
          <a:xfrm>
            <a:off x="1219200" y="1752600"/>
            <a:ext cx="10058400" cy="4114800"/>
          </a:xfrm>
        </p:spPr>
        <p:txBody>
          <a:bodyPr/>
          <a:lstStyle/>
          <a:p>
            <a:pPr>
              <a:lnSpc>
                <a:spcPct val="80000"/>
              </a:lnSpc>
              <a:buFont typeface="Wingdings" pitchFamily="2" charset="2"/>
              <a:buNone/>
            </a:pPr>
            <a:r>
              <a:rPr lang="zh-CN" altLang="en-US" dirty="0">
                <a:ea typeface="宋体" panose="02010600030101010101" pitchFamily="2" charset="-122"/>
              </a:rPr>
              <a:t>   </a:t>
            </a:r>
            <a:r>
              <a:rPr lang="zh-CN" altLang="en-US" b="1" dirty="0">
                <a:latin typeface="微软雅黑 Light" panose="020B0502040204020203" pitchFamily="34" charset="-122"/>
                <a:ea typeface="微软雅黑 Light" panose="020B0502040204020203" pitchFamily="34" charset="-122"/>
              </a:rPr>
              <a:t>调用门原语的句法如下：</a:t>
            </a:r>
          </a:p>
          <a:p>
            <a:pPr>
              <a:lnSpc>
                <a:spcPct val="80000"/>
              </a:lnSpc>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r>
              <a:rPr lang="zh-CN" altLang="en-US" b="1" dirty="0">
                <a:solidFill>
                  <a:srgbClr val="CB0601"/>
                </a:solidFill>
                <a:latin typeface="微软雅黑 Light" panose="020B0502040204020203" pitchFamily="34" charset="-122"/>
                <a:ea typeface="微软雅黑 Light" panose="020B0502040204020203" pitchFamily="34" charset="-122"/>
              </a:rPr>
              <a:t>门类型关键字  实例化的门名称</a:t>
            </a:r>
            <a:r>
              <a:rPr lang="en-US" altLang="zh-CN" b="1" dirty="0">
                <a:solidFill>
                  <a:srgbClr val="CB0601"/>
                </a:solidFill>
                <a:latin typeface="微软雅黑 Light" panose="020B0502040204020203" pitchFamily="34" charset="-122"/>
                <a:ea typeface="微软雅黑 Light" panose="020B0502040204020203" pitchFamily="34" charset="-122"/>
              </a:rPr>
              <a:t>(</a:t>
            </a:r>
            <a:r>
              <a:rPr lang="zh-CN" altLang="en-US" b="1" dirty="0">
                <a:solidFill>
                  <a:srgbClr val="CB0601"/>
                </a:solidFill>
                <a:latin typeface="微软雅黑 Light" panose="020B0502040204020203" pitchFamily="34" charset="-122"/>
                <a:ea typeface="微软雅黑 Light" panose="020B0502040204020203" pitchFamily="34" charset="-122"/>
              </a:rPr>
              <a:t>端口列表</a:t>
            </a:r>
            <a:r>
              <a:rPr lang="en-US" altLang="zh-CN" b="1" dirty="0">
                <a:solidFill>
                  <a:srgbClr val="CB0601"/>
                </a:solidFill>
                <a:latin typeface="微软雅黑 Light" panose="020B0502040204020203" pitchFamily="34" charset="-122"/>
                <a:ea typeface="微软雅黑 Light" panose="020B0502040204020203" pitchFamily="34" charset="-122"/>
              </a:rPr>
              <a:t>)</a:t>
            </a:r>
          </a:p>
          <a:p>
            <a:pPr>
              <a:lnSpc>
                <a:spcPct val="80000"/>
              </a:lnSpc>
              <a:buFont typeface="Wingdings" pitchFamily="2" charset="2"/>
              <a:buNone/>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端口列表按下列顺序列出：</a:t>
            </a:r>
          </a:p>
          <a:p>
            <a:pPr>
              <a:lnSpc>
                <a:spcPct val="80000"/>
              </a:lnSpc>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输出，输入</a:t>
            </a:r>
            <a:r>
              <a:rPr lang="en-US" altLang="zh-CN" dirty="0">
                <a:latin typeface="微软雅黑 Light" panose="020B0502040204020203" pitchFamily="34" charset="-122"/>
                <a:ea typeface="微软雅黑 Light" panose="020B0502040204020203" pitchFamily="34" charset="-122"/>
              </a:rPr>
              <a:t>1</a:t>
            </a:r>
            <a:r>
              <a:rPr lang="zh-CN" altLang="en-US" dirty="0">
                <a:latin typeface="微软雅黑 Light" panose="020B0502040204020203" pitchFamily="34" charset="-122"/>
                <a:ea typeface="微软雅黑 Light" panose="020B0502040204020203" pitchFamily="34" charset="-122"/>
              </a:rPr>
              <a:t>，输入</a:t>
            </a:r>
            <a:r>
              <a:rPr lang="en-US" altLang="zh-CN" dirty="0">
                <a:latin typeface="微软雅黑 Light" panose="020B0502040204020203" pitchFamily="34" charset="-122"/>
                <a:ea typeface="微软雅黑 Light" panose="020B0502040204020203" pitchFamily="34" charset="-122"/>
              </a:rPr>
              <a:t>2</a:t>
            </a:r>
            <a:r>
              <a:rPr lang="zh-CN" altLang="en-US" dirty="0">
                <a:latin typeface="微软雅黑 Light" panose="020B0502040204020203" pitchFamily="34" charset="-122"/>
                <a:ea typeface="微软雅黑 Light" panose="020B0502040204020203" pitchFamily="34" charset="-122"/>
              </a:rPr>
              <a:t>，输入</a:t>
            </a:r>
            <a:r>
              <a:rPr lang="en-US" altLang="zh-CN" dirty="0">
                <a:latin typeface="微软雅黑 Light" panose="020B0502040204020203" pitchFamily="34" charset="-122"/>
                <a:ea typeface="微软雅黑 Light" panose="020B0502040204020203" pitchFamily="34" charset="-122"/>
              </a:rPr>
              <a:t>3 </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a:t>
            </a:r>
          </a:p>
          <a:p>
            <a:pPr>
              <a:lnSpc>
                <a:spcPct val="80000"/>
              </a:lnSpc>
              <a:buFont typeface="Wingdings" pitchFamily="2" charset="2"/>
              <a:buNone/>
            </a:pPr>
            <a:r>
              <a:rPr lang="zh-CN" altLang="en-US" dirty="0">
                <a:latin typeface="微软雅黑 Light" panose="020B0502040204020203" pitchFamily="34" charset="-122"/>
                <a:ea typeface="微软雅黑 Light" panose="020B0502040204020203" pitchFamily="34" charset="-122"/>
              </a:rPr>
              <a:t>   对于三态门，则按如下顺序列出端口</a:t>
            </a:r>
          </a:p>
          <a:p>
            <a:pPr>
              <a:lnSpc>
                <a:spcPct val="80000"/>
              </a:lnSpc>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输出，输入，使能控制端</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a:t>
            </a:r>
          </a:p>
          <a:p>
            <a:pPr>
              <a:lnSpc>
                <a:spcPct val="80000"/>
              </a:lnSpc>
              <a:buFont typeface="Wingdings" pitchFamily="2" charset="2"/>
              <a:buNone/>
            </a:pPr>
            <a:r>
              <a:rPr lang="zh-CN" altLang="en-US" dirty="0">
                <a:ea typeface="宋体" panose="02010600030101010101" pitchFamily="2" charset="-122"/>
              </a:rPr>
              <a:t>    比如：</a:t>
            </a:r>
          </a:p>
          <a:p>
            <a:pPr>
              <a:lnSpc>
                <a:spcPct val="80000"/>
              </a:lnSpc>
              <a:buFont typeface="Wingdings" pitchFamily="2" charset="2"/>
              <a:buNone/>
            </a:pPr>
            <a:r>
              <a:rPr lang="en-US" altLang="zh-CN" dirty="0">
                <a:ea typeface="宋体" panose="02010600030101010101" pitchFamily="2" charset="-122"/>
              </a:rPr>
              <a:t>    </a:t>
            </a:r>
            <a:r>
              <a:rPr lang="en-US" altLang="zh-CN" dirty="0">
                <a:latin typeface="微软雅黑 Light" panose="020B0502040204020203" pitchFamily="34" charset="-122"/>
                <a:ea typeface="微软雅黑 Light" panose="020B0502040204020203" pitchFamily="34" charset="-122"/>
              </a:rPr>
              <a:t>and     </a:t>
            </a:r>
            <a:r>
              <a:rPr lang="en-US" altLang="zh-CN" dirty="0" err="1">
                <a:latin typeface="微软雅黑 Light" panose="020B0502040204020203" pitchFamily="34" charset="-122"/>
                <a:ea typeface="微软雅黑 Light" panose="020B0502040204020203" pitchFamily="34" charset="-122"/>
              </a:rPr>
              <a:t>myand</a:t>
            </a: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in1,</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in2,</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in3)</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三输入与门</a:t>
            </a:r>
          </a:p>
          <a:p>
            <a:pPr>
              <a:lnSpc>
                <a:spcPct val="80000"/>
              </a:lnSpc>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and     amd1(out,</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in1,</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in2)</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二输入与门</a:t>
            </a:r>
          </a:p>
          <a:p>
            <a:pPr>
              <a:lnSpc>
                <a:spcPct val="80000"/>
              </a:lnSpc>
              <a:buFont typeface="Wingdings" pitchFamily="2" charset="2"/>
              <a:buNone/>
            </a:pP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buffif1 </a:t>
            </a:r>
            <a:r>
              <a:rPr lang="en-US" altLang="zh-CN" dirty="0" err="1">
                <a:latin typeface="微软雅黑 Light" panose="020B0502040204020203" pitchFamily="34" charset="-122"/>
                <a:ea typeface="微软雅黑 Light" panose="020B0502040204020203" pitchFamily="34" charset="-122"/>
              </a:rPr>
              <a:t>mytri</a:t>
            </a:r>
            <a:r>
              <a:rPr lang="en-US" altLang="zh-CN" dirty="0">
                <a:latin typeface="微软雅黑 Light" panose="020B0502040204020203" pitchFamily="34" charset="-122"/>
                <a:ea typeface="微软雅黑 Light" panose="020B0502040204020203" pitchFamily="34" charset="-122"/>
              </a:rPr>
              <a:t>(out,</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in,</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enable)</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高电平使能的三态门</a:t>
            </a:r>
          </a:p>
          <a:p>
            <a:pPr eaLnBrk="1" hangingPunct="1">
              <a:lnSpc>
                <a:spcPct val="80000"/>
              </a:lnSpc>
              <a:spcBef>
                <a:spcPct val="0"/>
              </a:spcBef>
              <a:buFont typeface="Wingdings" pitchFamily="2" charset="2"/>
              <a:buNone/>
            </a:pPr>
            <a:endParaRPr lang="zh-CN" altLang="en-US" dirty="0">
              <a:latin typeface="微软雅黑 Light" panose="020B0502040204020203" pitchFamily="34" charset="-122"/>
              <a:ea typeface="微软雅黑 Light" panose="020B0502040204020203" pitchFamily="34" charset="-122"/>
            </a:endParaRPr>
          </a:p>
          <a:p>
            <a:pPr>
              <a:lnSpc>
                <a:spcPct val="80000"/>
              </a:lnSpc>
              <a:buFont typeface="Wingdings" pitchFamily="2" charset="2"/>
              <a:buNone/>
            </a:pPr>
            <a:r>
              <a:rPr lang="zh-CN" altLang="en-US" sz="2000" dirty="0">
                <a:ea typeface="宋体" panose="02010600030101010101" pitchFamily="2"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0971B521-CD4F-D049-9E36-86DC8252978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E8A92652-AF43-8A49-9B7B-8462912E2D8D}" type="slidenum">
              <a:rPr lang="zh-CN" altLang="en-US" sz="1400">
                <a:solidFill>
                  <a:srgbClr val="0000B6"/>
                </a:solidFill>
                <a:latin typeface="Book Antiqua" charset="0"/>
                <a:ea typeface="宋体" charset="-122"/>
              </a:rPr>
              <a:pPr>
                <a:spcBef>
                  <a:spcPct val="0"/>
                </a:spcBef>
                <a:buClrTx/>
                <a:buSzTx/>
                <a:buFontTx/>
                <a:buNone/>
                <a:defRPr/>
              </a:pPr>
              <a:t>26</a:t>
            </a:fld>
            <a:endParaRPr lang="en-US" altLang="zh-CN" sz="1400">
              <a:solidFill>
                <a:srgbClr val="0000B6"/>
              </a:solidFill>
              <a:latin typeface="Book Antiqua" charset="0"/>
              <a:ea typeface="宋体" charset="-122"/>
            </a:endParaRPr>
          </a:p>
        </p:txBody>
      </p:sp>
      <p:sp>
        <p:nvSpPr>
          <p:cNvPr id="63490" name="页脚占位符 4">
            <a:extLst>
              <a:ext uri="{FF2B5EF4-FFF2-40B4-BE49-F238E27FC236}">
                <a16:creationId xmlns:a16="http://schemas.microsoft.com/office/drawing/2014/main" id="{DCD3944E-4B50-7C40-9A4E-D5B3A1106BDE}"/>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3986" name="Rectangle 2">
            <a:extLst>
              <a:ext uri="{FF2B5EF4-FFF2-40B4-BE49-F238E27FC236}">
                <a16:creationId xmlns:a16="http://schemas.microsoft.com/office/drawing/2014/main" id="{E4B6BD97-BA8F-F640-AA05-12471401F633}"/>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0181" name="Rectangle 3">
            <a:extLst>
              <a:ext uri="{FF2B5EF4-FFF2-40B4-BE49-F238E27FC236}">
                <a16:creationId xmlns:a16="http://schemas.microsoft.com/office/drawing/2014/main" id="{15642941-10BC-3A4C-94A4-889306E386F9}"/>
              </a:ext>
            </a:extLst>
          </p:cNvPr>
          <p:cNvSpPr>
            <a:spLocks noGrp="1" noChangeArrowheads="1"/>
          </p:cNvSpPr>
          <p:nvPr>
            <p:ph type="body" idx="1"/>
          </p:nvPr>
        </p:nvSpPr>
        <p:spPr>
          <a:xfrm>
            <a:off x="1376679" y="1371600"/>
            <a:ext cx="5073215" cy="4743450"/>
          </a:xfrm>
        </p:spPr>
        <p:txBody>
          <a:bodyPr/>
          <a:lstStyle/>
          <a:p>
            <a:pPr>
              <a:buFont typeface="Wingdings" pitchFamily="2" charset="2"/>
              <a:buNone/>
            </a:pP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 2-4</a:t>
            </a:r>
            <a:r>
              <a:rPr lang="zh-CN" altLang="en-US" b="1" dirty="0">
                <a:latin typeface="微软雅黑" panose="020B0503020204020204" pitchFamily="34" charset="-122"/>
                <a:ea typeface="微软雅黑" panose="020B0503020204020204" pitchFamily="34" charset="-122"/>
              </a:rPr>
              <a:t>译码器</a:t>
            </a:r>
          </a:p>
          <a:p>
            <a:pPr>
              <a:buFont typeface="Wingdings" pitchFamily="2" charset="2"/>
              <a:buNone/>
            </a:pPr>
            <a:r>
              <a:rPr lang="en-US" altLang="zh-CN" sz="1800" dirty="0">
                <a:ea typeface="宋体" panose="02010600030101010101" pitchFamily="2" charset="-122"/>
              </a:rPr>
              <a:t> </a:t>
            </a:r>
            <a:r>
              <a:rPr lang="en-US" altLang="zh-CN" sz="1800" b="1" dirty="0">
                <a:ea typeface="宋体" panose="02010600030101010101" pitchFamily="2" charset="-122"/>
              </a:rPr>
              <a:t> module</a:t>
            </a:r>
            <a:r>
              <a:rPr lang="en-US" altLang="zh-CN" sz="1800" dirty="0">
                <a:ea typeface="宋体" panose="02010600030101010101" pitchFamily="2" charset="-122"/>
              </a:rPr>
              <a:t> decoder(D, A, B, enable)</a:t>
            </a:r>
          </a:p>
          <a:p>
            <a:pPr>
              <a:buFont typeface="Wingdings" pitchFamily="2" charset="2"/>
              <a:buNone/>
            </a:pPr>
            <a:r>
              <a:rPr lang="en-US" altLang="zh-CN" sz="1800" dirty="0">
                <a:ea typeface="宋体" panose="02010600030101010101" pitchFamily="2" charset="-122"/>
              </a:rPr>
              <a:t>  Output  [ 3:0]  D;</a:t>
            </a:r>
          </a:p>
          <a:p>
            <a:pPr>
              <a:buFont typeface="Wingdings" pitchFamily="2" charset="2"/>
              <a:buNone/>
            </a:pPr>
            <a:r>
              <a:rPr lang="en-US" altLang="zh-CN" sz="1800" dirty="0">
                <a:ea typeface="宋体" panose="02010600030101010101" pitchFamily="2" charset="-122"/>
              </a:rPr>
              <a:t>  input             A, B;</a:t>
            </a:r>
          </a:p>
          <a:p>
            <a:pPr>
              <a:buFont typeface="Wingdings" pitchFamily="2" charset="2"/>
              <a:buNone/>
            </a:pPr>
            <a:r>
              <a:rPr lang="en-US" altLang="zh-CN" sz="1800" dirty="0">
                <a:ea typeface="宋体" panose="02010600030101010101" pitchFamily="2" charset="-122"/>
              </a:rPr>
              <a:t>  Input            enable;</a:t>
            </a:r>
          </a:p>
          <a:p>
            <a:pPr>
              <a:buFont typeface="Wingdings" pitchFamily="2" charset="2"/>
              <a:buNone/>
            </a:pPr>
            <a:r>
              <a:rPr lang="en-US" altLang="zh-CN" sz="1800" dirty="0">
                <a:ea typeface="宋体" panose="02010600030101010101" pitchFamily="2" charset="-122"/>
              </a:rPr>
              <a:t>  wire              </a:t>
            </a:r>
            <a:r>
              <a:rPr lang="en-US" altLang="zh-CN" sz="1800" dirty="0" err="1">
                <a:ea typeface="宋体" panose="02010600030101010101" pitchFamily="2" charset="-122"/>
              </a:rPr>
              <a:t>A_not</a:t>
            </a:r>
            <a:r>
              <a:rPr lang="en-US" altLang="zh-CN" sz="1800" dirty="0">
                <a:ea typeface="宋体" panose="02010600030101010101" pitchFamily="2" charset="-122"/>
              </a:rPr>
              <a:t>, </a:t>
            </a:r>
            <a:r>
              <a:rPr lang="en-US" altLang="zh-CN" sz="1800" dirty="0" err="1">
                <a:ea typeface="宋体" panose="02010600030101010101" pitchFamily="2" charset="-122"/>
              </a:rPr>
              <a:t>B_not</a:t>
            </a:r>
            <a:r>
              <a:rPr lang="en-US" altLang="zh-CN" sz="1800" dirty="0">
                <a:ea typeface="宋体" panose="02010600030101010101" pitchFamily="2" charset="-122"/>
              </a:rPr>
              <a:t>, </a:t>
            </a:r>
            <a:r>
              <a:rPr lang="en-US" altLang="zh-CN" sz="1800" dirty="0" err="1">
                <a:ea typeface="宋体" panose="02010600030101010101" pitchFamily="2" charset="-122"/>
              </a:rPr>
              <a:t>enable_not</a:t>
            </a:r>
            <a:r>
              <a:rPr lang="en-US" altLang="zh-CN" sz="1800" dirty="0">
                <a:ea typeface="宋体" panose="02010600030101010101" pitchFamily="2" charset="-122"/>
              </a:rPr>
              <a:t>; </a:t>
            </a:r>
          </a:p>
          <a:p>
            <a:pPr>
              <a:buFont typeface="Wingdings" pitchFamily="2" charset="2"/>
              <a:buNone/>
            </a:pPr>
            <a:r>
              <a:rPr lang="en-US" altLang="zh-CN" sz="1800" b="1" dirty="0">
                <a:ea typeface="宋体" panose="02010600030101010101" pitchFamily="2" charset="-122"/>
              </a:rPr>
              <a:t>  not</a:t>
            </a:r>
            <a:r>
              <a:rPr lang="en-US" altLang="zh-CN" sz="1800" dirty="0">
                <a:ea typeface="宋体" panose="02010600030101010101" pitchFamily="2" charset="-122"/>
              </a:rPr>
              <a:t>  G1(</a:t>
            </a:r>
            <a:r>
              <a:rPr lang="en-US" altLang="zh-CN" sz="1800" dirty="0" err="1">
                <a:ea typeface="宋体" panose="02010600030101010101" pitchFamily="2" charset="-122"/>
              </a:rPr>
              <a:t>A_not</a:t>
            </a:r>
            <a:r>
              <a:rPr lang="en-US" altLang="zh-CN" sz="1800" dirty="0">
                <a:ea typeface="宋体" panose="02010600030101010101" pitchFamily="2" charset="-122"/>
              </a:rPr>
              <a:t>,</a:t>
            </a:r>
            <a:r>
              <a:rPr lang="zh-CN" altLang="en-US" sz="1800" dirty="0">
                <a:ea typeface="宋体" panose="02010600030101010101" pitchFamily="2" charset="-122"/>
              </a:rPr>
              <a:t> </a:t>
            </a:r>
            <a:r>
              <a:rPr lang="en-US" altLang="zh-CN" sz="1800" dirty="0">
                <a:ea typeface="宋体" panose="02010600030101010101" pitchFamily="2" charset="-122"/>
              </a:rPr>
              <a:t>A) </a:t>
            </a:r>
            <a:r>
              <a:rPr lang="zh-CN" altLang="en-US" sz="1800" dirty="0">
                <a:ea typeface="宋体" panose="02010600030101010101" pitchFamily="2" charset="-122"/>
              </a:rPr>
              <a:t>，</a:t>
            </a:r>
          </a:p>
          <a:p>
            <a:pPr>
              <a:buFont typeface="Wingdings" pitchFamily="2" charset="2"/>
              <a:buNone/>
            </a:pPr>
            <a:r>
              <a:rPr lang="zh-CN" altLang="en-US" sz="1800" dirty="0">
                <a:ea typeface="宋体" panose="02010600030101010101" pitchFamily="2" charset="-122"/>
              </a:rPr>
              <a:t>         </a:t>
            </a:r>
            <a:r>
              <a:rPr lang="en-US" altLang="zh-CN" sz="1800" dirty="0">
                <a:ea typeface="宋体" panose="02010600030101010101" pitchFamily="2" charset="-122"/>
              </a:rPr>
              <a:t>G2(</a:t>
            </a:r>
            <a:r>
              <a:rPr lang="en-US" altLang="zh-CN" sz="1800" dirty="0" err="1">
                <a:ea typeface="宋体" panose="02010600030101010101" pitchFamily="2" charset="-122"/>
              </a:rPr>
              <a:t>B_not</a:t>
            </a:r>
            <a:r>
              <a:rPr lang="en-US" altLang="zh-CN" sz="1800" dirty="0">
                <a:ea typeface="宋体" panose="02010600030101010101" pitchFamily="2" charset="-122"/>
              </a:rPr>
              <a:t>,</a:t>
            </a:r>
            <a:r>
              <a:rPr lang="zh-CN" altLang="en-US" sz="1800" dirty="0">
                <a:ea typeface="宋体" panose="02010600030101010101" pitchFamily="2" charset="-122"/>
              </a:rPr>
              <a:t> </a:t>
            </a:r>
            <a:r>
              <a:rPr lang="en-US" altLang="zh-CN" sz="1800" dirty="0">
                <a:ea typeface="宋体" panose="02010600030101010101" pitchFamily="2" charset="-122"/>
              </a:rPr>
              <a:t>B),</a:t>
            </a:r>
          </a:p>
          <a:p>
            <a:pPr>
              <a:buFont typeface="Wingdings" pitchFamily="2" charset="2"/>
              <a:buNone/>
            </a:pPr>
            <a:r>
              <a:rPr lang="en-US" altLang="zh-CN" sz="1800" dirty="0">
                <a:ea typeface="宋体" panose="02010600030101010101" pitchFamily="2" charset="-122"/>
              </a:rPr>
              <a:t>         G3(enable,</a:t>
            </a:r>
            <a:r>
              <a:rPr lang="zh-CN" altLang="en-US" sz="1800" dirty="0">
                <a:ea typeface="宋体" panose="02010600030101010101" pitchFamily="2" charset="-122"/>
              </a:rPr>
              <a:t> </a:t>
            </a:r>
            <a:r>
              <a:rPr lang="en-US" altLang="zh-CN" sz="1800" dirty="0" err="1">
                <a:ea typeface="宋体" panose="02010600030101010101" pitchFamily="2" charset="-122"/>
              </a:rPr>
              <a:t>enable_not</a:t>
            </a:r>
            <a:r>
              <a:rPr lang="en-US" altLang="zh-CN" sz="1800" dirty="0">
                <a:ea typeface="宋体" panose="02010600030101010101" pitchFamily="2" charset="-122"/>
              </a:rPr>
              <a:t>);</a:t>
            </a:r>
          </a:p>
          <a:p>
            <a:pPr>
              <a:buFont typeface="Wingdings"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nand</a:t>
            </a:r>
            <a:r>
              <a:rPr lang="en-US" altLang="zh-CN" sz="1800" dirty="0">
                <a:ea typeface="宋体" panose="02010600030101010101" pitchFamily="2" charset="-122"/>
              </a:rPr>
              <a:t>  G4(D[0], </a:t>
            </a:r>
            <a:r>
              <a:rPr lang="en-US" altLang="zh-CN" sz="1800" dirty="0" err="1">
                <a:ea typeface="宋体" panose="02010600030101010101" pitchFamily="2" charset="-122"/>
              </a:rPr>
              <a:t>A_not</a:t>
            </a:r>
            <a:r>
              <a:rPr lang="en-US" altLang="zh-CN" sz="1800" dirty="0">
                <a:ea typeface="宋体" panose="02010600030101010101" pitchFamily="2" charset="-122"/>
              </a:rPr>
              <a:t>, </a:t>
            </a:r>
            <a:r>
              <a:rPr lang="en-US" altLang="zh-CN" sz="1800" dirty="0" err="1">
                <a:ea typeface="宋体" panose="02010600030101010101" pitchFamily="2" charset="-122"/>
              </a:rPr>
              <a:t>B_not</a:t>
            </a:r>
            <a:r>
              <a:rPr lang="en-US" altLang="zh-CN" sz="1800" dirty="0">
                <a:ea typeface="宋体" panose="02010600030101010101" pitchFamily="2" charset="-122"/>
              </a:rPr>
              <a:t>, </a:t>
            </a:r>
            <a:r>
              <a:rPr lang="en-US" altLang="zh-CN" sz="1800" dirty="0" err="1">
                <a:ea typeface="宋体" panose="02010600030101010101" pitchFamily="2" charset="-122"/>
              </a:rPr>
              <a:t>enable_not</a:t>
            </a:r>
            <a:r>
              <a:rPr lang="en-US" altLang="zh-CN" sz="1800" dirty="0">
                <a:ea typeface="宋体" panose="02010600030101010101" pitchFamily="2" charset="-122"/>
              </a:rPr>
              <a:t>) ,</a:t>
            </a:r>
          </a:p>
          <a:p>
            <a:pPr>
              <a:buFont typeface="Wingdings" pitchFamily="2" charset="2"/>
              <a:buNone/>
            </a:pPr>
            <a:r>
              <a:rPr lang="en-US" altLang="zh-CN" sz="1800" dirty="0">
                <a:ea typeface="宋体" panose="02010600030101010101" pitchFamily="2" charset="-122"/>
              </a:rPr>
              <a:t>           G5(D[1], </a:t>
            </a:r>
            <a:r>
              <a:rPr lang="en-US" altLang="zh-CN" sz="1800" dirty="0" err="1">
                <a:ea typeface="宋体" panose="02010600030101010101" pitchFamily="2" charset="-122"/>
              </a:rPr>
              <a:t>A_not</a:t>
            </a:r>
            <a:r>
              <a:rPr lang="en-US" altLang="zh-CN" sz="1800" dirty="0">
                <a:ea typeface="宋体" panose="02010600030101010101" pitchFamily="2" charset="-122"/>
              </a:rPr>
              <a:t>, B, </a:t>
            </a:r>
            <a:r>
              <a:rPr lang="en-US" altLang="zh-CN" sz="1800" dirty="0" err="1">
                <a:ea typeface="宋体" panose="02010600030101010101" pitchFamily="2" charset="-122"/>
              </a:rPr>
              <a:t>enable_not</a:t>
            </a:r>
            <a:r>
              <a:rPr lang="en-US" altLang="zh-CN" sz="1800" dirty="0">
                <a:ea typeface="宋体" panose="02010600030101010101" pitchFamily="2" charset="-122"/>
              </a:rPr>
              <a:t>) ,</a:t>
            </a:r>
          </a:p>
          <a:p>
            <a:pPr>
              <a:buFont typeface="Wingdings" pitchFamily="2" charset="2"/>
              <a:buNone/>
            </a:pPr>
            <a:r>
              <a:rPr lang="en-US" altLang="zh-CN" sz="1800" dirty="0">
                <a:ea typeface="宋体" panose="02010600030101010101" pitchFamily="2" charset="-122"/>
              </a:rPr>
              <a:t>           G6(D[2], A, </a:t>
            </a:r>
            <a:r>
              <a:rPr lang="en-US" altLang="zh-CN" sz="1800" dirty="0" err="1">
                <a:ea typeface="宋体" panose="02010600030101010101" pitchFamily="2" charset="-122"/>
              </a:rPr>
              <a:t>B_not</a:t>
            </a:r>
            <a:r>
              <a:rPr lang="en-US" altLang="zh-CN" sz="1800" dirty="0">
                <a:ea typeface="宋体" panose="02010600030101010101" pitchFamily="2" charset="-122"/>
              </a:rPr>
              <a:t>, </a:t>
            </a:r>
            <a:r>
              <a:rPr lang="en-US" altLang="zh-CN" sz="1800" dirty="0" err="1">
                <a:ea typeface="宋体" panose="02010600030101010101" pitchFamily="2" charset="-122"/>
              </a:rPr>
              <a:t>enable_not</a:t>
            </a:r>
            <a:r>
              <a:rPr lang="en-US" altLang="zh-CN" sz="1800" dirty="0">
                <a:ea typeface="宋体" panose="02010600030101010101" pitchFamily="2" charset="-122"/>
              </a:rPr>
              <a:t>) ,</a:t>
            </a:r>
          </a:p>
          <a:p>
            <a:pPr>
              <a:buFont typeface="Wingdings" pitchFamily="2" charset="2"/>
              <a:buNone/>
            </a:pPr>
            <a:r>
              <a:rPr lang="en-US" altLang="zh-CN" sz="1800" dirty="0">
                <a:ea typeface="宋体" panose="02010600030101010101" pitchFamily="2" charset="-122"/>
              </a:rPr>
              <a:t>           G7(D[3], A, B, </a:t>
            </a:r>
            <a:r>
              <a:rPr lang="en-US" altLang="zh-CN" sz="1800" dirty="0" err="1">
                <a:ea typeface="宋体" panose="02010600030101010101" pitchFamily="2" charset="-122"/>
              </a:rPr>
              <a:t>enable_not</a:t>
            </a:r>
            <a:r>
              <a:rPr lang="en-US" altLang="zh-CN" sz="1800" dirty="0">
                <a:ea typeface="宋体" panose="02010600030101010101" pitchFamily="2" charset="-122"/>
              </a:rPr>
              <a:t>) ;</a:t>
            </a:r>
          </a:p>
          <a:p>
            <a:pPr>
              <a:buFont typeface="Wingdings" pitchFamily="2" charset="2"/>
              <a:buNone/>
            </a:pPr>
            <a:r>
              <a:rPr lang="en-US" altLang="zh-CN" sz="1800" b="1" dirty="0" err="1">
                <a:ea typeface="宋体" panose="02010600030101010101" pitchFamily="2" charset="-122"/>
              </a:rPr>
              <a:t>endmodule</a:t>
            </a:r>
            <a:endParaRPr lang="en-US" altLang="zh-CN" sz="1800" b="1"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53F4DC29-FD3E-5D4D-BD5F-5157A9AAD6BD}"/>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43133D50-E490-C74A-B6A4-50225BB99E72}" type="slidenum">
              <a:rPr lang="zh-CN" altLang="en-US" sz="1400">
                <a:solidFill>
                  <a:srgbClr val="0000B6"/>
                </a:solidFill>
                <a:latin typeface="Book Antiqua" charset="0"/>
                <a:ea typeface="宋体" charset="-122"/>
              </a:rPr>
              <a:pPr>
                <a:spcBef>
                  <a:spcPct val="0"/>
                </a:spcBef>
                <a:buClrTx/>
                <a:buSzTx/>
                <a:buFontTx/>
                <a:buNone/>
                <a:defRPr/>
              </a:pPr>
              <a:t>27</a:t>
            </a:fld>
            <a:endParaRPr lang="en-US" altLang="zh-CN" sz="1400">
              <a:solidFill>
                <a:srgbClr val="0000B6"/>
              </a:solidFill>
              <a:latin typeface="Book Antiqua" charset="0"/>
              <a:ea typeface="宋体" charset="-122"/>
            </a:endParaRPr>
          </a:p>
        </p:txBody>
      </p:sp>
      <p:sp>
        <p:nvSpPr>
          <p:cNvPr id="64514" name="页脚占位符 4">
            <a:extLst>
              <a:ext uri="{FF2B5EF4-FFF2-40B4-BE49-F238E27FC236}">
                <a16:creationId xmlns:a16="http://schemas.microsoft.com/office/drawing/2014/main" id="{747A61C4-F159-7342-BB67-3C651DB1656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5010" name="Rectangle 2">
            <a:extLst>
              <a:ext uri="{FF2B5EF4-FFF2-40B4-BE49-F238E27FC236}">
                <a16:creationId xmlns:a16="http://schemas.microsoft.com/office/drawing/2014/main" id="{4803A5C6-28BA-A74C-9DA6-894742B15D69}"/>
              </a:ext>
            </a:extLst>
          </p:cNvPr>
          <p:cNvSpPr>
            <a:spLocks noGrp="1" noChangeArrowheads="1"/>
          </p:cNvSpPr>
          <p:nvPr>
            <p:ph type="title"/>
          </p:nvPr>
        </p:nvSpPr>
        <p:spPr>
          <a:xfrm>
            <a:off x="751840" y="228599"/>
            <a:ext cx="10363200" cy="1143000"/>
          </a:xfrm>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1205" name="Rectangle 3">
            <a:extLst>
              <a:ext uri="{FF2B5EF4-FFF2-40B4-BE49-F238E27FC236}">
                <a16:creationId xmlns:a16="http://schemas.microsoft.com/office/drawing/2014/main" id="{CB3B23DB-F2A6-854D-868A-D25D85DE97C4}"/>
              </a:ext>
            </a:extLst>
          </p:cNvPr>
          <p:cNvSpPr>
            <a:spLocks noGrp="1" noChangeArrowheads="1"/>
          </p:cNvSpPr>
          <p:nvPr>
            <p:ph type="body" idx="1"/>
          </p:nvPr>
        </p:nvSpPr>
        <p:spPr>
          <a:xfrm>
            <a:off x="1136967" y="1618933"/>
            <a:ext cx="9089463" cy="4532946"/>
          </a:xfrm>
        </p:spPr>
        <p:txBody>
          <a:bodyPr/>
          <a:lstStyle/>
          <a:p>
            <a:pPr>
              <a:buFont typeface="Wingdings" charset="2"/>
              <a:buNone/>
              <a:defRPr/>
            </a:pPr>
            <a:r>
              <a:rPr lang="zh-CN" altLang="en-US" sz="3200" b="1" dirty="0">
                <a:latin typeface="微软雅黑" panose="020B0503020204020204" pitchFamily="34" charset="-122"/>
                <a:ea typeface="微软雅黑" panose="020B0503020204020204" pitchFamily="34" charset="-122"/>
              </a:rPr>
              <a:t>数据流模型</a:t>
            </a:r>
          </a:p>
          <a:p>
            <a:pPr>
              <a:lnSpc>
                <a:spcPct val="200000"/>
              </a:lnSpc>
              <a:buFont typeface="Wingdings" pitchFamily="2" charset="2"/>
              <a:buChar char="p"/>
              <a:defRPr/>
            </a:pPr>
            <a:r>
              <a:rPr lang="zh-CN" altLang="en-US" dirty="0">
                <a:latin typeface="微软雅黑 Light" panose="020B0502040204020203" pitchFamily="34" charset="-122"/>
                <a:ea typeface="微软雅黑 Light" panose="020B0502040204020203" pitchFamily="34" charset="-122"/>
              </a:rPr>
              <a:t>利用连续赋值语句</a:t>
            </a:r>
            <a:r>
              <a:rPr lang="en-US" altLang="zh-CN" dirty="0">
                <a:latin typeface="微软雅黑 Light" panose="020B0502040204020203" pitchFamily="34" charset="-122"/>
                <a:ea typeface="微软雅黑 Light" panose="020B0502040204020203" pitchFamily="34" charset="-122"/>
              </a:rPr>
              <a:t>assign</a:t>
            </a:r>
            <a:r>
              <a:rPr lang="zh-CN" altLang="en-US" dirty="0">
                <a:latin typeface="微软雅黑 Light" panose="020B0502040204020203" pitchFamily="34" charset="-122"/>
                <a:ea typeface="微软雅黑 Light" panose="020B0502040204020203" pitchFamily="34" charset="-122"/>
              </a:rPr>
              <a:t>来描述一个组合电路</a:t>
            </a:r>
            <a:endParaRPr lang="en-US" altLang="zh-CN" dirty="0">
              <a:latin typeface="微软雅黑 Light" panose="020B0502040204020203" pitchFamily="34" charset="-122"/>
              <a:ea typeface="微软雅黑 Light" panose="020B0502040204020203" pitchFamily="34" charset="-122"/>
            </a:endParaRPr>
          </a:p>
          <a:p>
            <a:pPr>
              <a:lnSpc>
                <a:spcPct val="200000"/>
              </a:lnSpc>
              <a:buFont typeface="Wingdings" pitchFamily="2" charset="2"/>
              <a:buChar char="p"/>
              <a:defRPr/>
            </a:pPr>
            <a:r>
              <a:rPr lang="zh-CN" altLang="en-US" dirty="0">
                <a:latin typeface="微软雅黑 Light" panose="020B0502040204020203" pitchFamily="34" charset="-122"/>
                <a:ea typeface="微软雅黑 Light" panose="020B0502040204020203" pitchFamily="34" charset="-122"/>
              </a:rPr>
              <a:t>综合工具可以把用连续赋值描述的电路翻译成布尔等式并优化</a:t>
            </a:r>
            <a:endParaRPr lang="en-US" altLang="zh-CN" dirty="0">
              <a:latin typeface="微软雅黑 Light" panose="020B0502040204020203" pitchFamily="34" charset="-122"/>
              <a:ea typeface="微软雅黑 Light" panose="020B0502040204020203" pitchFamily="34" charset="-122"/>
            </a:endParaRPr>
          </a:p>
          <a:p>
            <a:pPr>
              <a:lnSpc>
                <a:spcPct val="200000"/>
              </a:lnSpc>
              <a:buFont typeface="Wingdings" pitchFamily="2" charset="2"/>
              <a:buChar char="p"/>
              <a:defRPr/>
            </a:pPr>
            <a:r>
              <a:rPr lang="zh-CN" altLang="en-US" dirty="0">
                <a:latin typeface="微软雅黑 Light" panose="020B0502040204020203" pitchFamily="34" charset="-122"/>
                <a:ea typeface="微软雅黑 Light" panose="020B0502040204020203" pitchFamily="34" charset="-122"/>
              </a:rPr>
              <a:t>它对操作数进行不同的操作以得到需要的结果，提供了多种对操作数的操作</a:t>
            </a:r>
            <a:endParaRPr lang="zh-CN" altLang="en-US" sz="1800" dirty="0">
              <a:latin typeface="微软雅黑 Light" panose="020B0502040204020203" pitchFamily="34" charset="-122"/>
              <a:ea typeface="微软雅黑 Light" panose="020B0502040204020203" pitchFamily="34" charset="-122"/>
            </a:endParaRPr>
          </a:p>
          <a:p>
            <a:pPr>
              <a:buFont typeface="Wingdings" charset="2"/>
              <a:buNone/>
              <a:defRPr/>
            </a:pPr>
            <a:endParaRPr lang="en-US" altLang="zh-CN" sz="1800" dirty="0">
              <a:ea typeface="宋体"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B13C372A-5A29-9B45-98DC-27588AB65C49}"/>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FF1707EE-BF7B-EB45-94A2-DD40EB15F47E}" type="slidenum">
              <a:rPr lang="zh-CN" altLang="en-US" sz="1400">
                <a:solidFill>
                  <a:srgbClr val="0000B6"/>
                </a:solidFill>
                <a:latin typeface="Book Antiqua" charset="0"/>
                <a:ea typeface="宋体" charset="-122"/>
              </a:rPr>
              <a:pPr>
                <a:spcBef>
                  <a:spcPct val="0"/>
                </a:spcBef>
                <a:buClrTx/>
                <a:buSzTx/>
                <a:buFontTx/>
                <a:buNone/>
                <a:defRPr/>
              </a:pPr>
              <a:t>28</a:t>
            </a:fld>
            <a:endParaRPr lang="en-US" altLang="zh-CN" sz="1400">
              <a:solidFill>
                <a:srgbClr val="0000B6"/>
              </a:solidFill>
              <a:latin typeface="Book Antiqua" charset="0"/>
              <a:ea typeface="宋体" charset="-122"/>
            </a:endParaRPr>
          </a:p>
        </p:txBody>
      </p:sp>
      <p:sp>
        <p:nvSpPr>
          <p:cNvPr id="65538" name="页脚占位符 4">
            <a:extLst>
              <a:ext uri="{FF2B5EF4-FFF2-40B4-BE49-F238E27FC236}">
                <a16:creationId xmlns:a16="http://schemas.microsoft.com/office/drawing/2014/main" id="{7907C5E3-A57F-2A49-B5F3-BB7B6534BA9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6034" name="Rectangle 2">
            <a:extLst>
              <a:ext uri="{FF2B5EF4-FFF2-40B4-BE49-F238E27FC236}">
                <a16:creationId xmlns:a16="http://schemas.microsoft.com/office/drawing/2014/main" id="{5FCDCE91-86DA-144F-8172-391D62DFDB25}"/>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2229" name="Rectangle 3">
            <a:extLst>
              <a:ext uri="{FF2B5EF4-FFF2-40B4-BE49-F238E27FC236}">
                <a16:creationId xmlns:a16="http://schemas.microsoft.com/office/drawing/2014/main" id="{7E6C487A-4FE1-7A42-BEBD-3891FE13E65A}"/>
              </a:ext>
            </a:extLst>
          </p:cNvPr>
          <p:cNvSpPr>
            <a:spLocks noGrp="1" noChangeArrowheads="1"/>
          </p:cNvSpPr>
          <p:nvPr>
            <p:ph type="body" idx="1"/>
          </p:nvPr>
        </p:nvSpPr>
        <p:spPr>
          <a:xfrm>
            <a:off x="1301434" y="1531144"/>
            <a:ext cx="8228646" cy="4868069"/>
          </a:xfrm>
        </p:spPr>
        <p:txBody>
          <a:bodyPr/>
          <a:lstStyle/>
          <a:p>
            <a:pPr>
              <a:lnSpc>
                <a:spcPct val="90000"/>
              </a:lnSpc>
              <a:buFont typeface="Wingdings" charset="2"/>
              <a:buNone/>
              <a:defRPr/>
            </a:pPr>
            <a:r>
              <a:rPr lang="en-US" altLang="zh-CN" b="1" dirty="0">
                <a:ea typeface="宋体" charset="-122"/>
              </a:rPr>
              <a:t>             symbol</a:t>
            </a:r>
            <a:r>
              <a:rPr lang="en-US" altLang="zh-CN" dirty="0">
                <a:ea typeface="宋体" charset="-122"/>
              </a:rPr>
              <a:t>         </a:t>
            </a:r>
            <a:r>
              <a:rPr lang="en-US" altLang="zh-CN" b="1" dirty="0">
                <a:ea typeface="宋体" charset="-122"/>
              </a:rPr>
              <a:t>operation</a:t>
            </a:r>
          </a:p>
          <a:p>
            <a:pPr>
              <a:lnSpc>
                <a:spcPct val="90000"/>
              </a:lnSpc>
              <a:buFont typeface="Wingdings" charset="2"/>
              <a:buNone/>
              <a:defRPr/>
            </a:pPr>
            <a:r>
              <a:rPr lang="en-US" altLang="zh-CN" dirty="0">
                <a:ea typeface="宋体" charset="-122"/>
              </a:rPr>
              <a:t>                    +               binary addition  </a:t>
            </a:r>
          </a:p>
          <a:p>
            <a:pPr>
              <a:lnSpc>
                <a:spcPct val="90000"/>
              </a:lnSpc>
              <a:buFont typeface="Wingdings" charset="2"/>
              <a:buNone/>
              <a:defRPr/>
            </a:pPr>
            <a:r>
              <a:rPr lang="en-US" altLang="zh-CN" b="1" dirty="0">
                <a:ea typeface="宋体" charset="-122"/>
              </a:rPr>
              <a:t>                    –  </a:t>
            </a:r>
            <a:r>
              <a:rPr lang="en-US" altLang="zh-CN" dirty="0">
                <a:ea typeface="宋体" charset="-122"/>
              </a:rPr>
              <a:t>             binary subtraction</a:t>
            </a:r>
          </a:p>
          <a:p>
            <a:pPr>
              <a:lnSpc>
                <a:spcPct val="90000"/>
              </a:lnSpc>
              <a:buFont typeface="Wingdings" charset="2"/>
              <a:buNone/>
              <a:defRPr/>
            </a:pPr>
            <a:r>
              <a:rPr lang="en-US" altLang="zh-CN" dirty="0">
                <a:ea typeface="宋体" charset="-122"/>
              </a:rPr>
              <a:t>                    &amp;               bitwise AND</a:t>
            </a:r>
          </a:p>
          <a:p>
            <a:pPr>
              <a:lnSpc>
                <a:spcPct val="90000"/>
              </a:lnSpc>
              <a:buFont typeface="Wingdings" charset="2"/>
              <a:buNone/>
              <a:defRPr/>
            </a:pPr>
            <a:r>
              <a:rPr lang="en-US" altLang="zh-CN" dirty="0">
                <a:ea typeface="宋体" charset="-122"/>
              </a:rPr>
              <a:t>                    ^               bitwise XOR</a:t>
            </a:r>
          </a:p>
          <a:p>
            <a:pPr>
              <a:lnSpc>
                <a:spcPct val="90000"/>
              </a:lnSpc>
              <a:buFont typeface="Wingdings" charset="2"/>
              <a:buNone/>
              <a:defRPr/>
            </a:pPr>
            <a:r>
              <a:rPr lang="en-US" altLang="zh-CN" dirty="0">
                <a:ea typeface="宋体" charset="-122"/>
              </a:rPr>
              <a:t>                   ︱              bitwise OR</a:t>
            </a:r>
          </a:p>
          <a:p>
            <a:pPr>
              <a:lnSpc>
                <a:spcPct val="90000"/>
              </a:lnSpc>
              <a:buFont typeface="Wingdings" charset="2"/>
              <a:buNone/>
              <a:defRPr/>
            </a:pPr>
            <a:r>
              <a:rPr lang="en-US" altLang="zh-CN" dirty="0">
                <a:ea typeface="宋体" charset="-122"/>
              </a:rPr>
              <a:t>                   </a:t>
            </a:r>
            <a:r>
              <a:rPr lang="zh-CN" altLang="en-US" dirty="0">
                <a:ea typeface="宋体" charset="-122"/>
              </a:rPr>
              <a:t>～              </a:t>
            </a:r>
            <a:r>
              <a:rPr lang="en-US" altLang="zh-CN" dirty="0">
                <a:ea typeface="宋体" charset="-122"/>
              </a:rPr>
              <a:t>bitwise not</a:t>
            </a:r>
          </a:p>
          <a:p>
            <a:pPr>
              <a:lnSpc>
                <a:spcPct val="90000"/>
              </a:lnSpc>
              <a:buFont typeface="Wingdings" charset="2"/>
              <a:buNone/>
              <a:defRPr/>
            </a:pPr>
            <a:r>
              <a:rPr lang="en-US" altLang="zh-CN" dirty="0">
                <a:ea typeface="宋体" charset="-122"/>
              </a:rPr>
              <a:t>                   ==             equality </a:t>
            </a:r>
          </a:p>
          <a:p>
            <a:pPr>
              <a:lnSpc>
                <a:spcPct val="90000"/>
              </a:lnSpc>
              <a:buFont typeface="Wingdings" charset="2"/>
              <a:buNone/>
              <a:defRPr/>
            </a:pPr>
            <a:r>
              <a:rPr lang="en-US" altLang="zh-CN" dirty="0">
                <a:ea typeface="宋体" charset="-122"/>
              </a:rPr>
              <a:t>                    &gt;              greater than    </a:t>
            </a:r>
          </a:p>
          <a:p>
            <a:pPr>
              <a:lnSpc>
                <a:spcPct val="90000"/>
              </a:lnSpc>
              <a:buFont typeface="Wingdings" charset="2"/>
              <a:buNone/>
              <a:defRPr/>
            </a:pPr>
            <a:r>
              <a:rPr lang="en-US" altLang="zh-CN" dirty="0">
                <a:ea typeface="宋体" charset="-122"/>
              </a:rPr>
              <a:t>                    &lt;              less than</a:t>
            </a:r>
          </a:p>
          <a:p>
            <a:pPr>
              <a:lnSpc>
                <a:spcPct val="90000"/>
              </a:lnSpc>
              <a:buFont typeface="Wingdings" charset="2"/>
              <a:buNone/>
              <a:defRPr/>
            </a:pPr>
            <a:r>
              <a:rPr lang="en-US" altLang="zh-CN" dirty="0">
                <a:ea typeface="宋体" charset="-122"/>
              </a:rPr>
              <a:t>                   { }             concatenation  </a:t>
            </a:r>
          </a:p>
          <a:p>
            <a:pPr>
              <a:lnSpc>
                <a:spcPct val="90000"/>
              </a:lnSpc>
              <a:buFont typeface="Wingdings" charset="2"/>
              <a:buNone/>
              <a:defRPr/>
            </a:pPr>
            <a:r>
              <a:rPr lang="en-US" altLang="zh-CN" dirty="0">
                <a:ea typeface="宋体" charset="-122"/>
              </a:rPr>
              <a:t>                   ? :            conditional</a:t>
            </a:r>
          </a:p>
          <a:p>
            <a:pPr>
              <a:lnSpc>
                <a:spcPct val="90000"/>
              </a:lnSpc>
              <a:buFont typeface="Wingdings" charset="2"/>
              <a:buNone/>
              <a:defRPr/>
            </a:pPr>
            <a:r>
              <a:rPr lang="zh-CN" altLang="en-US" sz="1600" dirty="0">
                <a:ea typeface="宋体" charset="-122"/>
              </a:rPr>
              <a:t>    </a:t>
            </a:r>
          </a:p>
          <a:p>
            <a:pPr>
              <a:lnSpc>
                <a:spcPct val="90000"/>
              </a:lnSpc>
              <a:buFont typeface="Wingdings" charset="2"/>
              <a:buChar char="q"/>
              <a:defRPr/>
            </a:pPr>
            <a:endParaRPr lang="zh-CN" altLang="en-US" sz="1600" dirty="0">
              <a:ea typeface="宋体"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09E1BC6D-C18C-BC4E-8F91-2C26A7E05AE1}"/>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B0453939-847B-D841-81A0-689F9F09E0AC}" type="slidenum">
              <a:rPr lang="zh-CN" altLang="en-US" sz="1400">
                <a:solidFill>
                  <a:srgbClr val="0000B6"/>
                </a:solidFill>
                <a:latin typeface="Book Antiqua" charset="0"/>
                <a:ea typeface="宋体" charset="-122"/>
              </a:rPr>
              <a:pPr>
                <a:spcBef>
                  <a:spcPct val="0"/>
                </a:spcBef>
                <a:buClrTx/>
                <a:buSzTx/>
                <a:buFontTx/>
                <a:buNone/>
                <a:defRPr/>
              </a:pPr>
              <a:t>29</a:t>
            </a:fld>
            <a:endParaRPr lang="en-US" altLang="zh-CN" sz="1400">
              <a:solidFill>
                <a:srgbClr val="0000B6"/>
              </a:solidFill>
              <a:latin typeface="Book Antiqua" charset="0"/>
              <a:ea typeface="宋体" charset="-122"/>
            </a:endParaRPr>
          </a:p>
        </p:txBody>
      </p:sp>
      <p:sp>
        <p:nvSpPr>
          <p:cNvPr id="66562" name="页脚占位符 4">
            <a:extLst>
              <a:ext uri="{FF2B5EF4-FFF2-40B4-BE49-F238E27FC236}">
                <a16:creationId xmlns:a16="http://schemas.microsoft.com/office/drawing/2014/main" id="{4A1F8CB4-E601-BC48-B2F5-9832562092C9}"/>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7058" name="Rectangle 2">
            <a:extLst>
              <a:ext uri="{FF2B5EF4-FFF2-40B4-BE49-F238E27FC236}">
                <a16:creationId xmlns:a16="http://schemas.microsoft.com/office/drawing/2014/main" id="{0FC23417-5F87-1D43-AF24-D89753DC9E58}"/>
              </a:ext>
            </a:extLst>
          </p:cNvPr>
          <p:cNvSpPr>
            <a:spLocks noGrp="1" noChangeArrowheads="1"/>
          </p:cNvSpPr>
          <p:nvPr>
            <p:ph type="title"/>
          </p:nvPr>
        </p:nvSpPr>
        <p:spPr>
          <a:xfrm>
            <a:off x="914399" y="292894"/>
            <a:ext cx="7864793" cy="1143000"/>
          </a:xfrm>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3253" name="Rectangle 3">
            <a:extLst>
              <a:ext uri="{FF2B5EF4-FFF2-40B4-BE49-F238E27FC236}">
                <a16:creationId xmlns:a16="http://schemas.microsoft.com/office/drawing/2014/main" id="{C455B481-FADA-E54E-BFF9-3C5C60916775}"/>
              </a:ext>
            </a:extLst>
          </p:cNvPr>
          <p:cNvSpPr>
            <a:spLocks noGrp="1" noChangeArrowheads="1"/>
          </p:cNvSpPr>
          <p:nvPr>
            <p:ph type="body" idx="1"/>
          </p:nvPr>
        </p:nvSpPr>
        <p:spPr>
          <a:xfrm>
            <a:off x="1196698" y="1762760"/>
            <a:ext cx="7236102" cy="4114800"/>
          </a:xfrm>
        </p:spPr>
        <p:txBody>
          <a:bodyPr/>
          <a:lstStyle/>
          <a:p>
            <a:pPr>
              <a:buFont typeface="Wingdings" pitchFamily="2" charset="2"/>
              <a:buNone/>
            </a:pPr>
            <a:r>
              <a:rPr lang="zh-CN" altLang="en-US" sz="3200" b="1" dirty="0">
                <a:latin typeface="微软雅黑" panose="020B0503020204020204" pitchFamily="34" charset="-122"/>
                <a:ea typeface="微软雅黑" panose="020B0503020204020204" pitchFamily="34" charset="-122"/>
              </a:rPr>
              <a:t>例</a:t>
            </a:r>
            <a:r>
              <a:rPr lang="en-US" altLang="zh-CN" sz="3200" b="1" dirty="0">
                <a:latin typeface="微软雅黑" panose="020B0503020204020204" pitchFamily="34" charset="-122"/>
                <a:ea typeface="微软雅黑" panose="020B0503020204020204" pitchFamily="34" charset="-122"/>
              </a:rPr>
              <a:t>: 4</a:t>
            </a:r>
            <a:r>
              <a:rPr lang="zh-CN" altLang="en-US" sz="3200" b="1" dirty="0">
                <a:latin typeface="微软雅黑" panose="020B0503020204020204" pitchFamily="34" charset="-122"/>
                <a:ea typeface="微软雅黑" panose="020B0503020204020204" pitchFamily="34" charset="-122"/>
              </a:rPr>
              <a:t>位加法器</a:t>
            </a:r>
          </a:p>
          <a:p>
            <a:pPr>
              <a:buFont typeface="Wingdings" pitchFamily="2" charset="2"/>
              <a:buNone/>
            </a:pPr>
            <a:r>
              <a:rPr kumimoji="1" lang="en-US" altLang="zh-CN" sz="2000" dirty="0">
                <a:ea typeface="宋体" panose="02010600030101010101" pitchFamily="2" charset="-122"/>
              </a:rPr>
              <a:t> </a:t>
            </a:r>
          </a:p>
          <a:p>
            <a:pPr>
              <a:buFont typeface="Wingdings" pitchFamily="2" charset="2"/>
              <a:buNone/>
            </a:pPr>
            <a:r>
              <a:rPr kumimoji="1" lang="en-US" altLang="zh-CN" sz="2000" dirty="0">
                <a:ea typeface="宋体" panose="02010600030101010101" pitchFamily="2" charset="-122"/>
              </a:rPr>
              <a:t>module adder4(</a:t>
            </a:r>
            <a:r>
              <a:rPr kumimoji="1" lang="en-US" altLang="zh-CN" sz="2000" dirty="0" err="1">
                <a:ea typeface="宋体" panose="02010600030101010101" pitchFamily="2" charset="-122"/>
              </a:rPr>
              <a:t>cout</a:t>
            </a:r>
            <a:r>
              <a:rPr kumimoji="1" lang="en-US" altLang="zh-CN" sz="2000" dirty="0">
                <a:ea typeface="宋体" panose="02010600030101010101" pitchFamily="2" charset="-122"/>
              </a:rPr>
              <a:t>, sum, </a:t>
            </a:r>
            <a:r>
              <a:rPr kumimoji="1" lang="en-US" altLang="zh-CN" sz="2000" dirty="0" err="1">
                <a:ea typeface="宋体" panose="02010600030101010101" pitchFamily="2" charset="-122"/>
              </a:rPr>
              <a:t>ina</a:t>
            </a:r>
            <a:r>
              <a:rPr kumimoji="1" lang="en-US" altLang="zh-CN" sz="2000" dirty="0">
                <a:ea typeface="宋体" panose="02010600030101010101" pitchFamily="2" charset="-122"/>
              </a:rPr>
              <a:t>, </a:t>
            </a:r>
            <a:r>
              <a:rPr kumimoji="1" lang="en-US" altLang="zh-CN" sz="2000" dirty="0" err="1">
                <a:ea typeface="宋体" panose="02010600030101010101" pitchFamily="2" charset="-122"/>
              </a:rPr>
              <a:t>inb</a:t>
            </a:r>
            <a:r>
              <a:rPr kumimoji="1" lang="en-US" altLang="zh-CN" sz="2000" dirty="0">
                <a:ea typeface="宋体" panose="02010600030101010101" pitchFamily="2" charset="-122"/>
              </a:rPr>
              <a:t>, </a:t>
            </a:r>
            <a:r>
              <a:rPr kumimoji="1" lang="en-US" altLang="zh-CN" sz="2000" dirty="0" err="1">
                <a:ea typeface="宋体" panose="02010600030101010101" pitchFamily="2" charset="-122"/>
              </a:rPr>
              <a:t>cin</a:t>
            </a:r>
            <a:r>
              <a:rPr kumimoji="1" lang="en-US" altLang="zh-CN" sz="2000" dirty="0">
                <a:ea typeface="宋体" panose="02010600030101010101" pitchFamily="2" charset="-122"/>
              </a:rPr>
              <a:t>); </a:t>
            </a:r>
          </a:p>
          <a:p>
            <a:pPr>
              <a:buFont typeface="Wingdings" pitchFamily="2" charset="2"/>
              <a:buNone/>
            </a:pPr>
            <a:r>
              <a:rPr kumimoji="1" lang="en-US" altLang="zh-CN" sz="2000" dirty="0">
                <a:ea typeface="宋体" panose="02010600030101010101" pitchFamily="2" charset="-122"/>
              </a:rPr>
              <a:t>       output</a:t>
            </a:r>
            <a:r>
              <a:rPr kumimoji="1" lang="zh-CN" altLang="en-US" sz="2000" dirty="0">
                <a:ea typeface="宋体" panose="02010600030101010101" pitchFamily="2" charset="-122"/>
              </a:rPr>
              <a:t> </a:t>
            </a:r>
            <a:r>
              <a:rPr kumimoji="1" lang="en-US" altLang="zh-CN" sz="2000" dirty="0">
                <a:ea typeface="宋体" panose="02010600030101010101" pitchFamily="2" charset="-122"/>
              </a:rPr>
              <a:t>[3:</a:t>
            </a:r>
            <a:r>
              <a:rPr kumimoji="1" lang="zh-CN" altLang="en-US" sz="2000" dirty="0">
                <a:ea typeface="宋体" panose="02010600030101010101" pitchFamily="2" charset="-122"/>
              </a:rPr>
              <a:t> </a:t>
            </a:r>
            <a:r>
              <a:rPr kumimoji="1" lang="en-US" altLang="zh-CN" sz="2000" dirty="0">
                <a:ea typeface="宋体" panose="02010600030101010101" pitchFamily="2" charset="-122"/>
              </a:rPr>
              <a:t>0]  sum;</a:t>
            </a:r>
          </a:p>
          <a:p>
            <a:pPr>
              <a:buFont typeface="Wingdings" pitchFamily="2" charset="2"/>
              <a:buNone/>
            </a:pPr>
            <a:r>
              <a:rPr kumimoji="1" lang="en-US" altLang="zh-CN" sz="2000" dirty="0">
                <a:ea typeface="宋体" panose="02010600030101010101" pitchFamily="2" charset="-122"/>
              </a:rPr>
              <a:t>       output </a:t>
            </a:r>
            <a:r>
              <a:rPr kumimoji="1" lang="en-US" altLang="zh-CN" sz="2000" dirty="0" err="1">
                <a:ea typeface="宋体" panose="02010600030101010101" pitchFamily="2" charset="-122"/>
              </a:rPr>
              <a:t>cout</a:t>
            </a:r>
            <a:r>
              <a:rPr kumimoji="1" lang="en-US" altLang="zh-CN" sz="2000" dirty="0">
                <a:ea typeface="宋体" panose="02010600030101010101" pitchFamily="2" charset="-122"/>
              </a:rPr>
              <a:t>;</a:t>
            </a:r>
          </a:p>
          <a:p>
            <a:pPr>
              <a:buFont typeface="Wingdings" pitchFamily="2" charset="2"/>
              <a:buNone/>
            </a:pPr>
            <a:r>
              <a:rPr kumimoji="1" lang="en-US" altLang="zh-CN" sz="2000" dirty="0">
                <a:ea typeface="宋体" panose="02010600030101010101" pitchFamily="2" charset="-122"/>
              </a:rPr>
              <a:t>       input</a:t>
            </a:r>
            <a:r>
              <a:rPr kumimoji="1" lang="zh-CN" altLang="en-US" sz="2000" dirty="0">
                <a:ea typeface="宋体" panose="02010600030101010101" pitchFamily="2" charset="-122"/>
              </a:rPr>
              <a:t> </a:t>
            </a:r>
            <a:r>
              <a:rPr kumimoji="1" lang="en-US" altLang="zh-CN" sz="2000" dirty="0">
                <a:ea typeface="宋体" panose="02010600030101010101" pitchFamily="2" charset="-122"/>
              </a:rPr>
              <a:t>[3:</a:t>
            </a:r>
            <a:r>
              <a:rPr kumimoji="1" lang="zh-CN" altLang="en-US" sz="2000" dirty="0">
                <a:ea typeface="宋体" panose="02010600030101010101" pitchFamily="2" charset="-122"/>
              </a:rPr>
              <a:t> </a:t>
            </a:r>
            <a:r>
              <a:rPr kumimoji="1" lang="en-US" altLang="zh-CN" sz="2000" dirty="0">
                <a:ea typeface="宋体" panose="02010600030101010101" pitchFamily="2" charset="-122"/>
              </a:rPr>
              <a:t>0]  </a:t>
            </a:r>
            <a:r>
              <a:rPr kumimoji="1" lang="en-US" altLang="zh-CN" sz="2000" dirty="0" err="1">
                <a:ea typeface="宋体" panose="02010600030101010101" pitchFamily="2" charset="-122"/>
              </a:rPr>
              <a:t>ina</a:t>
            </a:r>
            <a:r>
              <a:rPr kumimoji="1" lang="en-US" altLang="zh-CN" sz="2000" dirty="0">
                <a:ea typeface="宋体" panose="02010600030101010101" pitchFamily="2" charset="-122"/>
              </a:rPr>
              <a:t>, </a:t>
            </a:r>
            <a:r>
              <a:rPr kumimoji="1" lang="en-US" altLang="zh-CN" sz="2000" dirty="0" err="1">
                <a:ea typeface="宋体" panose="02010600030101010101" pitchFamily="2" charset="-122"/>
              </a:rPr>
              <a:t>inb</a:t>
            </a:r>
            <a:r>
              <a:rPr kumimoji="1" lang="en-US" altLang="zh-CN" sz="2000" dirty="0">
                <a:ea typeface="宋体" panose="02010600030101010101" pitchFamily="2" charset="-122"/>
              </a:rPr>
              <a:t>;</a:t>
            </a:r>
          </a:p>
          <a:p>
            <a:pPr>
              <a:buFont typeface="Wingdings" pitchFamily="2" charset="2"/>
              <a:buNone/>
            </a:pPr>
            <a:r>
              <a:rPr kumimoji="1" lang="en-US" altLang="zh-CN" sz="2000" dirty="0">
                <a:ea typeface="宋体" panose="02010600030101010101" pitchFamily="2" charset="-122"/>
              </a:rPr>
              <a:t>       input </a:t>
            </a:r>
            <a:r>
              <a:rPr kumimoji="1" lang="en-US" altLang="zh-CN" sz="2000" dirty="0" err="1">
                <a:ea typeface="宋体" panose="02010600030101010101" pitchFamily="2" charset="-122"/>
              </a:rPr>
              <a:t>cin</a:t>
            </a:r>
            <a:r>
              <a:rPr kumimoji="1" lang="en-US" altLang="zh-CN" sz="2000" dirty="0">
                <a:ea typeface="宋体" panose="02010600030101010101" pitchFamily="2" charset="-122"/>
              </a:rPr>
              <a:t>;</a:t>
            </a:r>
          </a:p>
          <a:p>
            <a:pPr>
              <a:buFont typeface="Wingdings" pitchFamily="2" charset="2"/>
              <a:buNone/>
            </a:pPr>
            <a:r>
              <a:rPr kumimoji="1" lang="en-US" altLang="zh-CN" sz="2000" dirty="0">
                <a:ea typeface="宋体" panose="02010600030101010101" pitchFamily="2" charset="-122"/>
              </a:rPr>
              <a:t>       assign {</a:t>
            </a:r>
            <a:r>
              <a:rPr kumimoji="1" lang="en-US" altLang="zh-CN" sz="2000" dirty="0" err="1">
                <a:ea typeface="宋体" panose="02010600030101010101" pitchFamily="2" charset="-122"/>
              </a:rPr>
              <a:t>cout</a:t>
            </a:r>
            <a:r>
              <a:rPr kumimoji="1" lang="en-US" altLang="zh-CN" sz="2000" dirty="0">
                <a:ea typeface="宋体" panose="02010600030101010101" pitchFamily="2" charset="-122"/>
              </a:rPr>
              <a:t>,</a:t>
            </a:r>
            <a:r>
              <a:rPr kumimoji="1" lang="zh-CN" altLang="en-US" sz="2000" dirty="0">
                <a:ea typeface="宋体" panose="02010600030101010101" pitchFamily="2" charset="-122"/>
              </a:rPr>
              <a:t> </a:t>
            </a:r>
            <a:r>
              <a:rPr kumimoji="1" lang="en-US" altLang="zh-CN" sz="2000" dirty="0">
                <a:ea typeface="宋体" panose="02010600030101010101" pitchFamily="2" charset="-122"/>
              </a:rPr>
              <a:t>sum}  =  </a:t>
            </a:r>
            <a:r>
              <a:rPr kumimoji="1" lang="en-US" altLang="zh-CN" sz="2000" dirty="0" err="1">
                <a:ea typeface="宋体" panose="02010600030101010101" pitchFamily="2" charset="-122"/>
              </a:rPr>
              <a:t>ina</a:t>
            </a:r>
            <a:r>
              <a:rPr kumimoji="1" lang="en-US" altLang="zh-CN" sz="2000" dirty="0">
                <a:ea typeface="宋体" panose="02010600030101010101" pitchFamily="2" charset="-122"/>
              </a:rPr>
              <a:t> + </a:t>
            </a:r>
            <a:r>
              <a:rPr kumimoji="1" lang="en-US" altLang="zh-CN" sz="2000" dirty="0" err="1">
                <a:ea typeface="宋体" panose="02010600030101010101" pitchFamily="2" charset="-122"/>
              </a:rPr>
              <a:t>inb</a:t>
            </a:r>
            <a:r>
              <a:rPr kumimoji="1" lang="en-US" altLang="zh-CN" sz="2000" dirty="0">
                <a:ea typeface="宋体" panose="02010600030101010101" pitchFamily="2" charset="-122"/>
              </a:rPr>
              <a:t> + </a:t>
            </a:r>
            <a:r>
              <a:rPr kumimoji="1" lang="en-US" altLang="zh-CN" sz="2000" dirty="0" err="1">
                <a:ea typeface="宋体" panose="02010600030101010101" pitchFamily="2" charset="-122"/>
              </a:rPr>
              <a:t>cin</a:t>
            </a:r>
            <a:r>
              <a:rPr kumimoji="1" lang="en-US" altLang="zh-CN" sz="2000" dirty="0">
                <a:ea typeface="宋体" panose="02010600030101010101" pitchFamily="2" charset="-122"/>
              </a:rPr>
              <a:t>;</a:t>
            </a:r>
          </a:p>
          <a:p>
            <a:pPr>
              <a:buFont typeface="Wingdings" pitchFamily="2" charset="2"/>
              <a:buNone/>
            </a:pPr>
            <a:r>
              <a:rPr kumimoji="1" lang="en-US" altLang="zh-CN" sz="2000" dirty="0">
                <a:ea typeface="宋体" panose="02010600030101010101" pitchFamily="2" charset="-122"/>
              </a:rPr>
              <a:t> </a:t>
            </a:r>
            <a:r>
              <a:rPr kumimoji="1" lang="en-US" altLang="zh-CN" sz="2000" dirty="0" err="1">
                <a:ea typeface="宋体" panose="02010600030101010101" pitchFamily="2" charset="-122"/>
              </a:rPr>
              <a:t>endmodule</a:t>
            </a:r>
            <a:endParaRPr lang="en-US" altLang="zh-CN" sz="2000" dirty="0">
              <a:ea typeface="宋体" panose="02010600030101010101" pitchFamily="2" charset="-122"/>
            </a:endParaRPr>
          </a:p>
          <a:p>
            <a:endParaRPr lang="zh-CN" altLang="en-US" sz="2000" dirty="0">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2">
            <a:extLst>
              <a:ext uri="{FF2B5EF4-FFF2-40B4-BE49-F238E27FC236}">
                <a16:creationId xmlns:a16="http://schemas.microsoft.com/office/drawing/2014/main" id="{010D4694-1CE0-A64F-B9A7-2C8ADAEF18D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128CB1F5-0E46-FF41-9E9B-852128374E6A}" type="slidenum">
              <a:rPr lang="zh-CN" altLang="en-US" sz="1400">
                <a:solidFill>
                  <a:srgbClr val="0000B6"/>
                </a:solidFill>
                <a:latin typeface="Book Antiqua" charset="0"/>
                <a:ea typeface="宋体" charset="-122"/>
              </a:rPr>
              <a:pPr>
                <a:spcBef>
                  <a:spcPct val="0"/>
                </a:spcBef>
                <a:buClrTx/>
                <a:buSzTx/>
                <a:buFontTx/>
                <a:buNone/>
                <a:defRPr/>
              </a:pPr>
              <a:t>3</a:t>
            </a:fld>
            <a:endParaRPr lang="en-US" altLang="zh-CN" sz="1400">
              <a:solidFill>
                <a:srgbClr val="0000B6"/>
              </a:solidFill>
              <a:latin typeface="Book Antiqua" charset="0"/>
              <a:ea typeface="宋体" charset="-122"/>
            </a:endParaRPr>
          </a:p>
        </p:txBody>
      </p:sp>
      <p:sp>
        <p:nvSpPr>
          <p:cNvPr id="21506" name="页脚占位符 3">
            <a:extLst>
              <a:ext uri="{FF2B5EF4-FFF2-40B4-BE49-F238E27FC236}">
                <a16:creationId xmlns:a16="http://schemas.microsoft.com/office/drawing/2014/main" id="{A6D90FDB-4080-184C-9750-115D48227225}"/>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788930" name="Rectangle 2">
            <a:extLst>
              <a:ext uri="{FF2B5EF4-FFF2-40B4-BE49-F238E27FC236}">
                <a16:creationId xmlns:a16="http://schemas.microsoft.com/office/drawing/2014/main" id="{535AD934-CA94-5D4F-B083-DACBDE8629CB}"/>
              </a:ext>
            </a:extLst>
          </p:cNvPr>
          <p:cNvSpPr>
            <a:spLocks noGrp="1" noChangeArrowheads="1"/>
          </p:cNvSpPr>
          <p:nvPr>
            <p:ph type="title"/>
          </p:nvPr>
        </p:nvSpPr>
        <p:spPr/>
        <p:txBody>
          <a:bodyPr/>
          <a:lstStyle/>
          <a:p>
            <a:pPr defTabSz="927100">
              <a:defRPr/>
            </a:pPr>
            <a:r>
              <a:rPr lang="en-US" altLang="zh-CN" sz="4000" i="0" dirty="0">
                <a:ea typeface="宋体" pitchFamily="2" charset="-122"/>
              </a:rPr>
              <a:t>Design Methodology</a:t>
            </a:r>
          </a:p>
        </p:txBody>
      </p:sp>
      <p:sp>
        <p:nvSpPr>
          <p:cNvPr id="8197" name="Rectangle 3">
            <a:extLst>
              <a:ext uri="{FF2B5EF4-FFF2-40B4-BE49-F238E27FC236}">
                <a16:creationId xmlns:a16="http://schemas.microsoft.com/office/drawing/2014/main" id="{3392EFC3-B115-564C-9511-4A26C99EB51D}"/>
              </a:ext>
            </a:extLst>
          </p:cNvPr>
          <p:cNvSpPr>
            <a:spLocks noChangeArrowheads="1"/>
          </p:cNvSpPr>
          <p:nvPr/>
        </p:nvSpPr>
        <p:spPr bwMode="auto">
          <a:xfrm>
            <a:off x="5067301" y="1730376"/>
            <a:ext cx="1954213" cy="752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nchor="ct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800" dirty="0">
                <a:solidFill>
                  <a:schemeClr val="tx1"/>
                </a:solidFill>
                <a:latin typeface="+mn-ea"/>
                <a:ea typeface="+mn-ea"/>
              </a:rPr>
              <a:t>HDL</a:t>
            </a:r>
            <a:br>
              <a:rPr lang="en-US" altLang="zh-CN" sz="1800" dirty="0">
                <a:solidFill>
                  <a:schemeClr val="tx1"/>
                </a:solidFill>
                <a:latin typeface="+mn-ea"/>
                <a:ea typeface="+mn-ea"/>
              </a:rPr>
            </a:br>
            <a:r>
              <a:rPr lang="en-US" altLang="zh-CN" sz="1800" dirty="0">
                <a:solidFill>
                  <a:schemeClr val="tx1"/>
                </a:solidFill>
                <a:latin typeface="+mn-ea"/>
                <a:ea typeface="+mn-ea"/>
              </a:rPr>
              <a:t>Specification</a:t>
            </a:r>
          </a:p>
        </p:txBody>
      </p:sp>
      <p:sp>
        <p:nvSpPr>
          <p:cNvPr id="8198" name="Text Box 4">
            <a:extLst>
              <a:ext uri="{FF2B5EF4-FFF2-40B4-BE49-F238E27FC236}">
                <a16:creationId xmlns:a16="http://schemas.microsoft.com/office/drawing/2014/main" id="{7FE8844F-AACA-8C43-B566-6B80FE08CDC3}"/>
              </a:ext>
            </a:extLst>
          </p:cNvPr>
          <p:cNvSpPr txBox="1">
            <a:spLocks noChangeArrowheads="1"/>
          </p:cNvSpPr>
          <p:nvPr/>
        </p:nvSpPr>
        <p:spPr bwMode="auto">
          <a:xfrm>
            <a:off x="2404736" y="1804989"/>
            <a:ext cx="2258080" cy="58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600" dirty="0">
                <a:solidFill>
                  <a:schemeClr val="tx1"/>
                </a:solidFill>
                <a:latin typeface="+mn-ea"/>
                <a:ea typeface="+mn-ea"/>
              </a:rPr>
              <a:t>Structure and Function</a:t>
            </a:r>
            <a:br>
              <a:rPr lang="en-US" altLang="zh-CN" sz="1600" dirty="0">
                <a:solidFill>
                  <a:schemeClr val="tx1"/>
                </a:solidFill>
                <a:latin typeface="+mn-ea"/>
                <a:ea typeface="+mn-ea"/>
              </a:rPr>
            </a:br>
            <a:r>
              <a:rPr lang="en-US" altLang="zh-CN" sz="1600" dirty="0">
                <a:solidFill>
                  <a:schemeClr val="tx1"/>
                </a:solidFill>
                <a:latin typeface="+mn-ea"/>
                <a:ea typeface="+mn-ea"/>
              </a:rPr>
              <a:t>(Behavior) of a Design</a:t>
            </a:r>
          </a:p>
        </p:txBody>
      </p:sp>
      <p:sp>
        <p:nvSpPr>
          <p:cNvPr id="8199" name="Rectangle 5">
            <a:extLst>
              <a:ext uri="{FF2B5EF4-FFF2-40B4-BE49-F238E27FC236}">
                <a16:creationId xmlns:a16="http://schemas.microsoft.com/office/drawing/2014/main" id="{8DD1B9E7-86BF-F74F-A2D0-7EF8E014FC5F}"/>
              </a:ext>
            </a:extLst>
          </p:cNvPr>
          <p:cNvSpPr>
            <a:spLocks noChangeArrowheads="1"/>
          </p:cNvSpPr>
          <p:nvPr/>
        </p:nvSpPr>
        <p:spPr bwMode="auto">
          <a:xfrm>
            <a:off x="3940176" y="3309939"/>
            <a:ext cx="1954213" cy="752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nchor="ct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800" dirty="0">
                <a:solidFill>
                  <a:schemeClr val="tx1"/>
                </a:solidFill>
                <a:latin typeface="+mn-ea"/>
                <a:ea typeface="+mn-ea"/>
              </a:rPr>
              <a:t>Simulation</a:t>
            </a:r>
          </a:p>
        </p:txBody>
      </p:sp>
      <p:sp>
        <p:nvSpPr>
          <p:cNvPr id="8200" name="Line 6">
            <a:extLst>
              <a:ext uri="{FF2B5EF4-FFF2-40B4-BE49-F238E27FC236}">
                <a16:creationId xmlns:a16="http://schemas.microsoft.com/office/drawing/2014/main" id="{3B200590-D087-324D-B786-ECC32E89C2C0}"/>
              </a:ext>
            </a:extLst>
          </p:cNvPr>
          <p:cNvSpPr>
            <a:spLocks noChangeShapeType="1"/>
          </p:cNvSpPr>
          <p:nvPr/>
        </p:nvSpPr>
        <p:spPr bwMode="auto">
          <a:xfrm flipH="1">
            <a:off x="4841875" y="2482850"/>
            <a:ext cx="901700" cy="827088"/>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8201" name="Text Box 7">
            <a:extLst>
              <a:ext uri="{FF2B5EF4-FFF2-40B4-BE49-F238E27FC236}">
                <a16:creationId xmlns:a16="http://schemas.microsoft.com/office/drawing/2014/main" id="{E268AAF0-D6D8-3A4D-B7BA-EF3FD8F638EE}"/>
              </a:ext>
            </a:extLst>
          </p:cNvPr>
          <p:cNvSpPr txBox="1">
            <a:spLocks noChangeArrowheads="1"/>
          </p:cNvSpPr>
          <p:nvPr/>
        </p:nvSpPr>
        <p:spPr bwMode="auto">
          <a:xfrm>
            <a:off x="3487780" y="4213225"/>
            <a:ext cx="2838368" cy="181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600" dirty="0">
                <a:solidFill>
                  <a:schemeClr val="tx1"/>
                </a:solidFill>
                <a:latin typeface="+mn-ea"/>
                <a:ea typeface="+mn-ea"/>
              </a:rPr>
              <a:t>Verification: Design</a:t>
            </a:r>
          </a:p>
          <a:p>
            <a:pPr algn="ctr">
              <a:spcBef>
                <a:spcPct val="0"/>
              </a:spcBef>
              <a:buClrTx/>
              <a:buSzTx/>
              <a:buFontTx/>
              <a:buNone/>
              <a:defRPr/>
            </a:pPr>
            <a:r>
              <a:rPr lang="en-US" altLang="zh-CN" sz="1600" dirty="0">
                <a:solidFill>
                  <a:schemeClr val="tx1"/>
                </a:solidFill>
                <a:latin typeface="+mn-ea"/>
                <a:ea typeface="+mn-ea"/>
              </a:rPr>
              <a:t>Behave as Required?</a:t>
            </a:r>
          </a:p>
          <a:p>
            <a:pPr algn="ctr">
              <a:spcBef>
                <a:spcPct val="0"/>
              </a:spcBef>
              <a:buClrTx/>
              <a:buSzTx/>
              <a:buFontTx/>
              <a:buNone/>
              <a:defRPr/>
            </a:pPr>
            <a:r>
              <a:rPr lang="en-US" altLang="zh-CN" sz="1600" dirty="0">
                <a:solidFill>
                  <a:schemeClr val="tx1"/>
                </a:solidFill>
                <a:latin typeface="+mn-ea"/>
                <a:ea typeface="+mn-ea"/>
              </a:rPr>
              <a:t>Functional: I/O Behavior</a:t>
            </a:r>
          </a:p>
          <a:p>
            <a:pPr algn="ctr">
              <a:spcBef>
                <a:spcPct val="0"/>
              </a:spcBef>
              <a:buClrTx/>
              <a:buSzTx/>
              <a:buFontTx/>
              <a:buNone/>
              <a:defRPr/>
            </a:pPr>
            <a:r>
              <a:rPr lang="en-US" altLang="zh-CN" sz="1600" dirty="0">
                <a:solidFill>
                  <a:schemeClr val="tx1"/>
                </a:solidFill>
                <a:latin typeface="+mn-ea"/>
                <a:ea typeface="+mn-ea"/>
              </a:rPr>
              <a:t>Register-Level (Architectural)</a:t>
            </a:r>
          </a:p>
          <a:p>
            <a:pPr algn="ctr">
              <a:spcBef>
                <a:spcPct val="0"/>
              </a:spcBef>
              <a:buClrTx/>
              <a:buSzTx/>
              <a:buFontTx/>
              <a:buNone/>
              <a:defRPr/>
            </a:pPr>
            <a:r>
              <a:rPr lang="en-US" altLang="zh-CN" sz="1600" dirty="0">
                <a:solidFill>
                  <a:schemeClr val="tx1"/>
                </a:solidFill>
                <a:latin typeface="+mn-ea"/>
                <a:ea typeface="+mn-ea"/>
              </a:rPr>
              <a:t>Logic-Level (Gates)</a:t>
            </a:r>
          </a:p>
          <a:p>
            <a:pPr algn="ctr">
              <a:spcBef>
                <a:spcPct val="0"/>
              </a:spcBef>
              <a:buClrTx/>
              <a:buSzTx/>
              <a:buFontTx/>
              <a:buNone/>
              <a:defRPr/>
            </a:pPr>
            <a:r>
              <a:rPr lang="en-US" altLang="zh-CN" sz="1600" dirty="0">
                <a:solidFill>
                  <a:schemeClr val="tx1"/>
                </a:solidFill>
                <a:latin typeface="+mn-ea"/>
                <a:ea typeface="+mn-ea"/>
              </a:rPr>
              <a:t>Transistor-Level (Electrical)</a:t>
            </a:r>
          </a:p>
          <a:p>
            <a:pPr algn="ctr">
              <a:spcBef>
                <a:spcPct val="0"/>
              </a:spcBef>
              <a:buClrTx/>
              <a:buSzTx/>
              <a:buFontTx/>
              <a:buNone/>
              <a:defRPr/>
            </a:pPr>
            <a:r>
              <a:rPr lang="en-US" altLang="zh-CN" sz="1600" dirty="0">
                <a:solidFill>
                  <a:schemeClr val="tx1"/>
                </a:solidFill>
                <a:latin typeface="+mn-ea"/>
                <a:ea typeface="+mn-ea"/>
              </a:rPr>
              <a:t>Timing: Waveform Behavior</a:t>
            </a:r>
          </a:p>
        </p:txBody>
      </p:sp>
      <p:sp>
        <p:nvSpPr>
          <p:cNvPr id="8202" name="Rectangle 8">
            <a:extLst>
              <a:ext uri="{FF2B5EF4-FFF2-40B4-BE49-F238E27FC236}">
                <a16:creationId xmlns:a16="http://schemas.microsoft.com/office/drawing/2014/main" id="{D8F7277F-C903-E04F-AC98-CFDB8FBF7E72}"/>
              </a:ext>
            </a:extLst>
          </p:cNvPr>
          <p:cNvSpPr>
            <a:spLocks noChangeArrowheads="1"/>
          </p:cNvSpPr>
          <p:nvPr/>
        </p:nvSpPr>
        <p:spPr bwMode="auto">
          <a:xfrm>
            <a:off x="6496051" y="3309939"/>
            <a:ext cx="1952625" cy="7524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nchor="ct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800" dirty="0">
                <a:solidFill>
                  <a:schemeClr val="tx1"/>
                </a:solidFill>
                <a:latin typeface="+mn-ea"/>
                <a:ea typeface="+mn-ea"/>
              </a:rPr>
              <a:t>Synthesis</a:t>
            </a:r>
          </a:p>
        </p:txBody>
      </p:sp>
      <p:sp>
        <p:nvSpPr>
          <p:cNvPr id="8203" name="Line 9">
            <a:extLst>
              <a:ext uri="{FF2B5EF4-FFF2-40B4-BE49-F238E27FC236}">
                <a16:creationId xmlns:a16="http://schemas.microsoft.com/office/drawing/2014/main" id="{A6D06B48-FD62-D046-BC46-B4AC722A7015}"/>
              </a:ext>
            </a:extLst>
          </p:cNvPr>
          <p:cNvSpPr>
            <a:spLocks noChangeShapeType="1"/>
          </p:cNvSpPr>
          <p:nvPr/>
        </p:nvSpPr>
        <p:spPr bwMode="auto">
          <a:xfrm>
            <a:off x="6194425" y="2482850"/>
            <a:ext cx="901700" cy="827088"/>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8204" name="Text Box 10">
            <a:extLst>
              <a:ext uri="{FF2B5EF4-FFF2-40B4-BE49-F238E27FC236}">
                <a16:creationId xmlns:a16="http://schemas.microsoft.com/office/drawing/2014/main" id="{04B6F6FB-1C09-D44F-AD22-42743AC9E2B5}"/>
              </a:ext>
            </a:extLst>
          </p:cNvPr>
          <p:cNvSpPr txBox="1">
            <a:spLocks noChangeArrowheads="1"/>
          </p:cNvSpPr>
          <p:nvPr/>
        </p:nvSpPr>
        <p:spPr bwMode="auto">
          <a:xfrm>
            <a:off x="6594246" y="4213226"/>
            <a:ext cx="1952625" cy="82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600" dirty="0">
                <a:solidFill>
                  <a:schemeClr val="tx1"/>
                </a:solidFill>
                <a:latin typeface="+mn-ea"/>
                <a:ea typeface="+mn-ea"/>
              </a:rPr>
              <a:t>Generation: Map</a:t>
            </a:r>
          </a:p>
          <a:p>
            <a:pPr algn="ctr">
              <a:spcBef>
                <a:spcPct val="0"/>
              </a:spcBef>
              <a:buClrTx/>
              <a:buSzTx/>
              <a:buFontTx/>
              <a:buNone/>
              <a:defRPr/>
            </a:pPr>
            <a:r>
              <a:rPr lang="en-US" altLang="zh-CN" sz="1600" dirty="0">
                <a:solidFill>
                  <a:schemeClr val="tx1"/>
                </a:solidFill>
                <a:latin typeface="+mn-ea"/>
                <a:ea typeface="+mn-ea"/>
              </a:rPr>
              <a:t>Specification to</a:t>
            </a:r>
          </a:p>
          <a:p>
            <a:pPr algn="ctr">
              <a:spcBef>
                <a:spcPct val="0"/>
              </a:spcBef>
              <a:buClrTx/>
              <a:buSzTx/>
              <a:buFontTx/>
              <a:buNone/>
              <a:defRPr/>
            </a:pPr>
            <a:r>
              <a:rPr lang="en-US" altLang="zh-CN" sz="1600" dirty="0">
                <a:solidFill>
                  <a:schemeClr val="tx1"/>
                </a:solidFill>
                <a:latin typeface="+mn-ea"/>
                <a:ea typeface="+mn-ea"/>
              </a:rPr>
              <a:t>Implementation</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4E06FE92-754F-3546-A534-EC39664199CF}"/>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79B94D74-C498-2148-90F3-A82247E79039}" type="slidenum">
              <a:rPr lang="zh-CN" altLang="en-US" sz="1400">
                <a:solidFill>
                  <a:srgbClr val="0000B6"/>
                </a:solidFill>
                <a:latin typeface="Book Antiqua" charset="0"/>
                <a:ea typeface="宋体" charset="-122"/>
              </a:rPr>
              <a:pPr>
                <a:spcBef>
                  <a:spcPct val="0"/>
                </a:spcBef>
                <a:buClrTx/>
                <a:buSzTx/>
                <a:buFontTx/>
                <a:buNone/>
                <a:defRPr/>
              </a:pPr>
              <a:t>30</a:t>
            </a:fld>
            <a:endParaRPr lang="en-US" altLang="zh-CN" sz="1400">
              <a:solidFill>
                <a:srgbClr val="0000B6"/>
              </a:solidFill>
              <a:latin typeface="Book Antiqua" charset="0"/>
              <a:ea typeface="宋体" charset="-122"/>
            </a:endParaRPr>
          </a:p>
        </p:txBody>
      </p:sp>
      <p:sp>
        <p:nvSpPr>
          <p:cNvPr id="67586" name="页脚占位符 4">
            <a:extLst>
              <a:ext uri="{FF2B5EF4-FFF2-40B4-BE49-F238E27FC236}">
                <a16:creationId xmlns:a16="http://schemas.microsoft.com/office/drawing/2014/main" id="{AD623BF5-EE7C-DF4D-8110-9F85B0AC8DB7}"/>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8082" name="Rectangle 2">
            <a:extLst>
              <a:ext uri="{FF2B5EF4-FFF2-40B4-BE49-F238E27FC236}">
                <a16:creationId xmlns:a16="http://schemas.microsoft.com/office/drawing/2014/main" id="{3DD3A91D-E4E3-7449-9B74-15D94DD3F07D}"/>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4277" name="Rectangle 3">
            <a:extLst>
              <a:ext uri="{FF2B5EF4-FFF2-40B4-BE49-F238E27FC236}">
                <a16:creationId xmlns:a16="http://schemas.microsoft.com/office/drawing/2014/main" id="{792431D4-8566-8844-81B9-5DD5A6BA9A90}"/>
              </a:ext>
            </a:extLst>
          </p:cNvPr>
          <p:cNvSpPr>
            <a:spLocks noGrp="1" noChangeArrowheads="1"/>
          </p:cNvSpPr>
          <p:nvPr>
            <p:ph type="body" idx="1"/>
          </p:nvPr>
        </p:nvSpPr>
        <p:spPr>
          <a:xfrm>
            <a:off x="1221246" y="1524000"/>
            <a:ext cx="7211554" cy="4272280"/>
          </a:xfrm>
        </p:spPr>
        <p:txBody>
          <a:bodyPr/>
          <a:lstStyle/>
          <a:p>
            <a:pPr>
              <a:buFont typeface="Wingdings" pitchFamily="2" charset="2"/>
              <a:buNone/>
            </a:pPr>
            <a:r>
              <a:rPr lang="zh-CN" altLang="en-US" sz="3200" b="1" dirty="0">
                <a:latin typeface="微软雅黑" panose="020B0503020204020204" pitchFamily="34" charset="-122"/>
                <a:ea typeface="微软雅黑" panose="020B0503020204020204" pitchFamily="34" charset="-122"/>
              </a:rPr>
              <a:t>例</a:t>
            </a:r>
            <a:r>
              <a:rPr lang="en-US" altLang="zh-CN" sz="3200" b="1" dirty="0">
                <a:latin typeface="微软雅黑" panose="020B0503020204020204" pitchFamily="34" charset="-122"/>
                <a:ea typeface="微软雅黑" panose="020B0503020204020204" pitchFamily="34" charset="-122"/>
              </a:rPr>
              <a:t>: 4</a:t>
            </a:r>
            <a:r>
              <a:rPr lang="zh-CN" altLang="en-US" sz="3200" b="1" dirty="0">
                <a:latin typeface="微软雅黑" panose="020B0503020204020204" pitchFamily="34" charset="-122"/>
                <a:ea typeface="微软雅黑" panose="020B0503020204020204" pitchFamily="34" charset="-122"/>
              </a:rPr>
              <a:t>位比较器</a:t>
            </a:r>
          </a:p>
          <a:p>
            <a:pPr>
              <a:buFont typeface="Wingdings" pitchFamily="2" charset="2"/>
              <a:buNone/>
            </a:pPr>
            <a:r>
              <a:rPr kumimoji="1" lang="en-US" altLang="zh-CN" dirty="0">
                <a:ea typeface="宋体" panose="02010600030101010101" pitchFamily="2" charset="-122"/>
              </a:rPr>
              <a:t>module </a:t>
            </a:r>
            <a:r>
              <a:rPr kumimoji="1" lang="en-US" altLang="zh-CN" dirty="0" err="1">
                <a:ea typeface="宋体" panose="02010600030101010101" pitchFamily="2" charset="-122"/>
              </a:rPr>
              <a:t>mag_compare</a:t>
            </a:r>
            <a:endParaRPr kumimoji="1" lang="en-US" altLang="zh-CN" dirty="0">
              <a:ea typeface="宋体" panose="02010600030101010101" pitchFamily="2" charset="-122"/>
            </a:endParaRPr>
          </a:p>
          <a:p>
            <a:pPr>
              <a:buFont typeface="Wingdings" pitchFamily="2" charset="2"/>
              <a:buNone/>
            </a:pPr>
            <a:r>
              <a:rPr kumimoji="1" lang="en-US" altLang="zh-CN" dirty="0">
                <a:ea typeface="宋体" panose="02010600030101010101" pitchFamily="2" charset="-122"/>
              </a:rPr>
              <a:t>     ( output </a:t>
            </a:r>
            <a:r>
              <a:rPr kumimoji="1" lang="en-US" altLang="zh-CN" dirty="0" err="1">
                <a:ea typeface="宋体" panose="02010600030101010101" pitchFamily="2" charset="-122"/>
              </a:rPr>
              <a:t>A_it_B</a:t>
            </a:r>
            <a:r>
              <a:rPr kumimoji="1" lang="en-US" altLang="zh-CN" dirty="0">
                <a:ea typeface="宋体" panose="02010600030101010101" pitchFamily="2" charset="-122"/>
              </a:rPr>
              <a:t>, </a:t>
            </a:r>
            <a:r>
              <a:rPr kumimoji="1" lang="en-US" altLang="zh-CN" dirty="0" err="1">
                <a:ea typeface="宋体" panose="02010600030101010101" pitchFamily="2" charset="-122"/>
              </a:rPr>
              <a:t>A_eq_B</a:t>
            </a:r>
            <a:r>
              <a:rPr kumimoji="1" lang="en-US" altLang="zh-CN" dirty="0">
                <a:ea typeface="宋体" panose="02010600030101010101" pitchFamily="2" charset="-122"/>
              </a:rPr>
              <a:t>, </a:t>
            </a:r>
            <a:r>
              <a:rPr kumimoji="1" lang="en-US" altLang="zh-CN" dirty="0" err="1">
                <a:ea typeface="宋体" panose="02010600030101010101" pitchFamily="2" charset="-122"/>
              </a:rPr>
              <a:t>A_gt_B</a:t>
            </a:r>
            <a:r>
              <a:rPr kumimoji="1" lang="en-US" altLang="zh-CN" dirty="0">
                <a:ea typeface="宋体" panose="02010600030101010101" pitchFamily="2" charset="-122"/>
              </a:rPr>
              <a:t>,</a:t>
            </a:r>
          </a:p>
          <a:p>
            <a:pPr>
              <a:buFont typeface="Wingdings" pitchFamily="2" charset="2"/>
              <a:buNone/>
            </a:pPr>
            <a:r>
              <a:rPr kumimoji="1" lang="en-US" altLang="zh-CN" dirty="0">
                <a:ea typeface="宋体" panose="02010600030101010101" pitchFamily="2" charset="-122"/>
              </a:rPr>
              <a:t>       input</a:t>
            </a:r>
            <a:r>
              <a:rPr kumimoji="1" lang="zh-CN" altLang="en-US" dirty="0">
                <a:ea typeface="宋体" panose="02010600030101010101" pitchFamily="2" charset="-122"/>
              </a:rPr>
              <a:t> </a:t>
            </a:r>
            <a:r>
              <a:rPr kumimoji="1" lang="en-US" altLang="zh-CN" dirty="0">
                <a:ea typeface="宋体" panose="02010600030101010101" pitchFamily="2" charset="-122"/>
              </a:rPr>
              <a:t>[3:0]  A,</a:t>
            </a:r>
            <a:r>
              <a:rPr kumimoji="1" lang="zh-CN" altLang="en-US" dirty="0">
                <a:ea typeface="宋体" panose="02010600030101010101" pitchFamily="2" charset="-122"/>
              </a:rPr>
              <a:t> </a:t>
            </a:r>
            <a:r>
              <a:rPr kumimoji="1" lang="en-US" altLang="zh-CN" dirty="0">
                <a:ea typeface="宋体" panose="02010600030101010101" pitchFamily="2" charset="-122"/>
              </a:rPr>
              <a:t>B</a:t>
            </a:r>
          </a:p>
          <a:p>
            <a:pPr>
              <a:buFont typeface="Wingdings" pitchFamily="2" charset="2"/>
              <a:buNone/>
            </a:pPr>
            <a:r>
              <a:rPr kumimoji="1" lang="en-US" altLang="zh-CN" dirty="0">
                <a:ea typeface="宋体" panose="02010600030101010101" pitchFamily="2" charset="-122"/>
              </a:rPr>
              <a:t>     );</a:t>
            </a:r>
          </a:p>
          <a:p>
            <a:pPr>
              <a:buFont typeface="Wingdings" pitchFamily="2" charset="2"/>
              <a:buNone/>
            </a:pPr>
            <a:r>
              <a:rPr kumimoji="1" lang="en-US" altLang="zh-CN" dirty="0">
                <a:ea typeface="宋体" panose="02010600030101010101" pitchFamily="2" charset="-122"/>
              </a:rPr>
              <a:t>       assign </a:t>
            </a:r>
            <a:r>
              <a:rPr kumimoji="1" lang="en-US" altLang="zh-CN" dirty="0" err="1">
                <a:ea typeface="宋体" panose="02010600030101010101" pitchFamily="2" charset="-122"/>
              </a:rPr>
              <a:t>A_it_B</a:t>
            </a:r>
            <a:r>
              <a:rPr kumimoji="1" lang="en-US" altLang="zh-CN" dirty="0">
                <a:ea typeface="宋体" panose="02010600030101010101" pitchFamily="2" charset="-122"/>
              </a:rPr>
              <a:t> = (A&lt;B);</a:t>
            </a:r>
          </a:p>
          <a:p>
            <a:pPr>
              <a:buFont typeface="Wingdings" pitchFamily="2" charset="2"/>
              <a:buNone/>
            </a:pPr>
            <a:r>
              <a:rPr kumimoji="1" lang="en-US" altLang="zh-CN" dirty="0">
                <a:ea typeface="宋体" panose="02010600030101010101" pitchFamily="2" charset="-122"/>
              </a:rPr>
              <a:t>       assign </a:t>
            </a:r>
            <a:r>
              <a:rPr kumimoji="1" lang="en-US" altLang="zh-CN" dirty="0" err="1">
                <a:ea typeface="宋体" panose="02010600030101010101" pitchFamily="2" charset="-122"/>
              </a:rPr>
              <a:t>A_gt_B</a:t>
            </a:r>
            <a:r>
              <a:rPr kumimoji="1" lang="en-US" altLang="zh-CN" dirty="0">
                <a:ea typeface="宋体" panose="02010600030101010101" pitchFamily="2" charset="-122"/>
              </a:rPr>
              <a:t> = (A&gt;B);</a:t>
            </a:r>
          </a:p>
          <a:p>
            <a:pPr>
              <a:buFont typeface="Wingdings" pitchFamily="2" charset="2"/>
              <a:buNone/>
            </a:pPr>
            <a:r>
              <a:rPr kumimoji="1" lang="en-US" altLang="zh-CN" dirty="0">
                <a:ea typeface="宋体" panose="02010600030101010101" pitchFamily="2" charset="-122"/>
              </a:rPr>
              <a:t>       assign </a:t>
            </a:r>
            <a:r>
              <a:rPr kumimoji="1" lang="en-US" altLang="zh-CN" dirty="0" err="1">
                <a:ea typeface="宋体" panose="02010600030101010101" pitchFamily="2" charset="-122"/>
              </a:rPr>
              <a:t>A_eq_B</a:t>
            </a:r>
            <a:r>
              <a:rPr kumimoji="1" lang="en-US" altLang="zh-CN" dirty="0">
                <a:ea typeface="宋体" panose="02010600030101010101" pitchFamily="2" charset="-122"/>
              </a:rPr>
              <a:t> = (A=B);</a:t>
            </a:r>
          </a:p>
          <a:p>
            <a:pPr>
              <a:buFont typeface="Wingdings" pitchFamily="2" charset="2"/>
              <a:buNone/>
            </a:pPr>
            <a:r>
              <a:rPr kumimoji="1" lang="en-US" altLang="zh-CN" dirty="0" err="1">
                <a:ea typeface="宋体" panose="02010600030101010101" pitchFamily="2" charset="-122"/>
              </a:rPr>
              <a:t>endmodule</a:t>
            </a:r>
            <a:endParaRPr lang="en-US" altLang="zh-CN" dirty="0">
              <a:ea typeface="宋体" panose="02010600030101010101" pitchFamily="2" charset="-122"/>
            </a:endParaRPr>
          </a:p>
          <a:p>
            <a:pPr>
              <a:buFont typeface="Wingdings" pitchFamily="2" charset="2"/>
              <a:buNone/>
            </a:pPr>
            <a:endParaRPr lang="zh-CN" altLang="en-US"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4D841DE1-B41F-874A-BF58-874B2EFA8E2D}"/>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3D0D9408-4A4A-7141-9FB5-D5587DD61B87}" type="slidenum">
              <a:rPr lang="zh-CN" altLang="en-US" sz="1400">
                <a:solidFill>
                  <a:srgbClr val="0000B6"/>
                </a:solidFill>
                <a:latin typeface="Book Antiqua" charset="0"/>
                <a:ea typeface="宋体" charset="-122"/>
              </a:rPr>
              <a:pPr>
                <a:spcBef>
                  <a:spcPct val="0"/>
                </a:spcBef>
                <a:buClrTx/>
                <a:buSzTx/>
                <a:buFontTx/>
                <a:buNone/>
                <a:defRPr/>
              </a:pPr>
              <a:t>31</a:t>
            </a:fld>
            <a:endParaRPr lang="en-US" altLang="zh-CN" sz="1400">
              <a:solidFill>
                <a:srgbClr val="0000B6"/>
              </a:solidFill>
              <a:latin typeface="Book Antiqua" charset="0"/>
              <a:ea typeface="宋体" charset="-122"/>
            </a:endParaRPr>
          </a:p>
        </p:txBody>
      </p:sp>
      <p:sp>
        <p:nvSpPr>
          <p:cNvPr id="68610" name="页脚占位符 4">
            <a:extLst>
              <a:ext uri="{FF2B5EF4-FFF2-40B4-BE49-F238E27FC236}">
                <a16:creationId xmlns:a16="http://schemas.microsoft.com/office/drawing/2014/main" id="{F39501D7-3DD2-544B-BD3A-C2FC2C183F6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39106" name="Rectangle 2">
            <a:extLst>
              <a:ext uri="{FF2B5EF4-FFF2-40B4-BE49-F238E27FC236}">
                <a16:creationId xmlns:a16="http://schemas.microsoft.com/office/drawing/2014/main" id="{E43B901C-5066-5140-9250-332BD172B2D2}"/>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5301" name="Rectangle 3">
            <a:extLst>
              <a:ext uri="{FF2B5EF4-FFF2-40B4-BE49-F238E27FC236}">
                <a16:creationId xmlns:a16="http://schemas.microsoft.com/office/drawing/2014/main" id="{0E909A45-E860-3342-8BA6-6F638D687DFA}"/>
              </a:ext>
            </a:extLst>
          </p:cNvPr>
          <p:cNvSpPr>
            <a:spLocks noGrp="1" noChangeArrowheads="1"/>
          </p:cNvSpPr>
          <p:nvPr>
            <p:ph type="body" idx="1"/>
          </p:nvPr>
        </p:nvSpPr>
        <p:spPr>
          <a:xfrm>
            <a:off x="1169352" y="1476376"/>
            <a:ext cx="10061198" cy="4525963"/>
          </a:xfrm>
        </p:spPr>
        <p:txBody>
          <a:bodyPr/>
          <a:lstStyle/>
          <a:p>
            <a:pPr>
              <a:buFont typeface="Wingdings" pitchFamily="2" charset="2"/>
              <a:buNone/>
            </a:pPr>
            <a:r>
              <a:rPr lang="zh-CN" altLang="en-US" sz="3200" b="1" dirty="0">
                <a:latin typeface="微软雅黑" panose="020B0503020204020204" pitchFamily="34" charset="-122"/>
                <a:ea typeface="微软雅黑" panose="020B0503020204020204" pitchFamily="34" charset="-122"/>
              </a:rPr>
              <a:t>行为级模型</a:t>
            </a:r>
          </a:p>
          <a:p>
            <a:pPr>
              <a:buFont typeface="Wingdings" pitchFamily="2" charset="2"/>
              <a:buChar char="p"/>
            </a:pPr>
            <a:r>
              <a:rPr lang="zh-CN" altLang="en-US" dirty="0">
                <a:ea typeface="宋体" panose="02010600030101010101" pitchFamily="2" charset="-122"/>
              </a:rPr>
              <a:t>行为级模型通常用来描述时序逻辑电路，但有时候也可以用来描述组合逻辑电路</a:t>
            </a:r>
          </a:p>
          <a:p>
            <a:pPr>
              <a:buFont typeface="Wingdings" pitchFamily="2" charset="2"/>
              <a:buChar char="p"/>
            </a:pPr>
            <a:r>
              <a:rPr lang="zh-CN" altLang="en-US" dirty="0">
                <a:ea typeface="宋体" panose="02010600030101010101" pitchFamily="2" charset="-122"/>
              </a:rPr>
              <a:t>行为级模型使用关键词</a:t>
            </a:r>
            <a:r>
              <a:rPr lang="en-US" altLang="zh-CN" dirty="0">
                <a:ea typeface="宋体" panose="02010600030101010101" pitchFamily="2" charset="-122"/>
              </a:rPr>
              <a:t>always</a:t>
            </a:r>
            <a:r>
              <a:rPr lang="zh-CN" altLang="en-US" dirty="0">
                <a:ea typeface="宋体" panose="02010600030101010101" pitchFamily="2" charset="-122"/>
              </a:rPr>
              <a:t>来进行描述，其声明格式如下：</a:t>
            </a:r>
          </a:p>
          <a:p>
            <a:pPr>
              <a:buFont typeface="Wingdings" pitchFamily="2" charset="2"/>
              <a:buChar char="p"/>
            </a:pPr>
            <a:endParaRPr lang="en-US" altLang="zh-CN" dirty="0">
              <a:ea typeface="宋体" panose="02010600030101010101" pitchFamily="2" charset="-122"/>
            </a:endParaRPr>
          </a:p>
          <a:p>
            <a:pPr>
              <a:buFont typeface="Wingdings" pitchFamily="2" charset="2"/>
              <a:buChar char="p"/>
            </a:pPr>
            <a:r>
              <a:rPr lang="en-US" altLang="zh-CN" dirty="0">
                <a:ea typeface="宋体" panose="02010600030101010101" pitchFamily="2" charset="-122"/>
              </a:rPr>
              <a:t>always    &lt;</a:t>
            </a:r>
            <a:r>
              <a:rPr lang="zh-CN" altLang="en-US" dirty="0">
                <a:ea typeface="宋体" panose="02010600030101010101" pitchFamily="2" charset="-122"/>
              </a:rPr>
              <a:t>时序控制 </a:t>
            </a:r>
            <a:r>
              <a:rPr lang="en-US" altLang="zh-CN" dirty="0">
                <a:ea typeface="宋体" panose="02010600030101010101" pitchFamily="2" charset="-122"/>
              </a:rPr>
              <a:t>or </a:t>
            </a:r>
            <a:r>
              <a:rPr lang="zh-CN" altLang="en-US" dirty="0">
                <a:ea typeface="宋体" panose="02010600030101010101" pitchFamily="2" charset="-122"/>
              </a:rPr>
              <a:t>事件控制</a:t>
            </a:r>
            <a:r>
              <a:rPr lang="en-US" altLang="zh-CN" dirty="0">
                <a:ea typeface="宋体" panose="02010600030101010101" pitchFamily="2" charset="-122"/>
              </a:rPr>
              <a:t>&gt;    &lt;</a:t>
            </a:r>
            <a:r>
              <a:rPr lang="zh-CN" altLang="en-US" dirty="0">
                <a:ea typeface="宋体" panose="02010600030101010101" pitchFamily="2" charset="-122"/>
              </a:rPr>
              <a:t>语句</a:t>
            </a:r>
            <a:r>
              <a:rPr lang="en-US" altLang="zh-CN" dirty="0">
                <a:ea typeface="宋体" panose="02010600030101010101" pitchFamily="2" charset="-122"/>
              </a:rPr>
              <a:t>&gt;</a:t>
            </a:r>
            <a:endParaRPr lang="zh-CN" altLang="en-US" dirty="0">
              <a:ea typeface="宋体" panose="02010600030101010101" pitchFamily="2" charset="-122"/>
            </a:endParaRPr>
          </a:p>
          <a:p>
            <a:pPr>
              <a:buFont typeface="Wingdings" pitchFamily="2" charset="2"/>
              <a:buChar char="p"/>
            </a:pPr>
            <a:endParaRPr lang="en-US" altLang="zh-CN" dirty="0">
              <a:ea typeface="宋体" panose="02010600030101010101" pitchFamily="2" charset="-122"/>
            </a:endParaRPr>
          </a:p>
          <a:p>
            <a:pPr>
              <a:buFont typeface="Wingdings" pitchFamily="2" charset="2"/>
              <a:buChar char="p"/>
            </a:pPr>
            <a:r>
              <a:rPr lang="en-US" altLang="zh-CN" dirty="0">
                <a:ea typeface="宋体" panose="02010600030101010101" pitchFamily="2" charset="-122"/>
              </a:rPr>
              <a:t>always</a:t>
            </a:r>
            <a:r>
              <a:rPr lang="zh-CN" altLang="en-US" dirty="0">
                <a:ea typeface="宋体" panose="02010600030101010101" pitchFamily="2" charset="-122"/>
              </a:rPr>
              <a:t>语句在仿真过程中是不断活动的</a:t>
            </a:r>
            <a:endParaRPr lang="en-US" altLang="zh-CN" dirty="0">
              <a:ea typeface="宋体" panose="02010600030101010101" pitchFamily="2" charset="-122"/>
            </a:endParaRPr>
          </a:p>
          <a:p>
            <a:pPr>
              <a:buFont typeface="Wingdings" pitchFamily="2" charset="2"/>
              <a:buChar char="p"/>
            </a:pPr>
            <a:endParaRPr lang="en-US" altLang="zh-CN" dirty="0">
              <a:ea typeface="宋体" panose="02010600030101010101" pitchFamily="2" charset="-122"/>
            </a:endParaRPr>
          </a:p>
          <a:p>
            <a:pPr>
              <a:buFont typeface="Wingdings" pitchFamily="2" charset="2"/>
              <a:buChar char="p"/>
            </a:pPr>
            <a:r>
              <a:rPr lang="en-US" altLang="zh-CN" dirty="0">
                <a:ea typeface="宋体" panose="02010600030101010101" pitchFamily="2" charset="-122"/>
              </a:rPr>
              <a:t>always</a:t>
            </a:r>
            <a:r>
              <a:rPr lang="zh-CN" altLang="en-US" dirty="0">
                <a:ea typeface="宋体" panose="02010600030101010101" pitchFamily="2" charset="-122"/>
              </a:rPr>
              <a:t>语句后面跟着的过程快是否执行，则要看它的触发条件是否满足</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CABA3025-CBB7-2445-868D-503CEAD3AF1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7BE61AF6-B750-F348-AC9B-3E56E2FD1356}" type="slidenum">
              <a:rPr lang="zh-CN" altLang="en-US" sz="1400">
                <a:solidFill>
                  <a:srgbClr val="0000B6"/>
                </a:solidFill>
                <a:latin typeface="Book Antiqua" charset="0"/>
                <a:ea typeface="宋体" charset="-122"/>
              </a:rPr>
              <a:pPr>
                <a:spcBef>
                  <a:spcPct val="0"/>
                </a:spcBef>
                <a:buClrTx/>
                <a:buSzTx/>
                <a:buFontTx/>
                <a:buNone/>
                <a:defRPr/>
              </a:pPr>
              <a:t>32</a:t>
            </a:fld>
            <a:endParaRPr lang="en-US" altLang="zh-CN" sz="1400">
              <a:solidFill>
                <a:srgbClr val="0000B6"/>
              </a:solidFill>
              <a:latin typeface="Book Antiqua" charset="0"/>
              <a:ea typeface="宋体" charset="-122"/>
            </a:endParaRPr>
          </a:p>
        </p:txBody>
      </p:sp>
      <p:sp>
        <p:nvSpPr>
          <p:cNvPr id="69634" name="页脚占位符 4">
            <a:extLst>
              <a:ext uri="{FF2B5EF4-FFF2-40B4-BE49-F238E27FC236}">
                <a16:creationId xmlns:a16="http://schemas.microsoft.com/office/drawing/2014/main" id="{2DD109D4-FA8D-D344-A4AE-BF8CFC4B13D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0130" name="Rectangle 2">
            <a:extLst>
              <a:ext uri="{FF2B5EF4-FFF2-40B4-BE49-F238E27FC236}">
                <a16:creationId xmlns:a16="http://schemas.microsoft.com/office/drawing/2014/main" id="{705E3905-55C0-824D-B0C0-389AAE7916F4}"/>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6325" name="Rectangle 3">
            <a:extLst>
              <a:ext uri="{FF2B5EF4-FFF2-40B4-BE49-F238E27FC236}">
                <a16:creationId xmlns:a16="http://schemas.microsoft.com/office/drawing/2014/main" id="{DC315265-93AC-6A47-AEA3-EF9C0BD6909A}"/>
              </a:ext>
            </a:extLst>
          </p:cNvPr>
          <p:cNvSpPr>
            <a:spLocks noGrp="1" noChangeArrowheads="1"/>
          </p:cNvSpPr>
          <p:nvPr>
            <p:ph type="body" idx="1"/>
          </p:nvPr>
        </p:nvSpPr>
        <p:spPr>
          <a:xfrm>
            <a:off x="1336041" y="1582738"/>
            <a:ext cx="4894263" cy="4465638"/>
          </a:xfrm>
        </p:spPr>
        <p:txBody>
          <a:bodyPr/>
          <a:lstStyle/>
          <a:p>
            <a:pPr>
              <a:buFont typeface="Wingdings" pitchFamily="2" charset="2"/>
              <a:buNone/>
            </a:pPr>
            <a:r>
              <a:rPr lang="zh-CN" altLang="en-US" sz="3200" b="1" dirty="0">
                <a:latin typeface="微软雅黑" panose="020B0503020204020204" pitchFamily="34" charset="-122"/>
                <a:ea typeface="微软雅黑" panose="020B0503020204020204" pitchFamily="34" charset="-122"/>
              </a:rPr>
              <a:t>例</a:t>
            </a:r>
            <a:r>
              <a:rPr lang="en-US" altLang="zh-CN" sz="3200" b="1" dirty="0">
                <a:latin typeface="微软雅黑" panose="020B0503020204020204" pitchFamily="34" charset="-122"/>
                <a:ea typeface="微软雅黑" panose="020B0503020204020204" pitchFamily="34" charset="-122"/>
              </a:rPr>
              <a:t>: 2-to-1</a:t>
            </a:r>
            <a:r>
              <a:rPr lang="zh-CN" altLang="en-US" sz="3200" b="1" dirty="0">
                <a:latin typeface="微软雅黑" panose="020B0503020204020204" pitchFamily="34" charset="-122"/>
                <a:ea typeface="微软雅黑" panose="020B0503020204020204" pitchFamily="34" charset="-122"/>
              </a:rPr>
              <a:t>选择器</a:t>
            </a:r>
          </a:p>
          <a:p>
            <a:pPr>
              <a:buFont typeface="Wingdings" pitchFamily="2" charset="2"/>
              <a:buNone/>
            </a:pPr>
            <a:r>
              <a:rPr kumimoji="1" lang="en-US" altLang="zh-CN" dirty="0">
                <a:ea typeface="宋体" panose="02010600030101010101" pitchFamily="2" charset="-122"/>
              </a:rPr>
              <a:t> module mux(</a:t>
            </a:r>
            <a:r>
              <a:rPr kumimoji="1" lang="en-US" altLang="zh-CN" dirty="0" err="1">
                <a:ea typeface="宋体" panose="02010600030101010101" pitchFamily="2" charset="-122"/>
              </a:rPr>
              <a:t>m_out</a:t>
            </a:r>
            <a:r>
              <a:rPr kumimoji="1" lang="en-US" altLang="zh-CN" dirty="0">
                <a:ea typeface="宋体" panose="02010600030101010101" pitchFamily="2" charset="-122"/>
              </a:rPr>
              <a:t>, A, B, select); </a:t>
            </a:r>
          </a:p>
          <a:p>
            <a:pPr>
              <a:buFont typeface="Wingdings" pitchFamily="2" charset="2"/>
              <a:buNone/>
            </a:pPr>
            <a:r>
              <a:rPr kumimoji="1" lang="en-US" altLang="zh-CN" dirty="0">
                <a:ea typeface="宋体" panose="02010600030101010101" pitchFamily="2" charset="-122"/>
              </a:rPr>
              <a:t>       output  </a:t>
            </a:r>
            <a:r>
              <a:rPr kumimoji="1" lang="en-US" altLang="zh-CN" dirty="0" err="1">
                <a:ea typeface="宋体" panose="02010600030101010101" pitchFamily="2" charset="-122"/>
              </a:rPr>
              <a:t>m_out</a:t>
            </a:r>
            <a:r>
              <a:rPr kumimoji="1" lang="en-US" altLang="zh-CN" dirty="0">
                <a:ea typeface="宋体" panose="02010600030101010101" pitchFamily="2" charset="-122"/>
              </a:rPr>
              <a:t>;</a:t>
            </a:r>
          </a:p>
          <a:p>
            <a:pPr>
              <a:buFont typeface="Wingdings" pitchFamily="2" charset="2"/>
              <a:buNone/>
            </a:pPr>
            <a:r>
              <a:rPr kumimoji="1" lang="en-US" altLang="zh-CN" dirty="0">
                <a:ea typeface="宋体" panose="02010600030101010101" pitchFamily="2" charset="-122"/>
              </a:rPr>
              <a:t>       input A,</a:t>
            </a:r>
            <a:r>
              <a:rPr kumimoji="1" lang="zh-CN" altLang="en-US" dirty="0">
                <a:ea typeface="宋体" panose="02010600030101010101" pitchFamily="2" charset="-122"/>
              </a:rPr>
              <a:t> </a:t>
            </a:r>
            <a:r>
              <a:rPr kumimoji="1" lang="en-US" altLang="zh-CN" dirty="0">
                <a:ea typeface="宋体" panose="02010600030101010101" pitchFamily="2" charset="-122"/>
              </a:rPr>
              <a:t>B,</a:t>
            </a:r>
            <a:r>
              <a:rPr kumimoji="1" lang="zh-CN" altLang="en-US" dirty="0">
                <a:ea typeface="宋体" panose="02010600030101010101" pitchFamily="2" charset="-122"/>
              </a:rPr>
              <a:t> </a:t>
            </a:r>
            <a:r>
              <a:rPr kumimoji="1" lang="en-US" altLang="zh-CN" dirty="0">
                <a:ea typeface="宋体" panose="02010600030101010101" pitchFamily="2" charset="-122"/>
              </a:rPr>
              <a:t>select;</a:t>
            </a:r>
          </a:p>
          <a:p>
            <a:pPr>
              <a:buFont typeface="Wingdings" pitchFamily="2" charset="2"/>
              <a:buNone/>
            </a:pPr>
            <a:r>
              <a:rPr kumimoji="1" lang="en-US" altLang="zh-CN" dirty="0">
                <a:ea typeface="宋体" panose="02010600030101010101" pitchFamily="2" charset="-122"/>
              </a:rPr>
              <a:t>       </a:t>
            </a:r>
            <a:r>
              <a:rPr kumimoji="1" lang="en-US" altLang="zh-CN" dirty="0" err="1">
                <a:ea typeface="宋体" panose="02010600030101010101" pitchFamily="2" charset="-122"/>
              </a:rPr>
              <a:t>reg</a:t>
            </a:r>
            <a:r>
              <a:rPr kumimoji="1" lang="en-US" altLang="zh-CN" dirty="0">
                <a:ea typeface="宋体" panose="02010600030101010101" pitchFamily="2" charset="-122"/>
              </a:rPr>
              <a:t>  </a:t>
            </a:r>
            <a:r>
              <a:rPr kumimoji="1" lang="en-US" altLang="zh-CN" dirty="0" err="1">
                <a:ea typeface="宋体" panose="02010600030101010101" pitchFamily="2" charset="-122"/>
              </a:rPr>
              <a:t>m_out</a:t>
            </a:r>
            <a:r>
              <a:rPr kumimoji="1" lang="en-US" altLang="zh-CN" dirty="0">
                <a:ea typeface="宋体" panose="02010600030101010101" pitchFamily="2" charset="-122"/>
              </a:rPr>
              <a:t>;</a:t>
            </a:r>
          </a:p>
          <a:p>
            <a:pPr>
              <a:buFont typeface="Wingdings" pitchFamily="2" charset="2"/>
              <a:buNone/>
            </a:pPr>
            <a:r>
              <a:rPr kumimoji="1" lang="en-US" altLang="zh-CN" dirty="0">
                <a:ea typeface="宋体" panose="02010600030101010101" pitchFamily="2" charset="-122"/>
              </a:rPr>
              <a:t>       always @(A or B or select);</a:t>
            </a:r>
          </a:p>
          <a:p>
            <a:pPr>
              <a:buFont typeface="Wingdings" pitchFamily="2" charset="2"/>
              <a:buNone/>
            </a:pPr>
            <a:r>
              <a:rPr kumimoji="1" lang="en-US" altLang="zh-CN" dirty="0">
                <a:ea typeface="宋体" panose="02010600030101010101" pitchFamily="2" charset="-122"/>
              </a:rPr>
              <a:t>       if (select == 1) </a:t>
            </a:r>
            <a:r>
              <a:rPr kumimoji="1" lang="en-US" altLang="zh-CN" dirty="0" err="1">
                <a:ea typeface="宋体" panose="02010600030101010101" pitchFamily="2" charset="-122"/>
              </a:rPr>
              <a:t>m_out</a:t>
            </a:r>
            <a:r>
              <a:rPr kumimoji="1" lang="en-US" altLang="zh-CN" dirty="0">
                <a:ea typeface="宋体" panose="02010600030101010101" pitchFamily="2" charset="-122"/>
              </a:rPr>
              <a:t> = A;</a:t>
            </a:r>
          </a:p>
          <a:p>
            <a:pPr>
              <a:buFont typeface="Wingdings" pitchFamily="2" charset="2"/>
              <a:buNone/>
            </a:pPr>
            <a:r>
              <a:rPr kumimoji="1" lang="en-US" altLang="zh-CN" dirty="0">
                <a:ea typeface="宋体" panose="02010600030101010101" pitchFamily="2" charset="-122"/>
              </a:rPr>
              <a:t>       else </a:t>
            </a:r>
            <a:r>
              <a:rPr kumimoji="1" lang="en-US" altLang="zh-CN" dirty="0" err="1">
                <a:ea typeface="宋体" panose="02010600030101010101" pitchFamily="2" charset="-122"/>
              </a:rPr>
              <a:t>m_out</a:t>
            </a:r>
            <a:r>
              <a:rPr kumimoji="1" lang="en-US" altLang="zh-CN" dirty="0">
                <a:ea typeface="宋体" panose="02010600030101010101" pitchFamily="2" charset="-122"/>
              </a:rPr>
              <a:t> = B;</a:t>
            </a:r>
          </a:p>
          <a:p>
            <a:pPr>
              <a:buFont typeface="Wingdings" pitchFamily="2" charset="2"/>
              <a:buNone/>
            </a:pPr>
            <a:r>
              <a:rPr kumimoji="1" lang="en-US" altLang="zh-CN" dirty="0">
                <a:ea typeface="宋体" panose="02010600030101010101" pitchFamily="2" charset="-122"/>
              </a:rPr>
              <a:t> </a:t>
            </a:r>
            <a:r>
              <a:rPr kumimoji="1" lang="en-US" altLang="zh-CN" dirty="0" err="1">
                <a:ea typeface="宋体" panose="02010600030101010101" pitchFamily="2" charset="-122"/>
              </a:rPr>
              <a:t>endmodule</a:t>
            </a:r>
            <a:endParaRPr lang="en-US" altLang="zh-CN" dirty="0">
              <a:ea typeface="宋体" panose="02010600030101010101" pitchFamily="2" charset="-122"/>
            </a:endParaRPr>
          </a:p>
          <a:p>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69637" name="Rectangle 4">
            <a:extLst>
              <a:ext uri="{FF2B5EF4-FFF2-40B4-BE49-F238E27FC236}">
                <a16:creationId xmlns:a16="http://schemas.microsoft.com/office/drawing/2014/main" id="{28EE81B6-2E58-4D47-BEDE-6CE9CBDFEF80}"/>
              </a:ext>
            </a:extLst>
          </p:cNvPr>
          <p:cNvSpPr>
            <a:spLocks noChangeArrowheads="1"/>
          </p:cNvSpPr>
          <p:nvPr/>
        </p:nvSpPr>
        <p:spPr bwMode="auto">
          <a:xfrm>
            <a:off x="6096000" y="3027680"/>
            <a:ext cx="4894262" cy="3020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buFont typeface="Wingdings" pitchFamily="2" charset="2"/>
              <a:buNone/>
            </a:pPr>
            <a:endParaRPr lang="zh-CN" altLang="en-US" dirty="0"/>
          </a:p>
          <a:p>
            <a:pPr>
              <a:buFont typeface="Wingdings" pitchFamily="2" charset="2"/>
              <a:buNone/>
            </a:pPr>
            <a:endParaRPr lang="zh-CN" altLang="en-US" dirty="0"/>
          </a:p>
          <a:p>
            <a:pPr>
              <a:buFont typeface="Wingdings" pitchFamily="2" charset="2"/>
              <a:buNone/>
            </a:pPr>
            <a:r>
              <a:rPr lang="zh-CN" altLang="en-US" sz="1600" dirty="0"/>
              <a:t>       </a:t>
            </a:r>
            <a:r>
              <a:rPr lang="zh-CN" altLang="en-US" dirty="0"/>
              <a:t>当信号</a:t>
            </a:r>
            <a:r>
              <a:rPr lang="en-US" altLang="zh-CN" dirty="0"/>
              <a:t>A</a:t>
            </a:r>
            <a:r>
              <a:rPr lang="zh-CN" altLang="en-US" dirty="0"/>
              <a:t>，</a:t>
            </a:r>
            <a:r>
              <a:rPr lang="en-US" altLang="zh-CN" dirty="0"/>
              <a:t>B</a:t>
            </a:r>
            <a:r>
              <a:rPr lang="zh-CN" altLang="en-US" dirty="0"/>
              <a:t>，</a:t>
            </a:r>
            <a:r>
              <a:rPr lang="en-US" altLang="zh-CN" dirty="0"/>
              <a:t>select</a:t>
            </a:r>
            <a:r>
              <a:rPr lang="zh-CN" altLang="en-US" dirty="0"/>
              <a:t>中的任何一个发生变化时，将会触发下面语句执行</a:t>
            </a:r>
          </a:p>
          <a:p>
            <a:pPr>
              <a:buFont typeface="Wingdings" pitchFamily="2" charset="2"/>
              <a:buNone/>
            </a:pPr>
            <a:r>
              <a:rPr kumimoji="1" lang="en-US" altLang="zh-CN" dirty="0"/>
              <a:t> </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6CA90D1F-B16F-7746-B572-FD719151FDCE}"/>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CEDB8A2A-E2B2-114C-BC4F-15386B4CBB1F}" type="slidenum">
              <a:rPr lang="zh-CN" altLang="en-US" sz="1400">
                <a:solidFill>
                  <a:srgbClr val="0000B6"/>
                </a:solidFill>
                <a:latin typeface="Book Antiqua" charset="0"/>
                <a:ea typeface="宋体" charset="-122"/>
              </a:rPr>
              <a:pPr>
                <a:spcBef>
                  <a:spcPct val="0"/>
                </a:spcBef>
                <a:buClrTx/>
                <a:buSzTx/>
                <a:buFontTx/>
                <a:buNone/>
                <a:defRPr/>
              </a:pPr>
              <a:t>33</a:t>
            </a:fld>
            <a:endParaRPr lang="en-US" altLang="zh-CN" sz="1400">
              <a:solidFill>
                <a:srgbClr val="0000B6"/>
              </a:solidFill>
              <a:latin typeface="Book Antiqua" charset="0"/>
              <a:ea typeface="宋体" charset="-122"/>
            </a:endParaRPr>
          </a:p>
        </p:txBody>
      </p:sp>
      <p:sp>
        <p:nvSpPr>
          <p:cNvPr id="70658" name="页脚占位符 4">
            <a:extLst>
              <a:ext uri="{FF2B5EF4-FFF2-40B4-BE49-F238E27FC236}">
                <a16:creationId xmlns:a16="http://schemas.microsoft.com/office/drawing/2014/main" id="{BC9A7FDC-A3B7-EE4C-AB5A-ACAFB8173C60}"/>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1154" name="Rectangle 2">
            <a:extLst>
              <a:ext uri="{FF2B5EF4-FFF2-40B4-BE49-F238E27FC236}">
                <a16:creationId xmlns:a16="http://schemas.microsoft.com/office/drawing/2014/main" id="{21FD8771-9756-6F42-B513-BCCDE83166CC}"/>
              </a:ext>
            </a:extLst>
          </p:cNvPr>
          <p:cNvSpPr>
            <a:spLocks noGrp="1" noChangeArrowheads="1"/>
          </p:cNvSpPr>
          <p:nvPr>
            <p:ph type="title"/>
          </p:nvPr>
        </p:nvSpPr>
        <p:spPr>
          <a:xfrm>
            <a:off x="751840" y="75409"/>
            <a:ext cx="10363200" cy="1143000"/>
          </a:xfrm>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7349" name="Rectangle 3">
            <a:extLst>
              <a:ext uri="{FF2B5EF4-FFF2-40B4-BE49-F238E27FC236}">
                <a16:creationId xmlns:a16="http://schemas.microsoft.com/office/drawing/2014/main" id="{7FEE78BA-DFD2-6448-9F03-72138FD098F2}"/>
              </a:ext>
            </a:extLst>
          </p:cNvPr>
          <p:cNvSpPr>
            <a:spLocks noGrp="1" noChangeArrowheads="1"/>
          </p:cNvSpPr>
          <p:nvPr>
            <p:ph type="body" idx="1"/>
          </p:nvPr>
        </p:nvSpPr>
        <p:spPr>
          <a:xfrm>
            <a:off x="1233520" y="1370014"/>
            <a:ext cx="8721694" cy="4963280"/>
          </a:xfrm>
        </p:spPr>
        <p:txBody>
          <a:bodyPr/>
          <a:lstStyle/>
          <a:p>
            <a:pPr>
              <a:buFont typeface="Wingdings" pitchFamily="2" charset="2"/>
              <a:buNone/>
            </a:pPr>
            <a:r>
              <a:rPr lang="zh-CN" altLang="en-US" sz="3200" b="1" dirty="0">
                <a:latin typeface="微软雅黑" panose="020B0503020204020204" pitchFamily="34" charset="-122"/>
                <a:ea typeface="微软雅黑" panose="020B0503020204020204" pitchFamily="34" charset="-122"/>
              </a:rPr>
              <a:t>例</a:t>
            </a:r>
            <a:r>
              <a:rPr lang="en-US" altLang="zh-CN" sz="3200" b="1" dirty="0">
                <a:latin typeface="微软雅黑" panose="020B0503020204020204" pitchFamily="34" charset="-122"/>
                <a:ea typeface="微软雅黑" panose="020B0503020204020204" pitchFamily="34" charset="-122"/>
              </a:rPr>
              <a:t>: 4-to-1</a:t>
            </a:r>
            <a:r>
              <a:rPr lang="zh-CN" altLang="en-US" sz="3200" b="1" dirty="0">
                <a:latin typeface="微软雅黑" panose="020B0503020204020204" pitchFamily="34" charset="-122"/>
                <a:ea typeface="微软雅黑" panose="020B0503020204020204" pitchFamily="34" charset="-122"/>
              </a:rPr>
              <a:t>选择器</a:t>
            </a:r>
          </a:p>
          <a:p>
            <a:pPr>
              <a:buFont typeface="Wingdings" pitchFamily="2" charset="2"/>
              <a:buNone/>
            </a:pPr>
            <a:r>
              <a:rPr kumimoji="1" lang="en-US" altLang="zh-CN" sz="2000" dirty="0">
                <a:ea typeface="宋体" panose="02010600030101010101" pitchFamily="2" charset="-122"/>
              </a:rPr>
              <a:t>module mux </a:t>
            </a:r>
          </a:p>
          <a:p>
            <a:pPr>
              <a:buFont typeface="Wingdings" pitchFamily="2" charset="2"/>
              <a:buNone/>
            </a:pPr>
            <a:r>
              <a:rPr kumimoji="1" lang="en-US" altLang="zh-CN" sz="2000" dirty="0">
                <a:ea typeface="宋体" panose="02010600030101010101" pitchFamily="2" charset="-122"/>
              </a:rPr>
              <a:t>      ( output  reg </a:t>
            </a:r>
            <a:r>
              <a:rPr kumimoji="1" lang="en-US" altLang="zh-CN" sz="2000" dirty="0" err="1">
                <a:ea typeface="宋体" panose="02010600030101010101" pitchFamily="2" charset="-122"/>
              </a:rPr>
              <a:t>m_out</a:t>
            </a:r>
            <a:r>
              <a:rPr kumimoji="1" lang="en-US" altLang="zh-CN" sz="2000" dirty="0">
                <a:ea typeface="宋体" panose="02010600030101010101" pitchFamily="2" charset="-122"/>
              </a:rPr>
              <a:t>, input  in_0,</a:t>
            </a:r>
            <a:r>
              <a:rPr kumimoji="1" lang="zh-CN" altLang="en-US" sz="2000" dirty="0">
                <a:ea typeface="宋体" panose="02010600030101010101" pitchFamily="2" charset="-122"/>
              </a:rPr>
              <a:t> </a:t>
            </a:r>
            <a:r>
              <a:rPr kumimoji="1" lang="en-US" altLang="zh-CN" sz="2000" dirty="0">
                <a:ea typeface="宋体" panose="02010600030101010101" pitchFamily="2" charset="-122"/>
              </a:rPr>
              <a:t>in_1,</a:t>
            </a:r>
            <a:r>
              <a:rPr kumimoji="1" lang="zh-CN" altLang="en-US" sz="2000" dirty="0">
                <a:ea typeface="宋体" panose="02010600030101010101" pitchFamily="2" charset="-122"/>
              </a:rPr>
              <a:t> </a:t>
            </a:r>
            <a:r>
              <a:rPr kumimoji="1" lang="en-US" altLang="zh-CN" sz="2000" dirty="0">
                <a:ea typeface="宋体" panose="02010600030101010101" pitchFamily="2" charset="-122"/>
              </a:rPr>
              <a:t>in_2,</a:t>
            </a:r>
            <a:r>
              <a:rPr kumimoji="1" lang="zh-CN" altLang="en-US" sz="2000" dirty="0">
                <a:ea typeface="宋体" panose="02010600030101010101" pitchFamily="2" charset="-122"/>
              </a:rPr>
              <a:t> </a:t>
            </a:r>
            <a:r>
              <a:rPr kumimoji="1" lang="en-US" altLang="zh-CN" sz="2000" dirty="0">
                <a:ea typeface="宋体" panose="02010600030101010101" pitchFamily="2" charset="-122"/>
              </a:rPr>
              <a:t>in_3</a:t>
            </a:r>
            <a:r>
              <a:rPr kumimoji="1" lang="zh-CN" altLang="en-US" sz="2000" dirty="0">
                <a:ea typeface="宋体" panose="02010600030101010101" pitchFamily="2" charset="-122"/>
              </a:rPr>
              <a:t>，</a:t>
            </a:r>
            <a:r>
              <a:rPr kumimoji="1" lang="en-US" altLang="zh-CN" sz="2000" dirty="0">
                <a:ea typeface="宋体" panose="02010600030101010101" pitchFamily="2" charset="-122"/>
              </a:rPr>
              <a:t>input</a:t>
            </a:r>
            <a:r>
              <a:rPr kumimoji="1" lang="zh-CN" altLang="en-US" sz="2000" dirty="0">
                <a:ea typeface="宋体" panose="02010600030101010101" pitchFamily="2" charset="-122"/>
              </a:rPr>
              <a:t> </a:t>
            </a:r>
            <a:r>
              <a:rPr kumimoji="1" lang="en-US" altLang="zh-CN" sz="2000" dirty="0">
                <a:ea typeface="宋体" panose="02010600030101010101" pitchFamily="2" charset="-122"/>
              </a:rPr>
              <a:t>[1:0] select);</a:t>
            </a:r>
          </a:p>
          <a:p>
            <a:pPr>
              <a:buFont typeface="Wingdings" pitchFamily="2" charset="2"/>
              <a:buNone/>
            </a:pPr>
            <a:r>
              <a:rPr kumimoji="1" lang="en-US" altLang="zh-CN" sz="2000" dirty="0">
                <a:ea typeface="宋体" panose="02010600030101010101" pitchFamily="2" charset="-122"/>
              </a:rPr>
              <a:t>      </a:t>
            </a:r>
          </a:p>
          <a:p>
            <a:pPr>
              <a:buFont typeface="Wingdings" pitchFamily="2" charset="2"/>
              <a:buNone/>
            </a:pPr>
            <a:r>
              <a:rPr kumimoji="1" lang="en-US" altLang="zh-CN" sz="2000" dirty="0">
                <a:ea typeface="宋体" panose="02010600030101010101" pitchFamily="2" charset="-122"/>
              </a:rPr>
              <a:t> always</a:t>
            </a:r>
            <a:r>
              <a:rPr kumimoji="1" lang="zh-CN" altLang="en-US" sz="2000" dirty="0">
                <a:ea typeface="宋体" panose="02010600030101010101" pitchFamily="2" charset="-122"/>
              </a:rPr>
              <a:t> </a:t>
            </a:r>
            <a:r>
              <a:rPr kumimoji="1" lang="en-US" altLang="zh-CN" sz="2000" dirty="0">
                <a:ea typeface="宋体" panose="02010600030101010101" pitchFamily="2" charset="-122"/>
              </a:rPr>
              <a:t>@(in_0,</a:t>
            </a:r>
            <a:r>
              <a:rPr kumimoji="1" lang="zh-CN" altLang="en-US" sz="2000" dirty="0">
                <a:ea typeface="宋体" panose="02010600030101010101" pitchFamily="2" charset="-122"/>
              </a:rPr>
              <a:t> </a:t>
            </a:r>
            <a:r>
              <a:rPr kumimoji="1" lang="en-US" altLang="zh-CN" sz="2000" dirty="0">
                <a:ea typeface="宋体" panose="02010600030101010101" pitchFamily="2" charset="-122"/>
              </a:rPr>
              <a:t>in_1,</a:t>
            </a:r>
            <a:r>
              <a:rPr kumimoji="1" lang="zh-CN" altLang="en-US" sz="2000" dirty="0">
                <a:ea typeface="宋体" panose="02010600030101010101" pitchFamily="2" charset="-122"/>
              </a:rPr>
              <a:t> </a:t>
            </a:r>
            <a:r>
              <a:rPr kumimoji="1" lang="en-US" altLang="zh-CN" sz="2000" dirty="0">
                <a:ea typeface="宋体" panose="02010600030101010101" pitchFamily="2" charset="-122"/>
              </a:rPr>
              <a:t>in_2,</a:t>
            </a:r>
            <a:r>
              <a:rPr kumimoji="1" lang="zh-CN" altLang="en-US" sz="2000" dirty="0">
                <a:ea typeface="宋体" panose="02010600030101010101" pitchFamily="2" charset="-122"/>
              </a:rPr>
              <a:t> </a:t>
            </a:r>
            <a:r>
              <a:rPr kumimoji="1" lang="en-US" altLang="zh-CN" sz="2000" dirty="0">
                <a:ea typeface="宋体" panose="02010600030101010101" pitchFamily="2" charset="-122"/>
              </a:rPr>
              <a:t>in_3, select)</a:t>
            </a:r>
          </a:p>
          <a:p>
            <a:pPr>
              <a:buFont typeface="Wingdings" pitchFamily="2" charset="2"/>
              <a:buNone/>
            </a:pPr>
            <a:r>
              <a:rPr kumimoji="1" lang="en-US" altLang="zh-CN" sz="2000" dirty="0">
                <a:ea typeface="宋体" panose="02010600030101010101" pitchFamily="2" charset="-122"/>
              </a:rPr>
              <a:t>      case(select)</a:t>
            </a:r>
          </a:p>
          <a:p>
            <a:pPr>
              <a:buFont typeface="Wingdings" pitchFamily="2" charset="2"/>
              <a:buNone/>
            </a:pPr>
            <a:r>
              <a:rPr kumimoji="1" lang="en-US" altLang="zh-CN" sz="2000" dirty="0">
                <a:ea typeface="宋体" panose="02010600030101010101" pitchFamily="2" charset="-122"/>
              </a:rPr>
              <a:t>              2’b00:     </a:t>
            </a:r>
            <a:r>
              <a:rPr kumimoji="1" lang="en-US" altLang="zh-CN" sz="2000" dirty="0" err="1">
                <a:ea typeface="宋体" panose="02010600030101010101" pitchFamily="2" charset="-122"/>
              </a:rPr>
              <a:t>m_out</a:t>
            </a:r>
            <a:r>
              <a:rPr kumimoji="1" lang="en-US" altLang="zh-CN" sz="2000" dirty="0">
                <a:ea typeface="宋体" panose="02010600030101010101" pitchFamily="2" charset="-122"/>
              </a:rPr>
              <a:t> = in_0; </a:t>
            </a:r>
          </a:p>
          <a:p>
            <a:pPr>
              <a:buFont typeface="Wingdings" pitchFamily="2" charset="2"/>
              <a:buNone/>
            </a:pPr>
            <a:r>
              <a:rPr kumimoji="1" lang="en-US" altLang="zh-CN" sz="2000" dirty="0">
                <a:ea typeface="宋体" panose="02010600030101010101" pitchFamily="2" charset="-122"/>
              </a:rPr>
              <a:t>              2’b01:     </a:t>
            </a:r>
            <a:r>
              <a:rPr kumimoji="1" lang="en-US" altLang="zh-CN" sz="2000" dirty="0" err="1">
                <a:ea typeface="宋体" panose="02010600030101010101" pitchFamily="2" charset="-122"/>
              </a:rPr>
              <a:t>m_out</a:t>
            </a:r>
            <a:r>
              <a:rPr kumimoji="1" lang="en-US" altLang="zh-CN" sz="2000" dirty="0">
                <a:ea typeface="宋体" panose="02010600030101010101" pitchFamily="2" charset="-122"/>
              </a:rPr>
              <a:t> = in_1;</a:t>
            </a:r>
          </a:p>
          <a:p>
            <a:pPr>
              <a:buFont typeface="Wingdings" pitchFamily="2" charset="2"/>
              <a:buNone/>
            </a:pPr>
            <a:r>
              <a:rPr kumimoji="1" lang="en-US" altLang="zh-CN" sz="2000" dirty="0">
                <a:ea typeface="宋体" panose="02010600030101010101" pitchFamily="2" charset="-122"/>
              </a:rPr>
              <a:t>              2’b10:     </a:t>
            </a:r>
            <a:r>
              <a:rPr kumimoji="1" lang="en-US" altLang="zh-CN" sz="2000" dirty="0" err="1">
                <a:ea typeface="宋体" panose="02010600030101010101" pitchFamily="2" charset="-122"/>
              </a:rPr>
              <a:t>m_out</a:t>
            </a:r>
            <a:r>
              <a:rPr kumimoji="1" lang="en-US" altLang="zh-CN" sz="2000" dirty="0">
                <a:ea typeface="宋体" panose="02010600030101010101" pitchFamily="2" charset="-122"/>
              </a:rPr>
              <a:t> = in_2;</a:t>
            </a:r>
          </a:p>
          <a:p>
            <a:pPr>
              <a:buFont typeface="Wingdings" pitchFamily="2" charset="2"/>
              <a:buNone/>
            </a:pPr>
            <a:r>
              <a:rPr kumimoji="1" lang="en-US" altLang="zh-CN" sz="2000" dirty="0">
                <a:ea typeface="宋体" panose="02010600030101010101" pitchFamily="2" charset="-122"/>
              </a:rPr>
              <a:t>              2’b11:     </a:t>
            </a:r>
            <a:r>
              <a:rPr kumimoji="1" lang="en-US" altLang="zh-CN" sz="2000" dirty="0" err="1">
                <a:ea typeface="宋体" panose="02010600030101010101" pitchFamily="2" charset="-122"/>
              </a:rPr>
              <a:t>m_out</a:t>
            </a:r>
            <a:r>
              <a:rPr kumimoji="1" lang="en-US" altLang="zh-CN" sz="2000" dirty="0">
                <a:ea typeface="宋体" panose="02010600030101010101" pitchFamily="2" charset="-122"/>
              </a:rPr>
              <a:t> = in_3;</a:t>
            </a:r>
          </a:p>
          <a:p>
            <a:pPr>
              <a:buFont typeface="Wingdings" pitchFamily="2" charset="2"/>
              <a:buNone/>
            </a:pPr>
            <a:r>
              <a:rPr kumimoji="1" lang="en-US" altLang="zh-CN" sz="2000" dirty="0">
                <a:ea typeface="宋体" panose="02010600030101010101" pitchFamily="2" charset="-122"/>
              </a:rPr>
              <a:t>      </a:t>
            </a:r>
            <a:r>
              <a:rPr kumimoji="1" lang="en-US" altLang="zh-CN" sz="2000" dirty="0" err="1">
                <a:ea typeface="宋体" panose="02010600030101010101" pitchFamily="2" charset="-122"/>
              </a:rPr>
              <a:t>endcase</a:t>
            </a:r>
            <a:endParaRPr kumimoji="1" lang="en-US" altLang="zh-CN" sz="2000" dirty="0">
              <a:ea typeface="宋体" panose="02010600030101010101" pitchFamily="2" charset="-122"/>
            </a:endParaRPr>
          </a:p>
          <a:p>
            <a:pPr>
              <a:buFont typeface="Wingdings" pitchFamily="2" charset="2"/>
              <a:buNone/>
            </a:pPr>
            <a:endParaRPr kumimoji="1" lang="en-US" altLang="zh-CN" sz="2000" dirty="0">
              <a:ea typeface="宋体" panose="02010600030101010101" pitchFamily="2" charset="-122"/>
            </a:endParaRPr>
          </a:p>
          <a:p>
            <a:pPr>
              <a:buFont typeface="Wingdings" pitchFamily="2" charset="2"/>
              <a:buNone/>
            </a:pPr>
            <a:r>
              <a:rPr kumimoji="1" lang="en-US" altLang="zh-CN" sz="2000" dirty="0" err="1">
                <a:ea typeface="宋体" panose="02010600030101010101" pitchFamily="2" charset="-122"/>
              </a:rPr>
              <a:t>endmodule</a:t>
            </a:r>
            <a:endParaRPr lang="en-US" altLang="zh-CN" sz="2000" dirty="0">
              <a:ea typeface="宋体" panose="02010600030101010101" pitchFamily="2" charset="-122"/>
            </a:endParaRPr>
          </a:p>
          <a:p>
            <a:pPr>
              <a:buFont typeface="Wingdings" pitchFamily="2" charset="2"/>
              <a:buNone/>
            </a:pPr>
            <a:endParaRPr lang="zh-CN" altLang="en-US" sz="1800"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4169BE43-AC8B-7B47-B9D3-44C4C5CAB0B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335FA7B6-E60D-854D-BCB4-D811B9787C54}" type="slidenum">
              <a:rPr lang="zh-CN" altLang="en-US" sz="1400">
                <a:solidFill>
                  <a:srgbClr val="0000B6"/>
                </a:solidFill>
                <a:latin typeface="Book Antiqua" charset="0"/>
                <a:ea typeface="宋体" charset="-122"/>
              </a:rPr>
              <a:pPr>
                <a:spcBef>
                  <a:spcPct val="0"/>
                </a:spcBef>
                <a:buClrTx/>
                <a:buSzTx/>
                <a:buFontTx/>
                <a:buNone/>
                <a:defRPr/>
              </a:pPr>
              <a:t>34</a:t>
            </a:fld>
            <a:endParaRPr lang="en-US" altLang="zh-CN" sz="1400">
              <a:solidFill>
                <a:srgbClr val="0000B6"/>
              </a:solidFill>
              <a:latin typeface="Book Antiqua" charset="0"/>
              <a:ea typeface="宋体" charset="-122"/>
            </a:endParaRPr>
          </a:p>
        </p:txBody>
      </p:sp>
      <p:sp>
        <p:nvSpPr>
          <p:cNvPr id="71682" name="页脚占位符 4">
            <a:extLst>
              <a:ext uri="{FF2B5EF4-FFF2-40B4-BE49-F238E27FC236}">
                <a16:creationId xmlns:a16="http://schemas.microsoft.com/office/drawing/2014/main" id="{34FE804A-A457-934C-B896-C52E0A9390C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2178" name="Rectangle 2">
            <a:extLst>
              <a:ext uri="{FF2B5EF4-FFF2-40B4-BE49-F238E27FC236}">
                <a16:creationId xmlns:a16="http://schemas.microsoft.com/office/drawing/2014/main" id="{4B4DD42E-BC60-0347-A854-013B2D33F664}"/>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8373" name="Rectangle 3">
            <a:extLst>
              <a:ext uri="{FF2B5EF4-FFF2-40B4-BE49-F238E27FC236}">
                <a16:creationId xmlns:a16="http://schemas.microsoft.com/office/drawing/2014/main" id="{C2D47036-4A62-9A4F-977F-EA2514C13AA7}"/>
              </a:ext>
            </a:extLst>
          </p:cNvPr>
          <p:cNvSpPr>
            <a:spLocks noGrp="1" noChangeArrowheads="1"/>
          </p:cNvSpPr>
          <p:nvPr>
            <p:ph type="body" idx="1"/>
          </p:nvPr>
        </p:nvSpPr>
        <p:spPr>
          <a:xfrm>
            <a:off x="1313299" y="1595597"/>
            <a:ext cx="8541901" cy="4271803"/>
          </a:xfrm>
        </p:spPr>
        <p:txBody>
          <a:bodyPr/>
          <a:lstStyle/>
          <a:p>
            <a:pPr>
              <a:buFont typeface="Wingdings" charset="2"/>
              <a:buNone/>
              <a:defRPr/>
            </a:pPr>
            <a:r>
              <a:rPr lang="en-US" altLang="zh-CN" dirty="0">
                <a:ea typeface="宋体" charset="-122"/>
              </a:rPr>
              <a:t>   </a:t>
            </a:r>
            <a:r>
              <a:rPr lang="en-US" altLang="zh-CN" sz="3200" b="1" dirty="0">
                <a:ea typeface="宋体" charset="-122"/>
              </a:rPr>
              <a:t>Test Bench</a:t>
            </a:r>
            <a:endParaRPr lang="en-US" altLang="zh-CN" b="1" dirty="0">
              <a:ea typeface="宋体" charset="-122"/>
            </a:endParaRPr>
          </a:p>
          <a:p>
            <a:pPr>
              <a:buFont typeface="Wingdings" pitchFamily="2" charset="2"/>
              <a:buChar char="p"/>
              <a:defRPr/>
            </a:pPr>
            <a:r>
              <a:rPr lang="zh-CN" altLang="en-US" dirty="0">
                <a:ea typeface="宋体" charset="-122"/>
              </a:rPr>
              <a:t>编写</a:t>
            </a:r>
            <a:r>
              <a:rPr lang="en-US" altLang="zh-CN" dirty="0">
                <a:ea typeface="宋体" charset="-122"/>
              </a:rPr>
              <a:t>test bench </a:t>
            </a:r>
            <a:r>
              <a:rPr lang="zh-CN" altLang="en-US" dirty="0">
                <a:ea typeface="宋体" charset="-122"/>
              </a:rPr>
              <a:t>的目的是验证设计的正确性。通过模拟各种可能的情况查看输入输结果是否符合设计的要求。简单的</a:t>
            </a:r>
            <a:r>
              <a:rPr lang="en-US" altLang="zh-CN" dirty="0">
                <a:ea typeface="宋体" charset="-122"/>
              </a:rPr>
              <a:t>test bench</a:t>
            </a:r>
            <a:r>
              <a:rPr lang="zh-CN" altLang="en-US" dirty="0">
                <a:ea typeface="宋体" charset="-122"/>
              </a:rPr>
              <a:t>要向设计提供向量，人工验证输出</a:t>
            </a:r>
          </a:p>
          <a:p>
            <a:pPr>
              <a:buFont typeface="Wingdings" pitchFamily="2" charset="2"/>
              <a:buChar char="p"/>
              <a:defRPr/>
            </a:pPr>
            <a:endParaRPr lang="en-US" altLang="zh-CN" dirty="0">
              <a:ea typeface="宋体" charset="-122"/>
            </a:endParaRPr>
          </a:p>
          <a:p>
            <a:pPr>
              <a:buFont typeface="Wingdings" pitchFamily="2" charset="2"/>
              <a:buChar char="p"/>
              <a:defRPr/>
            </a:pPr>
            <a:r>
              <a:rPr lang="zh-CN" altLang="en-US" dirty="0">
                <a:latin typeface="微软雅黑 Light" panose="020B0502040204020203" pitchFamily="34" charset="-122"/>
                <a:ea typeface="微软雅黑 Light" panose="020B0502040204020203" pitchFamily="34" charset="-122"/>
              </a:rPr>
              <a:t>除了使用</a:t>
            </a:r>
            <a:r>
              <a:rPr lang="en-US" altLang="zh-CN" dirty="0">
                <a:latin typeface="微软雅黑 Light" panose="020B0502040204020203" pitchFamily="34" charset="-122"/>
                <a:ea typeface="微软雅黑 Light" panose="020B0502040204020203" pitchFamily="34" charset="-122"/>
              </a:rPr>
              <a:t>always</a:t>
            </a:r>
            <a:r>
              <a:rPr lang="zh-CN" altLang="en-US" dirty="0">
                <a:latin typeface="微软雅黑 Light" panose="020B0502040204020203" pitchFamily="34" charset="-122"/>
                <a:ea typeface="微软雅黑 Light" panose="020B0502040204020203" pitchFamily="34" charset="-122"/>
              </a:rPr>
              <a:t>语句外，它还使用</a:t>
            </a:r>
            <a:r>
              <a:rPr lang="en-US" altLang="zh-CN" dirty="0">
                <a:latin typeface="微软雅黑 Light" panose="020B0502040204020203" pitchFamily="34" charset="-122"/>
                <a:ea typeface="微软雅黑 Light" panose="020B0502040204020203" pitchFamily="34" charset="-122"/>
              </a:rPr>
              <a:t>initial</a:t>
            </a:r>
            <a:r>
              <a:rPr lang="zh-CN" altLang="en-US" dirty="0">
                <a:latin typeface="微软雅黑 Light" panose="020B0502040204020203" pitchFamily="34" charset="-122"/>
                <a:ea typeface="微软雅黑 Light" panose="020B0502040204020203" pitchFamily="34" charset="-122"/>
              </a:rPr>
              <a:t>来产生激励给被测试的模块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7315BE12-5A66-EF48-B250-8DA123C187B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5D034B2D-A85C-5145-A344-71F815EA7A2C}" type="slidenum">
              <a:rPr lang="zh-CN" altLang="en-US" sz="1400">
                <a:solidFill>
                  <a:srgbClr val="0000B6"/>
                </a:solidFill>
                <a:latin typeface="Book Antiqua" charset="0"/>
                <a:ea typeface="宋体" charset="-122"/>
              </a:rPr>
              <a:pPr>
                <a:spcBef>
                  <a:spcPct val="0"/>
                </a:spcBef>
                <a:buClrTx/>
                <a:buSzTx/>
                <a:buFontTx/>
                <a:buNone/>
                <a:defRPr/>
              </a:pPr>
              <a:t>35</a:t>
            </a:fld>
            <a:endParaRPr lang="en-US" altLang="zh-CN" sz="1400">
              <a:solidFill>
                <a:srgbClr val="0000B6"/>
              </a:solidFill>
              <a:latin typeface="Book Antiqua" charset="0"/>
              <a:ea typeface="宋体" charset="-122"/>
            </a:endParaRPr>
          </a:p>
        </p:txBody>
      </p:sp>
      <p:sp>
        <p:nvSpPr>
          <p:cNvPr id="72706" name="页脚占位符 4">
            <a:extLst>
              <a:ext uri="{FF2B5EF4-FFF2-40B4-BE49-F238E27FC236}">
                <a16:creationId xmlns:a16="http://schemas.microsoft.com/office/drawing/2014/main" id="{BB9F3966-8029-8741-9D97-FBF9A6E55D37}"/>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3202" name="Rectangle 2">
            <a:extLst>
              <a:ext uri="{FF2B5EF4-FFF2-40B4-BE49-F238E27FC236}">
                <a16:creationId xmlns:a16="http://schemas.microsoft.com/office/drawing/2014/main" id="{40BBE018-AB50-4843-B178-3A393C867FDB}"/>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59397" name="Rectangle 3">
            <a:extLst>
              <a:ext uri="{FF2B5EF4-FFF2-40B4-BE49-F238E27FC236}">
                <a16:creationId xmlns:a16="http://schemas.microsoft.com/office/drawing/2014/main" id="{24FA9646-3966-1B49-B77D-9D1A484E1D58}"/>
              </a:ext>
            </a:extLst>
          </p:cNvPr>
          <p:cNvSpPr>
            <a:spLocks noGrp="1" noChangeArrowheads="1"/>
          </p:cNvSpPr>
          <p:nvPr>
            <p:ph type="body" idx="1"/>
          </p:nvPr>
        </p:nvSpPr>
        <p:spPr>
          <a:xfrm>
            <a:off x="1132841" y="1828006"/>
            <a:ext cx="3478213" cy="4114800"/>
          </a:xfrm>
        </p:spPr>
        <p:txBody>
          <a:bodyPr/>
          <a:lstStyle/>
          <a:p>
            <a:pPr>
              <a:buFont typeface="Wingdings" charset="2"/>
              <a:buNone/>
              <a:defRPr/>
            </a:pPr>
            <a:r>
              <a:rPr lang="en-US" altLang="zh-CN" dirty="0">
                <a:ea typeface="宋体" charset="-122"/>
              </a:rPr>
              <a:t>   initial </a:t>
            </a:r>
            <a:r>
              <a:rPr lang="zh-CN" altLang="en-US" dirty="0">
                <a:ea typeface="宋体" charset="-122"/>
              </a:rPr>
              <a:t>模块如下：</a:t>
            </a:r>
          </a:p>
          <a:p>
            <a:pPr>
              <a:buFont typeface="Wingdings" charset="2"/>
              <a:buNone/>
              <a:defRPr/>
            </a:pPr>
            <a:r>
              <a:rPr lang="zh-CN" altLang="en-US" dirty="0">
                <a:ea typeface="宋体" charset="-122"/>
              </a:rPr>
              <a:t>   </a:t>
            </a:r>
            <a:r>
              <a:rPr lang="en-US" altLang="zh-CN" sz="2000" dirty="0">
                <a:ea typeface="宋体" charset="-122"/>
              </a:rPr>
              <a:t>initial</a:t>
            </a:r>
          </a:p>
          <a:p>
            <a:pPr>
              <a:buFont typeface="Wingdings" charset="2"/>
              <a:buNone/>
              <a:defRPr/>
            </a:pPr>
            <a:r>
              <a:rPr lang="en-US" altLang="zh-CN" sz="2000" dirty="0">
                <a:ea typeface="宋体" charset="-122"/>
              </a:rPr>
              <a:t>     begin</a:t>
            </a:r>
          </a:p>
          <a:p>
            <a:pPr>
              <a:buFont typeface="Wingdings" charset="2"/>
              <a:buNone/>
              <a:defRPr/>
            </a:pPr>
            <a:r>
              <a:rPr lang="en-US" altLang="zh-CN" sz="2000" dirty="0">
                <a:ea typeface="宋体" charset="-122"/>
              </a:rPr>
              <a:t>         A = 0;</a:t>
            </a:r>
          </a:p>
          <a:p>
            <a:pPr>
              <a:buFont typeface="Wingdings" charset="2"/>
              <a:buNone/>
              <a:defRPr/>
            </a:pPr>
            <a:r>
              <a:rPr lang="zh-CN" altLang="en-US" sz="2000" dirty="0">
                <a:ea typeface="宋体" charset="-122"/>
              </a:rPr>
              <a:t>         </a:t>
            </a:r>
            <a:r>
              <a:rPr lang="en-US" altLang="zh-CN" sz="2000" dirty="0">
                <a:ea typeface="宋体" charset="-122"/>
              </a:rPr>
              <a:t>B = 0;</a:t>
            </a:r>
          </a:p>
          <a:p>
            <a:pPr>
              <a:buFont typeface="Wingdings" charset="2"/>
              <a:buNone/>
              <a:defRPr/>
            </a:pPr>
            <a:r>
              <a:rPr lang="en-US" altLang="zh-CN" sz="2000" dirty="0">
                <a:ea typeface="宋体" charset="-122"/>
              </a:rPr>
              <a:t>     #10 A = 1;</a:t>
            </a:r>
          </a:p>
          <a:p>
            <a:pPr>
              <a:buFont typeface="Wingdings" charset="2"/>
              <a:buNone/>
              <a:defRPr/>
            </a:pPr>
            <a:r>
              <a:rPr lang="en-US" altLang="zh-CN" sz="2000" dirty="0">
                <a:ea typeface="宋体" charset="-122"/>
              </a:rPr>
              <a:t>     #20 A = 0; B = 1;</a:t>
            </a:r>
          </a:p>
          <a:p>
            <a:pPr>
              <a:buFont typeface="Wingdings" charset="2"/>
              <a:buNone/>
              <a:defRPr/>
            </a:pPr>
            <a:r>
              <a:rPr lang="en-US" altLang="zh-CN" sz="2000" dirty="0">
                <a:ea typeface="宋体" charset="-122"/>
              </a:rPr>
              <a:t>     end</a:t>
            </a:r>
          </a:p>
        </p:txBody>
      </p:sp>
      <p:sp>
        <p:nvSpPr>
          <p:cNvPr id="72709" name="Rectangle 4">
            <a:extLst>
              <a:ext uri="{FF2B5EF4-FFF2-40B4-BE49-F238E27FC236}">
                <a16:creationId xmlns:a16="http://schemas.microsoft.com/office/drawing/2014/main" id="{05A169FC-C56F-7F4D-BFE6-63DBA04AAAB3}"/>
              </a:ext>
            </a:extLst>
          </p:cNvPr>
          <p:cNvSpPr>
            <a:spLocks noChangeArrowheads="1"/>
          </p:cNvSpPr>
          <p:nvPr/>
        </p:nvSpPr>
        <p:spPr bwMode="auto">
          <a:xfrm>
            <a:off x="4162744" y="1441925"/>
            <a:ext cx="4516437"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buFont typeface="Wingdings" pitchFamily="2" charset="2"/>
              <a:buNone/>
            </a:pPr>
            <a:r>
              <a:rPr lang="en-US" altLang="zh-CN" dirty="0"/>
              <a:t> </a:t>
            </a:r>
            <a:endParaRPr lang="zh-CN" altLang="en-US" dirty="0"/>
          </a:p>
          <a:p>
            <a:pPr>
              <a:buFont typeface="Wingdings" pitchFamily="2" charset="2"/>
              <a:buNone/>
            </a:pPr>
            <a:r>
              <a:rPr lang="zh-CN" altLang="en-US" dirty="0"/>
              <a:t>    在这个例子中用</a:t>
            </a:r>
            <a:r>
              <a:rPr lang="en-US" altLang="zh-CN" dirty="0"/>
              <a:t>initial</a:t>
            </a:r>
            <a:r>
              <a:rPr lang="zh-CN" altLang="en-US" dirty="0"/>
              <a:t>语句在仿真开始时对变量</a:t>
            </a:r>
            <a:r>
              <a:rPr lang="en-US" altLang="zh-CN" dirty="0"/>
              <a:t>A</a:t>
            </a:r>
            <a:r>
              <a:rPr lang="zh-CN" altLang="en-US" dirty="0"/>
              <a:t>，</a:t>
            </a:r>
            <a:r>
              <a:rPr lang="en-US" altLang="zh-CN" dirty="0"/>
              <a:t>B</a:t>
            </a:r>
            <a:r>
              <a:rPr lang="zh-CN" altLang="en-US" dirty="0"/>
              <a:t>进行初始化，这个初始化的过程不需要任何仿真时间，在</a:t>
            </a:r>
            <a:r>
              <a:rPr lang="en-US" altLang="zh-CN" dirty="0"/>
              <a:t>10ns</a:t>
            </a:r>
            <a:r>
              <a:rPr lang="zh-CN" altLang="en-US" dirty="0"/>
              <a:t>之后，变量</a:t>
            </a:r>
            <a:r>
              <a:rPr lang="en-US" altLang="zh-CN" dirty="0"/>
              <a:t>A</a:t>
            </a:r>
            <a:r>
              <a:rPr lang="zh-CN" altLang="en-US" dirty="0"/>
              <a:t>变</a:t>
            </a:r>
            <a:r>
              <a:rPr lang="en-US" altLang="zh-CN" dirty="0"/>
              <a:t>1,20ns</a:t>
            </a:r>
            <a:r>
              <a:rPr lang="zh-CN" altLang="en-US" dirty="0"/>
              <a:t>之后变量</a:t>
            </a:r>
            <a:r>
              <a:rPr lang="en-US" altLang="zh-CN" dirty="0"/>
              <a:t>A</a:t>
            </a:r>
            <a:r>
              <a:rPr lang="zh-CN" altLang="en-US" dirty="0"/>
              <a:t>为</a:t>
            </a:r>
            <a:r>
              <a:rPr lang="en-US" altLang="zh-CN" dirty="0"/>
              <a:t>0</a:t>
            </a:r>
            <a:r>
              <a:rPr lang="zh-CN" altLang="en-US" dirty="0"/>
              <a:t>，</a:t>
            </a:r>
            <a:r>
              <a:rPr lang="en-US" altLang="zh-CN" dirty="0"/>
              <a:t>B</a:t>
            </a:r>
            <a:r>
              <a:rPr lang="zh-CN" altLang="en-US" dirty="0"/>
              <a:t>为</a:t>
            </a:r>
            <a:r>
              <a:rPr lang="en-US" altLang="zh-CN" dirty="0"/>
              <a:t>1</a:t>
            </a:r>
            <a:r>
              <a:rPr lang="zh-CN" alt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AD83114D-94C3-4C42-8C3E-F43EF9801686}"/>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7EA2DE8C-0110-5345-8DBB-B3343D2EC17F}" type="slidenum">
              <a:rPr lang="zh-CN" altLang="en-US" sz="1400">
                <a:solidFill>
                  <a:srgbClr val="0000B6"/>
                </a:solidFill>
                <a:latin typeface="Book Antiqua" charset="0"/>
                <a:ea typeface="宋体" charset="-122"/>
              </a:rPr>
              <a:pPr>
                <a:spcBef>
                  <a:spcPct val="0"/>
                </a:spcBef>
                <a:buClrTx/>
                <a:buSzTx/>
                <a:buFontTx/>
                <a:buNone/>
                <a:defRPr/>
              </a:pPr>
              <a:t>36</a:t>
            </a:fld>
            <a:endParaRPr lang="en-US" altLang="zh-CN" sz="1400">
              <a:solidFill>
                <a:srgbClr val="0000B6"/>
              </a:solidFill>
              <a:latin typeface="Book Antiqua" charset="0"/>
              <a:ea typeface="宋体" charset="-122"/>
            </a:endParaRPr>
          </a:p>
        </p:txBody>
      </p:sp>
      <p:sp>
        <p:nvSpPr>
          <p:cNvPr id="73730" name="页脚占位符 4">
            <a:extLst>
              <a:ext uri="{FF2B5EF4-FFF2-40B4-BE49-F238E27FC236}">
                <a16:creationId xmlns:a16="http://schemas.microsoft.com/office/drawing/2014/main" id="{AA0F5F51-76A3-ED4C-A8C8-B0044490D56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4226" name="Rectangle 2">
            <a:extLst>
              <a:ext uri="{FF2B5EF4-FFF2-40B4-BE49-F238E27FC236}">
                <a16:creationId xmlns:a16="http://schemas.microsoft.com/office/drawing/2014/main" id="{EC0BDA52-B724-EF44-9C35-0A9110257FD6}"/>
              </a:ext>
            </a:extLst>
          </p:cNvPr>
          <p:cNvSpPr>
            <a:spLocks noGrp="1" noChangeArrowheads="1"/>
          </p:cNvSpPr>
          <p:nvPr>
            <p:ph type="title"/>
          </p:nvPr>
        </p:nvSpPr>
        <p:spPr>
          <a:xfrm>
            <a:off x="802640" y="352823"/>
            <a:ext cx="10363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60421" name="Rectangle 3">
            <a:extLst>
              <a:ext uri="{FF2B5EF4-FFF2-40B4-BE49-F238E27FC236}">
                <a16:creationId xmlns:a16="http://schemas.microsoft.com/office/drawing/2014/main" id="{FD688D84-CFC2-E840-9FB2-93203C0DB5F3}"/>
              </a:ext>
            </a:extLst>
          </p:cNvPr>
          <p:cNvSpPr>
            <a:spLocks noGrp="1" noChangeArrowheads="1"/>
          </p:cNvSpPr>
          <p:nvPr>
            <p:ph type="body" idx="1"/>
          </p:nvPr>
        </p:nvSpPr>
        <p:spPr>
          <a:xfrm>
            <a:off x="1442721" y="1621632"/>
            <a:ext cx="8046719" cy="4525963"/>
          </a:xfrm>
        </p:spPr>
        <p:txBody>
          <a:bodyPr/>
          <a:lstStyle/>
          <a:p>
            <a:pPr>
              <a:buFont typeface="Wingdings" pitchFamily="2" charset="2"/>
              <a:buNone/>
            </a:pPr>
            <a:r>
              <a:rPr lang="en-US" altLang="zh-CN" dirty="0">
                <a:ea typeface="宋体" panose="02010600030101010101" pitchFamily="2" charset="-122"/>
              </a:rPr>
              <a:t>Verilog</a:t>
            </a:r>
            <a:r>
              <a:rPr lang="zh-CN" altLang="en-US" dirty="0">
                <a:ea typeface="宋体" panose="02010600030101010101" pitchFamily="2" charset="-122"/>
              </a:rPr>
              <a:t>中常用的系统任务</a:t>
            </a:r>
          </a:p>
          <a:p>
            <a:pPr>
              <a:buFont typeface="Wingdings" pitchFamily="2" charset="2"/>
              <a:buNone/>
            </a:pPr>
            <a:r>
              <a:rPr lang="en-US" altLang="zh-CN" dirty="0">
                <a:ea typeface="宋体" panose="02010600030101010101" pitchFamily="2" charset="-122"/>
              </a:rPr>
              <a:t>$display(p1,p2,…,</a:t>
            </a:r>
            <a:r>
              <a:rPr lang="en-US" altLang="zh-CN" dirty="0" err="1">
                <a:ea typeface="宋体" panose="02010600030101010101" pitchFamily="2" charset="-122"/>
              </a:rPr>
              <a:t>pn</a:t>
            </a:r>
            <a:r>
              <a:rPr lang="en-US" altLang="zh-CN" dirty="0">
                <a:ea typeface="宋体" panose="02010600030101010101" pitchFamily="2" charset="-122"/>
              </a:rPr>
              <a:t>);</a:t>
            </a:r>
            <a:r>
              <a:rPr lang="zh-CN" altLang="en-US" dirty="0">
                <a:ea typeface="宋体" panose="02010600030101010101" pitchFamily="2" charset="-122"/>
              </a:rPr>
              <a:t>将参数</a:t>
            </a:r>
            <a:r>
              <a:rPr lang="en-US" altLang="zh-CN" dirty="0">
                <a:ea typeface="宋体" panose="02010600030101010101" pitchFamily="2" charset="-122"/>
              </a:rPr>
              <a:t>p2</a:t>
            </a:r>
            <a:r>
              <a:rPr lang="zh-CN" altLang="en-US" dirty="0">
                <a:ea typeface="宋体" panose="02010600030101010101" pitchFamily="2" charset="-122"/>
              </a:rPr>
              <a:t>到</a:t>
            </a:r>
            <a:r>
              <a:rPr lang="en-US" altLang="zh-CN" dirty="0" err="1">
                <a:ea typeface="宋体" panose="02010600030101010101" pitchFamily="2" charset="-122"/>
              </a:rPr>
              <a:t>pn</a:t>
            </a:r>
            <a:r>
              <a:rPr lang="zh-CN" altLang="en-US" dirty="0">
                <a:ea typeface="宋体" panose="02010600030101010101" pitchFamily="2" charset="-122"/>
              </a:rPr>
              <a:t>按</a:t>
            </a:r>
            <a:r>
              <a:rPr lang="en-US" altLang="zh-CN" dirty="0">
                <a:ea typeface="宋体" panose="02010600030101010101" pitchFamily="2" charset="-122"/>
              </a:rPr>
              <a:t>p1</a:t>
            </a:r>
            <a:r>
              <a:rPr lang="zh-CN" altLang="en-US" dirty="0">
                <a:ea typeface="宋体" panose="02010600030101010101" pitchFamily="2" charset="-122"/>
              </a:rPr>
              <a:t>给定的格式输出</a:t>
            </a:r>
            <a:r>
              <a:rPr lang="en-US" altLang="zh-CN" dirty="0">
                <a:ea typeface="宋体" panose="02010600030101010101" pitchFamily="2" charset="-122"/>
              </a:rPr>
              <a:t>,</a:t>
            </a:r>
            <a:r>
              <a:rPr lang="zh-CN" altLang="en-US" dirty="0">
                <a:ea typeface="宋体" panose="02010600030101010101" pitchFamily="2" charset="-122"/>
              </a:rPr>
              <a:t>自动的在输出后换行</a:t>
            </a:r>
          </a:p>
          <a:p>
            <a:pPr>
              <a:buFont typeface="Wingdings" pitchFamily="2" charset="2"/>
              <a:buNone/>
            </a:pPr>
            <a:r>
              <a:rPr lang="en-US" altLang="zh-CN" dirty="0">
                <a:ea typeface="宋体" panose="02010600030101010101" pitchFamily="2" charset="-122"/>
              </a:rPr>
              <a:t>$write</a:t>
            </a:r>
            <a:r>
              <a:rPr lang="zh-CN" altLang="en-US" dirty="0">
                <a:ea typeface="宋体" panose="02010600030101010101" pitchFamily="2" charset="-122"/>
              </a:rPr>
              <a:t>（</a:t>
            </a:r>
            <a:r>
              <a:rPr lang="en-US" altLang="zh-CN" dirty="0">
                <a:ea typeface="宋体" panose="02010600030101010101" pitchFamily="2" charset="-122"/>
              </a:rPr>
              <a:t>p1p2</a:t>
            </a:r>
            <a:r>
              <a:rPr lang="zh-CN" altLang="en-US" dirty="0">
                <a:ea typeface="宋体" panose="02010600030101010101" pitchFamily="2" charset="-122"/>
              </a:rPr>
              <a:t> </a:t>
            </a:r>
            <a:r>
              <a:rPr lang="en-US" altLang="zh-CN" dirty="0">
                <a:ea typeface="宋体" panose="02010600030101010101" pitchFamily="2" charset="-122"/>
              </a:rPr>
              <a:t>,…,</a:t>
            </a:r>
            <a:r>
              <a:rPr lang="en-US" altLang="zh-CN" dirty="0" err="1">
                <a:ea typeface="宋体" panose="02010600030101010101" pitchFamily="2" charset="-122"/>
              </a:rPr>
              <a:t>pn</a:t>
            </a:r>
            <a:r>
              <a:rPr lang="zh-CN" altLang="en-US" dirty="0">
                <a:ea typeface="宋体" panose="02010600030101010101" pitchFamily="2" charset="-122"/>
              </a:rPr>
              <a:t> ；与</a:t>
            </a:r>
            <a:r>
              <a:rPr lang="en-US" altLang="zh-CN" dirty="0">
                <a:ea typeface="宋体" panose="02010600030101010101" pitchFamily="2" charset="-122"/>
              </a:rPr>
              <a:t>$display</a:t>
            </a:r>
            <a:r>
              <a:rPr lang="zh-CN" altLang="en-US" dirty="0">
                <a:ea typeface="宋体" panose="02010600030101010101" pitchFamily="2" charset="-122"/>
              </a:rPr>
              <a:t>相同，只是在输出后不换行</a:t>
            </a:r>
          </a:p>
          <a:p>
            <a:pPr>
              <a:buFont typeface="Wingdings" pitchFamily="2" charset="2"/>
              <a:buNone/>
            </a:pPr>
            <a:r>
              <a:rPr lang="en-US" altLang="zh-CN" dirty="0">
                <a:ea typeface="宋体" panose="02010600030101010101" pitchFamily="2" charset="-122"/>
              </a:rPr>
              <a:t>$monitor </a:t>
            </a:r>
            <a:r>
              <a:rPr lang="zh-CN" altLang="en-US" dirty="0">
                <a:ea typeface="宋体" panose="02010600030101010101" pitchFamily="2" charset="-122"/>
              </a:rPr>
              <a:t>提供了监视和输出参数列表中的表达式或变量值的功能</a:t>
            </a:r>
          </a:p>
          <a:p>
            <a:pPr>
              <a:buFont typeface="Wingdings" pitchFamily="2" charset="2"/>
              <a:buNone/>
            </a:pPr>
            <a:r>
              <a:rPr lang="en-US" altLang="zh-CN" dirty="0">
                <a:ea typeface="宋体" panose="02010600030101010101" pitchFamily="2" charset="-122"/>
              </a:rPr>
              <a:t>$time </a:t>
            </a:r>
            <a:r>
              <a:rPr lang="zh-CN" altLang="en-US" dirty="0">
                <a:ea typeface="宋体" panose="02010600030101010101" pitchFamily="2" charset="-122"/>
              </a:rPr>
              <a:t>返回一个</a:t>
            </a:r>
            <a:r>
              <a:rPr lang="en-US" altLang="zh-CN" dirty="0">
                <a:ea typeface="宋体" panose="02010600030101010101" pitchFamily="2" charset="-122"/>
              </a:rPr>
              <a:t>64</a:t>
            </a:r>
            <a:r>
              <a:rPr lang="zh-CN" altLang="en-US" dirty="0">
                <a:ea typeface="宋体" panose="02010600030101010101" pitchFamily="2" charset="-122"/>
              </a:rPr>
              <a:t>位的整数来表示当前仿真时刻</a:t>
            </a:r>
          </a:p>
          <a:p>
            <a:pPr>
              <a:buFont typeface="Wingdings" pitchFamily="2" charset="2"/>
              <a:buNone/>
            </a:pPr>
            <a:r>
              <a:rPr lang="en-US" altLang="zh-CN" dirty="0">
                <a:ea typeface="宋体" panose="02010600030101010101" pitchFamily="2" charset="-122"/>
              </a:rPr>
              <a:t>$finish </a:t>
            </a:r>
            <a:r>
              <a:rPr lang="zh-CN" altLang="en-US" dirty="0">
                <a:ea typeface="宋体" panose="02010600030101010101" pitchFamily="2" charset="-122"/>
              </a:rPr>
              <a:t>退出仿真</a:t>
            </a:r>
          </a:p>
          <a:p>
            <a:pPr>
              <a:buFont typeface="Wingdings" pitchFamily="2" charset="2"/>
              <a:buNone/>
            </a:pPr>
            <a:endParaRPr lang="en-US" altLang="zh-CN"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54FDBA18-C97A-5E45-AB32-D1554FF41C7E}"/>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483A93A5-A872-F048-A891-C1D7B3EA04B1}" type="slidenum">
              <a:rPr lang="zh-CN" altLang="en-US" sz="1400">
                <a:solidFill>
                  <a:srgbClr val="0000B6"/>
                </a:solidFill>
                <a:latin typeface="Book Antiqua" charset="0"/>
                <a:ea typeface="宋体" charset="-122"/>
              </a:rPr>
              <a:pPr>
                <a:spcBef>
                  <a:spcPct val="0"/>
                </a:spcBef>
                <a:buClrTx/>
                <a:buSzTx/>
                <a:buFontTx/>
                <a:buNone/>
                <a:defRPr/>
              </a:pPr>
              <a:t>37</a:t>
            </a:fld>
            <a:endParaRPr lang="en-US" altLang="zh-CN" sz="1400">
              <a:solidFill>
                <a:srgbClr val="0000B6"/>
              </a:solidFill>
              <a:latin typeface="Book Antiqua" charset="0"/>
              <a:ea typeface="宋体" charset="-122"/>
            </a:endParaRPr>
          </a:p>
        </p:txBody>
      </p:sp>
      <p:sp>
        <p:nvSpPr>
          <p:cNvPr id="74754" name="页脚占位符 4">
            <a:extLst>
              <a:ext uri="{FF2B5EF4-FFF2-40B4-BE49-F238E27FC236}">
                <a16:creationId xmlns:a16="http://schemas.microsoft.com/office/drawing/2014/main" id="{B9303C2D-DCCE-2C4B-A413-5008DB963C66}"/>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5250" name="Rectangle 2">
            <a:extLst>
              <a:ext uri="{FF2B5EF4-FFF2-40B4-BE49-F238E27FC236}">
                <a16:creationId xmlns:a16="http://schemas.microsoft.com/office/drawing/2014/main" id="{2466DA00-8DD4-9241-BF9C-637AFA7D782C}"/>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61445" name="Rectangle 3">
            <a:extLst>
              <a:ext uri="{FF2B5EF4-FFF2-40B4-BE49-F238E27FC236}">
                <a16:creationId xmlns:a16="http://schemas.microsoft.com/office/drawing/2014/main" id="{88D1BE98-474C-544C-B388-D140CC8CE9DA}"/>
              </a:ext>
            </a:extLst>
          </p:cNvPr>
          <p:cNvSpPr>
            <a:spLocks noGrp="1" noChangeArrowheads="1"/>
          </p:cNvSpPr>
          <p:nvPr>
            <p:ph type="body" idx="1"/>
          </p:nvPr>
        </p:nvSpPr>
        <p:spPr>
          <a:xfrm>
            <a:off x="1360488" y="1518920"/>
            <a:ext cx="9510712" cy="4170680"/>
          </a:xfrm>
        </p:spPr>
        <p:txBody>
          <a:bodyPr/>
          <a:lstStyle/>
          <a:p>
            <a:pPr>
              <a:buFont typeface="Wingdings" pitchFamily="2" charset="2"/>
              <a:buNone/>
            </a:pPr>
            <a:r>
              <a:rPr lang="zh-CN" altLang="en-US" dirty="0">
                <a:ea typeface="宋体" panose="02010600030101010101" pitchFamily="2" charset="-122"/>
              </a:rPr>
              <a:t>激励模块的格式通常如下所示：</a:t>
            </a:r>
          </a:p>
          <a:p>
            <a:pPr>
              <a:buFont typeface="Wingdings" pitchFamily="2" charset="2"/>
              <a:buNone/>
            </a:pPr>
            <a:r>
              <a:rPr lang="en-US" altLang="zh-CN" b="1" dirty="0">
                <a:ea typeface="宋体" panose="02010600030101010101" pitchFamily="2" charset="-122"/>
              </a:rPr>
              <a:t>Module</a:t>
            </a:r>
            <a:r>
              <a:rPr lang="en-US" altLang="zh-CN" dirty="0">
                <a:ea typeface="宋体" panose="02010600030101010101" pitchFamily="2" charset="-122"/>
              </a:rPr>
              <a:t> </a:t>
            </a:r>
            <a:r>
              <a:rPr lang="en-US" altLang="zh-CN" dirty="0" err="1">
                <a:ea typeface="宋体" panose="02010600030101010101" pitchFamily="2" charset="-122"/>
              </a:rPr>
              <a:t>test_module_name</a:t>
            </a:r>
            <a:endParaRPr lang="en-US" altLang="zh-CN" dirty="0">
              <a:ea typeface="宋体" panose="02010600030101010101" pitchFamily="2" charset="-122"/>
            </a:endParaRPr>
          </a:p>
          <a:p>
            <a:pPr>
              <a:buFont typeface="Wingdings" pitchFamily="2" charset="2"/>
              <a:buNone/>
            </a:pPr>
            <a:r>
              <a:rPr lang="en-US" altLang="zh-CN" dirty="0">
                <a:ea typeface="宋体" panose="02010600030101010101" pitchFamily="2" charset="-122"/>
              </a:rPr>
              <a:t>    //Declare local </a:t>
            </a:r>
            <a:r>
              <a:rPr lang="en-US" altLang="zh-CN" b="1" dirty="0" err="1">
                <a:ea typeface="宋体" panose="02010600030101010101" pitchFamily="2" charset="-122"/>
              </a:rPr>
              <a:t>reg</a:t>
            </a:r>
            <a:r>
              <a:rPr lang="en-US" altLang="zh-CN" dirty="0">
                <a:ea typeface="宋体" panose="02010600030101010101" pitchFamily="2" charset="-122"/>
              </a:rPr>
              <a:t> and </a:t>
            </a:r>
            <a:r>
              <a:rPr lang="en-US" altLang="zh-CN" b="1" dirty="0">
                <a:ea typeface="宋体" panose="02010600030101010101" pitchFamily="2" charset="-122"/>
              </a:rPr>
              <a:t>wire</a:t>
            </a:r>
            <a:r>
              <a:rPr lang="en-US" altLang="zh-CN" dirty="0">
                <a:ea typeface="宋体" panose="02010600030101010101" pitchFamily="2" charset="-122"/>
              </a:rPr>
              <a:t> identifiers</a:t>
            </a:r>
            <a:r>
              <a:rPr lang="zh-CN" altLang="en-US" dirty="0">
                <a:ea typeface="宋体" panose="02010600030101010101" pitchFamily="2" charset="-122"/>
              </a:rPr>
              <a:t>（标识符）</a:t>
            </a:r>
            <a:endParaRPr lang="en-US" altLang="zh-CN" dirty="0">
              <a:ea typeface="宋体" panose="02010600030101010101" pitchFamily="2" charset="-122"/>
            </a:endParaRPr>
          </a:p>
          <a:p>
            <a:pPr>
              <a:buFont typeface="Wingdings" pitchFamily="2" charset="2"/>
              <a:buNone/>
            </a:pPr>
            <a:r>
              <a:rPr lang="en-US" altLang="zh-CN" dirty="0">
                <a:ea typeface="宋体" panose="02010600030101010101" pitchFamily="2" charset="-122"/>
              </a:rPr>
              <a:t>    //Instantiate(</a:t>
            </a:r>
            <a:r>
              <a:rPr lang="zh-CN" altLang="en-US" dirty="0">
                <a:ea typeface="宋体" panose="02010600030101010101" pitchFamily="2" charset="-122"/>
              </a:rPr>
              <a:t>实例化</a:t>
            </a:r>
            <a:r>
              <a:rPr lang="en-US" altLang="zh-CN" dirty="0">
                <a:ea typeface="宋体" panose="02010600030101010101" pitchFamily="2" charset="-122"/>
              </a:rPr>
              <a:t>) the design module under test</a:t>
            </a:r>
          </a:p>
          <a:p>
            <a:pPr>
              <a:buFont typeface="Wingdings" pitchFamily="2" charset="2"/>
              <a:buNone/>
            </a:pPr>
            <a:r>
              <a:rPr lang="en-US" altLang="zh-CN" dirty="0">
                <a:ea typeface="宋体" panose="02010600030101010101" pitchFamily="2" charset="-122"/>
              </a:rPr>
              <a:t>    //Specify a stopwatch,</a:t>
            </a:r>
            <a:r>
              <a:rPr lang="zh-CN" altLang="en-US" dirty="0">
                <a:ea typeface="宋体" panose="02010600030101010101" pitchFamily="2" charset="-122"/>
              </a:rPr>
              <a:t> </a:t>
            </a:r>
            <a:r>
              <a:rPr lang="en-US" altLang="zh-CN" dirty="0">
                <a:ea typeface="宋体" panose="02010600030101010101" pitchFamily="2" charset="-122"/>
              </a:rPr>
              <a:t>using $finish to terminate the simulation</a:t>
            </a:r>
          </a:p>
          <a:p>
            <a:pPr>
              <a:buFont typeface="Wingdings" pitchFamily="2" charset="2"/>
              <a:buNone/>
            </a:pPr>
            <a:r>
              <a:rPr lang="en-US" altLang="zh-CN" dirty="0">
                <a:ea typeface="宋体" panose="02010600030101010101" pitchFamily="2" charset="-122"/>
              </a:rPr>
              <a:t>    //Generate stimulus ,using</a:t>
            </a:r>
            <a:r>
              <a:rPr lang="en-US" altLang="zh-CN" b="1" dirty="0">
                <a:ea typeface="宋体" panose="02010600030101010101" pitchFamily="2" charset="-122"/>
              </a:rPr>
              <a:t> initial</a:t>
            </a:r>
            <a:r>
              <a:rPr lang="en-US" altLang="zh-CN" dirty="0">
                <a:ea typeface="宋体" panose="02010600030101010101" pitchFamily="2" charset="-122"/>
              </a:rPr>
              <a:t> and </a:t>
            </a:r>
            <a:r>
              <a:rPr lang="en-US" altLang="zh-CN" b="1" dirty="0">
                <a:ea typeface="宋体" panose="02010600030101010101" pitchFamily="2" charset="-122"/>
              </a:rPr>
              <a:t>always </a:t>
            </a:r>
            <a:r>
              <a:rPr lang="en-US" altLang="zh-CN" dirty="0">
                <a:ea typeface="宋体" panose="02010600030101010101" pitchFamily="2" charset="-122"/>
              </a:rPr>
              <a:t>statements</a:t>
            </a:r>
          </a:p>
          <a:p>
            <a:pPr>
              <a:buFont typeface="Wingdings" pitchFamily="2" charset="2"/>
              <a:buNone/>
            </a:pPr>
            <a:r>
              <a:rPr lang="en-US" altLang="zh-CN" dirty="0">
                <a:ea typeface="宋体" panose="02010600030101010101" pitchFamily="2" charset="-122"/>
              </a:rPr>
              <a:t>    //Display the output response</a:t>
            </a:r>
          </a:p>
          <a:p>
            <a:pPr>
              <a:buFont typeface="Wingdings" pitchFamily="2" charset="2"/>
              <a:buNone/>
            </a:pPr>
            <a:r>
              <a:rPr lang="en-US" altLang="zh-CN" b="1" dirty="0" err="1">
                <a:ea typeface="宋体" panose="02010600030101010101" pitchFamily="2" charset="-122"/>
              </a:rPr>
              <a:t>endmodule</a:t>
            </a:r>
            <a:endParaRPr lang="en-US" altLang="zh-CN" b="1" dirty="0">
              <a:ea typeface="宋体" panose="02010600030101010101" pitchFamily="2" charset="-122"/>
            </a:endParaRPr>
          </a:p>
          <a:p>
            <a:pPr>
              <a:buFont typeface="Wingdings" pitchFamily="2" charset="2"/>
              <a:buNone/>
            </a:pPr>
            <a:endParaRPr lang="en-US" altLang="zh-CN" b="1"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51F71FB1-82B2-744B-8CC5-16C3EFBA2EF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D70EBCBC-471E-4942-9CB8-03F05075F1BD}" type="slidenum">
              <a:rPr lang="zh-CN" altLang="en-US" sz="1400">
                <a:solidFill>
                  <a:srgbClr val="0000B6"/>
                </a:solidFill>
                <a:latin typeface="Book Antiqua" charset="0"/>
                <a:ea typeface="宋体" charset="-122"/>
              </a:rPr>
              <a:pPr>
                <a:spcBef>
                  <a:spcPct val="0"/>
                </a:spcBef>
                <a:buClrTx/>
                <a:buSzTx/>
                <a:buFontTx/>
                <a:buNone/>
                <a:defRPr/>
              </a:pPr>
              <a:t>38</a:t>
            </a:fld>
            <a:endParaRPr lang="en-US" altLang="zh-CN" sz="1400">
              <a:solidFill>
                <a:srgbClr val="0000B6"/>
              </a:solidFill>
              <a:latin typeface="Book Antiqua" charset="0"/>
              <a:ea typeface="宋体" charset="-122"/>
            </a:endParaRPr>
          </a:p>
        </p:txBody>
      </p:sp>
      <p:sp>
        <p:nvSpPr>
          <p:cNvPr id="75778" name="页脚占位符 4">
            <a:extLst>
              <a:ext uri="{FF2B5EF4-FFF2-40B4-BE49-F238E27FC236}">
                <a16:creationId xmlns:a16="http://schemas.microsoft.com/office/drawing/2014/main" id="{C57E1053-FEFA-9B4A-9C95-E8E32772EC4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6274" name="Rectangle 2">
            <a:extLst>
              <a:ext uri="{FF2B5EF4-FFF2-40B4-BE49-F238E27FC236}">
                <a16:creationId xmlns:a16="http://schemas.microsoft.com/office/drawing/2014/main" id="{2A65B990-BEEF-3D44-BF4E-8F1B4A7151B2}"/>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62469" name="Rectangle 3">
            <a:extLst>
              <a:ext uri="{FF2B5EF4-FFF2-40B4-BE49-F238E27FC236}">
                <a16:creationId xmlns:a16="http://schemas.microsoft.com/office/drawing/2014/main" id="{81A23631-35E7-FA42-91DE-EF2D84E3BE2C}"/>
              </a:ext>
            </a:extLst>
          </p:cNvPr>
          <p:cNvSpPr>
            <a:spLocks noGrp="1" noChangeArrowheads="1"/>
          </p:cNvSpPr>
          <p:nvPr>
            <p:ph type="body" idx="1"/>
          </p:nvPr>
        </p:nvSpPr>
        <p:spPr>
          <a:xfrm>
            <a:off x="1554480" y="1497330"/>
            <a:ext cx="8351519" cy="4596624"/>
          </a:xfrm>
        </p:spPr>
        <p:txBody>
          <a:bodyPr/>
          <a:lstStyle/>
          <a:p>
            <a:pPr>
              <a:buFont typeface="Wingdings" pitchFamily="2" charset="2"/>
              <a:buNone/>
            </a:pPr>
            <a:r>
              <a:rPr lang="zh-CN" altLang="en-US" sz="2800" b="1" dirty="0">
                <a:latin typeface="微软雅黑" panose="020B0503020204020204" pitchFamily="34" charset="-122"/>
                <a:ea typeface="微软雅黑" panose="020B0503020204020204" pitchFamily="34" charset="-122"/>
              </a:rPr>
              <a:t>例</a:t>
            </a:r>
            <a:r>
              <a:rPr lang="en-US" altLang="zh-CN" sz="2800" b="1" dirty="0">
                <a:latin typeface="微软雅黑" panose="020B0503020204020204" pitchFamily="34" charset="-122"/>
                <a:ea typeface="微软雅黑" panose="020B0503020204020204" pitchFamily="34" charset="-122"/>
              </a:rPr>
              <a:t>: 2-1</a:t>
            </a:r>
            <a:r>
              <a:rPr lang="zh-CN" altLang="en-US" sz="2800" b="1" dirty="0">
                <a:latin typeface="微软雅黑" panose="020B0503020204020204" pitchFamily="34" charset="-122"/>
                <a:ea typeface="微软雅黑" panose="020B0503020204020204" pitchFamily="34" charset="-122"/>
              </a:rPr>
              <a:t>选择器的</a:t>
            </a:r>
            <a:r>
              <a:rPr lang="en-US" altLang="zh-CN" sz="2800" b="1" dirty="0">
                <a:latin typeface="微软雅黑" panose="020B0503020204020204" pitchFamily="34" charset="-122"/>
                <a:ea typeface="微软雅黑" panose="020B0503020204020204" pitchFamily="34" charset="-122"/>
              </a:rPr>
              <a:t>test bench</a:t>
            </a:r>
          </a:p>
          <a:p>
            <a:pPr>
              <a:buFont typeface="Wingdings" pitchFamily="2" charset="2"/>
              <a:buNone/>
            </a:pPr>
            <a:r>
              <a:rPr lang="en-US" altLang="zh-CN" sz="2000" dirty="0">
                <a:ea typeface="宋体" panose="02010600030101010101" pitchFamily="2" charset="-122"/>
              </a:rPr>
              <a:t> </a:t>
            </a:r>
            <a:r>
              <a:rPr lang="en-US" altLang="zh-CN" sz="2000" b="1" dirty="0">
                <a:ea typeface="宋体" panose="02010600030101010101" pitchFamily="2" charset="-122"/>
              </a:rPr>
              <a:t>module</a:t>
            </a:r>
            <a:r>
              <a:rPr lang="en-US" altLang="zh-CN" sz="2000" dirty="0">
                <a:ea typeface="宋体" panose="02010600030101010101" pitchFamily="2" charset="-122"/>
              </a:rPr>
              <a:t> mux;</a:t>
            </a:r>
          </a:p>
          <a:p>
            <a:pPr>
              <a:buFont typeface="Wingdings" pitchFamily="2" charset="2"/>
              <a:buNone/>
            </a:pPr>
            <a:r>
              <a:rPr lang="en-US" altLang="zh-CN" sz="2000" dirty="0">
                <a:ea typeface="宋体" panose="02010600030101010101" pitchFamily="2" charset="-122"/>
              </a:rPr>
              <a:t>    </a:t>
            </a:r>
            <a:r>
              <a:rPr lang="en-US" altLang="zh-CN" sz="2000" b="1" dirty="0">
                <a:ea typeface="宋体" panose="02010600030101010101" pitchFamily="2" charset="-122"/>
              </a:rPr>
              <a:t>wire</a:t>
            </a:r>
            <a:r>
              <a:rPr lang="en-US" altLang="zh-CN" sz="2000" dirty="0">
                <a:ea typeface="宋体" panose="02010600030101010101" pitchFamily="2" charset="-122"/>
              </a:rPr>
              <a:t> </a:t>
            </a:r>
            <a:r>
              <a:rPr lang="en-US" altLang="zh-CN" sz="2000" dirty="0" err="1">
                <a:ea typeface="宋体" panose="02010600030101010101" pitchFamily="2" charset="-122"/>
              </a:rPr>
              <a:t>t_mux_out</a:t>
            </a:r>
            <a:r>
              <a:rPr lang="en-US" altLang="zh-CN" sz="2000" dirty="0">
                <a:ea typeface="宋体" panose="02010600030101010101" pitchFamily="2" charset="-122"/>
              </a:rPr>
              <a:t>;</a:t>
            </a:r>
          </a:p>
          <a:p>
            <a:pPr>
              <a:buFont typeface="Wingdings" pitchFamily="2" charset="2"/>
              <a:buNone/>
            </a:pPr>
            <a:r>
              <a:rPr lang="en-US" altLang="zh-CN" sz="2000" dirty="0">
                <a:ea typeface="宋体" panose="02010600030101010101" pitchFamily="2" charset="-122"/>
              </a:rPr>
              <a:t>    </a:t>
            </a:r>
            <a:r>
              <a:rPr lang="en-US" altLang="zh-CN" sz="2000" b="1" dirty="0" err="1">
                <a:ea typeface="宋体" panose="02010600030101010101" pitchFamily="2" charset="-122"/>
              </a:rPr>
              <a:t>reg</a:t>
            </a:r>
            <a:r>
              <a:rPr lang="en-US" altLang="zh-CN" sz="2000" dirty="0">
                <a:ea typeface="宋体" panose="02010600030101010101" pitchFamily="2" charset="-122"/>
              </a:rPr>
              <a:t>  </a:t>
            </a:r>
            <a:r>
              <a:rPr lang="en-US" altLang="zh-CN" sz="2000" dirty="0" err="1">
                <a:ea typeface="宋体" panose="02010600030101010101" pitchFamily="2" charset="-122"/>
              </a:rPr>
              <a:t>t_A,t_B</a:t>
            </a:r>
            <a:r>
              <a:rPr lang="en-US" altLang="zh-CN" sz="2000" dirty="0">
                <a:ea typeface="宋体" panose="02010600030101010101" pitchFamily="2" charset="-122"/>
              </a:rPr>
              <a:t>;</a:t>
            </a:r>
          </a:p>
          <a:p>
            <a:pPr>
              <a:buFont typeface="Wingdings" pitchFamily="2" charset="2"/>
              <a:buNone/>
            </a:pPr>
            <a:r>
              <a:rPr lang="en-US" altLang="zh-CN" sz="2000" dirty="0">
                <a:ea typeface="宋体" panose="02010600030101010101" pitchFamily="2" charset="-122"/>
              </a:rPr>
              <a:t>    </a:t>
            </a:r>
            <a:r>
              <a:rPr lang="en-US" altLang="zh-CN" sz="2000" b="1" dirty="0" err="1">
                <a:ea typeface="宋体" panose="02010600030101010101" pitchFamily="2" charset="-122"/>
              </a:rPr>
              <a:t>reg</a:t>
            </a:r>
            <a:r>
              <a:rPr lang="en-US" altLang="zh-CN" sz="2000" dirty="0">
                <a:ea typeface="宋体" panose="02010600030101010101" pitchFamily="2" charset="-122"/>
              </a:rPr>
              <a:t>  </a:t>
            </a:r>
            <a:r>
              <a:rPr lang="en-US" altLang="zh-CN" sz="2000" dirty="0" err="1">
                <a:ea typeface="宋体" panose="02010600030101010101" pitchFamily="2" charset="-122"/>
              </a:rPr>
              <a:t>t_select</a:t>
            </a:r>
            <a:r>
              <a:rPr lang="en-US" altLang="zh-CN" sz="2000" dirty="0">
                <a:ea typeface="宋体" panose="02010600030101010101" pitchFamily="2" charset="-122"/>
              </a:rPr>
              <a:t>;</a:t>
            </a:r>
          </a:p>
          <a:p>
            <a:pPr>
              <a:buFont typeface="Wingdings" pitchFamily="2" charset="2"/>
              <a:buNone/>
            </a:pPr>
            <a:r>
              <a:rPr lang="en-US" altLang="zh-CN" sz="2000" dirty="0">
                <a:ea typeface="宋体" panose="02010600030101010101" pitchFamily="2" charset="-122"/>
              </a:rPr>
              <a:t>    </a:t>
            </a:r>
            <a:r>
              <a:rPr lang="en-US" altLang="zh-CN" sz="2000" b="1" dirty="0">
                <a:ea typeface="宋体" panose="02010600030101010101" pitchFamily="2" charset="-122"/>
              </a:rPr>
              <a:t>parameter</a:t>
            </a:r>
            <a:r>
              <a:rPr lang="en-US" altLang="zh-CN" sz="2000" dirty="0">
                <a:ea typeface="宋体" panose="02010600030101010101" pitchFamily="2" charset="-122"/>
              </a:rPr>
              <a:t>   </a:t>
            </a:r>
            <a:r>
              <a:rPr lang="en-US" altLang="zh-CN" sz="2000" dirty="0" err="1">
                <a:ea typeface="宋体" panose="02010600030101010101" pitchFamily="2" charset="-122"/>
              </a:rPr>
              <a:t>stop_time</a:t>
            </a:r>
            <a:r>
              <a:rPr lang="en-US" altLang="zh-CN" sz="2000" dirty="0">
                <a:ea typeface="宋体" panose="02010600030101010101" pitchFamily="2" charset="-122"/>
              </a:rPr>
              <a:t>=50;</a:t>
            </a:r>
          </a:p>
          <a:p>
            <a:pPr>
              <a:buFont typeface="Wingdings" pitchFamily="2" charset="2"/>
              <a:buNone/>
            </a:pPr>
            <a:r>
              <a:rPr lang="en-US" altLang="zh-CN" sz="2000" dirty="0">
                <a:ea typeface="宋体" panose="02010600030101010101" pitchFamily="2" charset="-122"/>
              </a:rPr>
              <a:t>mux  M1(</a:t>
            </a:r>
            <a:r>
              <a:rPr lang="en-US" altLang="zh-CN" sz="2000" dirty="0" err="1">
                <a:ea typeface="宋体" panose="02010600030101010101" pitchFamily="2" charset="-122"/>
              </a:rPr>
              <a:t>t_mux_out</a:t>
            </a:r>
            <a:r>
              <a:rPr lang="en-US" altLang="zh-CN" sz="2000" dirty="0">
                <a:ea typeface="宋体" panose="02010600030101010101" pitchFamily="2" charset="-122"/>
              </a:rPr>
              <a:t>, </a:t>
            </a:r>
            <a:r>
              <a:rPr lang="en-US" altLang="zh-CN" sz="2000" dirty="0" err="1">
                <a:ea typeface="宋体" panose="02010600030101010101" pitchFamily="2" charset="-122"/>
              </a:rPr>
              <a:t>t_A,t_B</a:t>
            </a:r>
            <a:r>
              <a:rPr lang="en-US" altLang="zh-CN" sz="2000" dirty="0">
                <a:ea typeface="宋体" panose="02010600030101010101" pitchFamily="2" charset="-122"/>
              </a:rPr>
              <a:t>, </a:t>
            </a:r>
            <a:r>
              <a:rPr lang="en-US" altLang="zh-CN" sz="2000" dirty="0" err="1">
                <a:ea typeface="宋体" panose="02010600030101010101" pitchFamily="2" charset="-122"/>
              </a:rPr>
              <a:t>t_select</a:t>
            </a:r>
            <a:r>
              <a:rPr lang="en-US" altLang="zh-CN" sz="2000" dirty="0">
                <a:ea typeface="宋体" panose="02010600030101010101" pitchFamily="2" charset="-122"/>
              </a:rPr>
              <a:t>);</a:t>
            </a:r>
          </a:p>
          <a:p>
            <a:pPr>
              <a:buFont typeface="Wingdings" pitchFamily="2" charset="2"/>
              <a:buNone/>
            </a:pPr>
            <a:r>
              <a:rPr lang="en-US" altLang="zh-CN" sz="2000" b="1" dirty="0">
                <a:ea typeface="宋体" panose="02010600030101010101" pitchFamily="2" charset="-122"/>
              </a:rPr>
              <a:t>initial</a:t>
            </a:r>
            <a:r>
              <a:rPr lang="en-US" altLang="zh-CN" sz="2000" dirty="0">
                <a:ea typeface="宋体" panose="02010600030101010101" pitchFamily="2" charset="-122"/>
              </a:rPr>
              <a:t> # </a:t>
            </a:r>
            <a:r>
              <a:rPr lang="en-US" altLang="zh-CN" sz="2000" dirty="0" err="1">
                <a:ea typeface="宋体" panose="02010600030101010101" pitchFamily="2" charset="-122"/>
              </a:rPr>
              <a:t>stop_time</a:t>
            </a:r>
            <a:r>
              <a:rPr lang="en-US" altLang="zh-CN" sz="2000" dirty="0">
                <a:ea typeface="宋体" panose="02010600030101010101" pitchFamily="2" charset="-122"/>
              </a:rPr>
              <a:t> </a:t>
            </a:r>
            <a:r>
              <a:rPr lang="en-US" altLang="zh-CN" sz="2000" b="1" dirty="0">
                <a:ea typeface="宋体" panose="02010600030101010101" pitchFamily="2" charset="-122"/>
              </a:rPr>
              <a:t>$finish</a:t>
            </a:r>
            <a:r>
              <a:rPr lang="en-US" altLang="zh-CN" sz="2000" dirty="0">
                <a:ea typeface="宋体" panose="02010600030101010101" pitchFamily="2" charset="-122"/>
              </a:rPr>
              <a:t>;</a:t>
            </a:r>
          </a:p>
          <a:p>
            <a:pPr>
              <a:buFont typeface="Wingdings" pitchFamily="2" charset="2"/>
              <a:buNone/>
            </a:pPr>
            <a:r>
              <a:rPr lang="en-US" altLang="zh-CN" sz="2000" b="1" dirty="0">
                <a:ea typeface="宋体" panose="02010600030101010101" pitchFamily="2" charset="-122"/>
              </a:rPr>
              <a:t>initial begin</a:t>
            </a:r>
          </a:p>
          <a:p>
            <a:pPr>
              <a:buFont typeface="Wingdings" pitchFamily="2" charset="2"/>
              <a:buNone/>
            </a:pPr>
            <a:r>
              <a:rPr lang="en-US" altLang="zh-CN" sz="2000" dirty="0">
                <a:ea typeface="宋体" panose="02010600030101010101" pitchFamily="2" charset="-122"/>
              </a:rPr>
              <a:t>         </a:t>
            </a:r>
            <a:r>
              <a:rPr lang="en-US" altLang="zh-CN" sz="2000" dirty="0" err="1">
                <a:ea typeface="宋体" panose="02010600030101010101" pitchFamily="2" charset="-122"/>
              </a:rPr>
              <a:t>t_select</a:t>
            </a:r>
            <a:r>
              <a:rPr lang="en-US" altLang="zh-CN" sz="2000" dirty="0">
                <a:ea typeface="宋体" panose="02010600030101010101" pitchFamily="2" charset="-122"/>
              </a:rPr>
              <a:t> = 1; </a:t>
            </a:r>
            <a:r>
              <a:rPr lang="en-US" altLang="zh-CN" sz="2000" dirty="0" err="1">
                <a:ea typeface="宋体" panose="02010600030101010101" pitchFamily="2" charset="-122"/>
              </a:rPr>
              <a:t>t_A</a:t>
            </a:r>
            <a:r>
              <a:rPr lang="en-US" altLang="zh-CN" sz="2000" dirty="0">
                <a:ea typeface="宋体" panose="02010600030101010101" pitchFamily="2" charset="-122"/>
              </a:rPr>
              <a:t> = 0; </a:t>
            </a:r>
            <a:r>
              <a:rPr lang="en-US" altLang="zh-CN" sz="2000" dirty="0" err="1">
                <a:ea typeface="宋体" panose="02010600030101010101" pitchFamily="2" charset="-122"/>
              </a:rPr>
              <a:t>t_B</a:t>
            </a:r>
            <a:r>
              <a:rPr lang="en-US" altLang="zh-CN" sz="2000" dirty="0">
                <a:ea typeface="宋体" panose="02010600030101010101" pitchFamily="2" charset="-122"/>
              </a:rPr>
              <a:t> = 1;</a:t>
            </a:r>
          </a:p>
          <a:p>
            <a:pPr>
              <a:buFont typeface="Wingdings" pitchFamily="2" charset="2"/>
              <a:buNone/>
            </a:pPr>
            <a:r>
              <a:rPr lang="en-US" altLang="zh-CN" sz="2000" dirty="0">
                <a:ea typeface="宋体" panose="02010600030101010101" pitchFamily="2" charset="-122"/>
              </a:rPr>
              <a:t>#10   </a:t>
            </a:r>
            <a:r>
              <a:rPr lang="en-US" altLang="zh-CN" sz="2000" dirty="0" err="1">
                <a:ea typeface="宋体" panose="02010600030101010101" pitchFamily="2" charset="-122"/>
              </a:rPr>
              <a:t>t_A</a:t>
            </a:r>
            <a:r>
              <a:rPr lang="en-US" altLang="zh-CN" sz="2000" dirty="0">
                <a:ea typeface="宋体" panose="02010600030101010101" pitchFamily="2" charset="-122"/>
              </a:rPr>
              <a:t> = 1; </a:t>
            </a:r>
            <a:r>
              <a:rPr lang="en-US" altLang="zh-CN" sz="2000" dirty="0" err="1">
                <a:ea typeface="宋体" panose="02010600030101010101" pitchFamily="2" charset="-122"/>
              </a:rPr>
              <a:t>t_B</a:t>
            </a:r>
            <a:r>
              <a:rPr lang="en-US" altLang="zh-CN" sz="2000" dirty="0">
                <a:ea typeface="宋体" panose="02010600030101010101" pitchFamily="2" charset="-122"/>
              </a:rPr>
              <a:t> = 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EE4DAE8E-DB7E-8743-AA7B-7023D2233C4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C1C936C8-C7D1-5A4C-BAA5-B7BEF96FD826}" type="slidenum">
              <a:rPr lang="zh-CN" altLang="en-US" sz="1400">
                <a:solidFill>
                  <a:srgbClr val="0000B6"/>
                </a:solidFill>
                <a:latin typeface="Book Antiqua" charset="0"/>
                <a:ea typeface="宋体" charset="-122"/>
              </a:rPr>
              <a:pPr>
                <a:spcBef>
                  <a:spcPct val="0"/>
                </a:spcBef>
                <a:buClrTx/>
                <a:buSzTx/>
                <a:buFontTx/>
                <a:buNone/>
                <a:defRPr/>
              </a:pPr>
              <a:t>39</a:t>
            </a:fld>
            <a:endParaRPr lang="en-US" altLang="zh-CN" sz="1400">
              <a:solidFill>
                <a:srgbClr val="0000B6"/>
              </a:solidFill>
              <a:latin typeface="Book Antiqua" charset="0"/>
              <a:ea typeface="宋体" charset="-122"/>
            </a:endParaRPr>
          </a:p>
        </p:txBody>
      </p:sp>
      <p:sp>
        <p:nvSpPr>
          <p:cNvPr id="76802" name="页脚占位符 4">
            <a:extLst>
              <a:ext uri="{FF2B5EF4-FFF2-40B4-BE49-F238E27FC236}">
                <a16:creationId xmlns:a16="http://schemas.microsoft.com/office/drawing/2014/main" id="{252E2C9D-1895-5049-A186-3A4C2C30D51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7298" name="Rectangle 2">
            <a:extLst>
              <a:ext uri="{FF2B5EF4-FFF2-40B4-BE49-F238E27FC236}">
                <a16:creationId xmlns:a16="http://schemas.microsoft.com/office/drawing/2014/main" id="{991FBB9B-A2DA-104B-8870-8DA7C41505AC}"/>
              </a:ext>
            </a:extLst>
          </p:cNvPr>
          <p:cNvSpPr>
            <a:spLocks noGrp="1" noChangeArrowheads="1"/>
          </p:cNvSpPr>
          <p:nvPr>
            <p:ph type="title"/>
          </p:nvPr>
        </p:nvSpPr>
        <p:spPr/>
        <p:txBody>
          <a:bodyPr/>
          <a:lstStyle/>
          <a:p>
            <a:pPr>
              <a:defRPr/>
            </a:pPr>
            <a:r>
              <a:rPr lang="zh-CN" altLang="en-US" sz="4000" i="0" dirty="0">
                <a:latin typeface="微软雅黑" panose="020B0503020204020204" pitchFamily="34" charset="-122"/>
                <a:ea typeface="微软雅黑" panose="020B0503020204020204" pitchFamily="34" charset="-122"/>
              </a:rPr>
              <a:t>可综合的组合逻辑电路设计</a:t>
            </a:r>
          </a:p>
        </p:txBody>
      </p:sp>
      <p:sp>
        <p:nvSpPr>
          <p:cNvPr id="63493" name="Rectangle 3">
            <a:extLst>
              <a:ext uri="{FF2B5EF4-FFF2-40B4-BE49-F238E27FC236}">
                <a16:creationId xmlns:a16="http://schemas.microsoft.com/office/drawing/2014/main" id="{53096F91-F16D-4F42-8395-BDA32F40F9D3}"/>
              </a:ext>
            </a:extLst>
          </p:cNvPr>
          <p:cNvSpPr>
            <a:spLocks noGrp="1" noChangeArrowheads="1"/>
          </p:cNvSpPr>
          <p:nvPr>
            <p:ph type="body" idx="1"/>
          </p:nvPr>
        </p:nvSpPr>
        <p:spPr>
          <a:xfrm>
            <a:off x="1321752" y="1622425"/>
            <a:ext cx="8613909" cy="4525963"/>
          </a:xfrm>
        </p:spPr>
        <p:txBody>
          <a:bodyPr/>
          <a:lstStyle/>
          <a:p>
            <a:pPr>
              <a:buFont typeface="Wingdings" charset="2"/>
              <a:buNone/>
              <a:defRPr/>
            </a:pPr>
            <a:r>
              <a:rPr lang="en-US" altLang="zh-CN" sz="2000" dirty="0">
                <a:ea typeface="宋体" charset="-122"/>
              </a:rPr>
              <a:t>     #10 </a:t>
            </a:r>
            <a:r>
              <a:rPr lang="en-US" altLang="zh-CN" sz="2000" dirty="0" err="1">
                <a:ea typeface="宋体" charset="-122"/>
              </a:rPr>
              <a:t>t_select</a:t>
            </a:r>
            <a:r>
              <a:rPr lang="en-US" altLang="zh-CN" sz="2000" dirty="0">
                <a:ea typeface="宋体" charset="-122"/>
              </a:rPr>
              <a:t> = 0;</a:t>
            </a:r>
          </a:p>
          <a:p>
            <a:pPr>
              <a:buFont typeface="Wingdings" charset="2"/>
              <a:buNone/>
              <a:defRPr/>
            </a:pPr>
            <a:r>
              <a:rPr lang="en-US" altLang="zh-CN" sz="2000" dirty="0">
                <a:ea typeface="宋体" charset="-122"/>
              </a:rPr>
              <a:t>     #10 </a:t>
            </a:r>
            <a:r>
              <a:rPr lang="en-US" altLang="zh-CN" sz="2000" dirty="0" err="1">
                <a:ea typeface="宋体" charset="-122"/>
              </a:rPr>
              <a:t>t_A</a:t>
            </a:r>
            <a:r>
              <a:rPr lang="en-US" altLang="zh-CN" sz="2000" dirty="0">
                <a:ea typeface="宋体" charset="-122"/>
              </a:rPr>
              <a:t> = 0; </a:t>
            </a:r>
            <a:r>
              <a:rPr lang="en-US" altLang="zh-CN" sz="2000" dirty="0" err="1">
                <a:ea typeface="宋体" charset="-122"/>
              </a:rPr>
              <a:t>t_B</a:t>
            </a:r>
            <a:r>
              <a:rPr lang="en-US" altLang="zh-CN" sz="2000" dirty="0">
                <a:ea typeface="宋体" charset="-122"/>
              </a:rPr>
              <a:t> = 1;</a:t>
            </a:r>
          </a:p>
          <a:p>
            <a:pPr>
              <a:buFont typeface="Wingdings" charset="2"/>
              <a:buNone/>
              <a:defRPr/>
            </a:pPr>
            <a:r>
              <a:rPr lang="en-US" altLang="zh-CN" sz="2000" b="1" dirty="0">
                <a:ea typeface="宋体" charset="-122"/>
              </a:rPr>
              <a:t>end</a:t>
            </a:r>
          </a:p>
          <a:p>
            <a:pPr>
              <a:buFont typeface="Wingdings" charset="2"/>
              <a:buNone/>
              <a:defRPr/>
            </a:pPr>
            <a:r>
              <a:rPr lang="en-US" altLang="zh-CN" sz="2000" b="1" dirty="0">
                <a:ea typeface="宋体" charset="-122"/>
              </a:rPr>
              <a:t>initial begin</a:t>
            </a:r>
          </a:p>
          <a:p>
            <a:pPr>
              <a:buFont typeface="Wingdings" charset="2"/>
              <a:buNone/>
              <a:defRPr/>
            </a:pPr>
            <a:r>
              <a:rPr lang="en-US" altLang="zh-CN" sz="2000" b="1" dirty="0">
                <a:ea typeface="宋体" charset="-122"/>
              </a:rPr>
              <a:t>$monitor</a:t>
            </a:r>
            <a:r>
              <a:rPr lang="en-US" altLang="zh-CN" sz="2000" dirty="0">
                <a:ea typeface="宋体" charset="-122"/>
              </a:rPr>
              <a:t>(“time=“”,</a:t>
            </a:r>
            <a:r>
              <a:rPr lang="zh-CN" altLang="en-US" sz="2000" dirty="0">
                <a:ea typeface="宋体" charset="-122"/>
              </a:rPr>
              <a:t> </a:t>
            </a:r>
            <a:r>
              <a:rPr lang="en-US" altLang="zh-CN" sz="2000" dirty="0">
                <a:ea typeface="宋体" charset="-122"/>
              </a:rPr>
              <a:t>$time, “select=%b A=%b B=%b OUT=%b,</a:t>
            </a:r>
          </a:p>
          <a:p>
            <a:pPr>
              <a:buFont typeface="Wingdings" charset="2"/>
              <a:buNone/>
              <a:defRPr/>
            </a:pPr>
            <a:r>
              <a:rPr lang="en-US" altLang="zh-CN" sz="2000" dirty="0">
                <a:ea typeface="宋体" charset="-122"/>
              </a:rPr>
              <a:t> </a:t>
            </a:r>
            <a:r>
              <a:rPr lang="en-US" altLang="zh-CN" sz="2000" dirty="0" err="1">
                <a:ea typeface="宋体" charset="-122"/>
              </a:rPr>
              <a:t>t_select</a:t>
            </a:r>
            <a:r>
              <a:rPr lang="en-US" altLang="zh-CN" sz="2000" dirty="0">
                <a:ea typeface="宋体" charset="-122"/>
              </a:rPr>
              <a:t>, </a:t>
            </a:r>
            <a:r>
              <a:rPr lang="en-US" altLang="zh-CN" sz="2000" dirty="0" err="1">
                <a:ea typeface="宋体" charset="-122"/>
              </a:rPr>
              <a:t>t_A,t_B</a:t>
            </a:r>
            <a:r>
              <a:rPr lang="en-US" altLang="zh-CN" sz="2000" dirty="0">
                <a:ea typeface="宋体" charset="-122"/>
              </a:rPr>
              <a:t>, </a:t>
            </a:r>
            <a:r>
              <a:rPr lang="en-US" altLang="zh-CN" sz="2000" dirty="0" err="1">
                <a:ea typeface="宋体" charset="-122"/>
              </a:rPr>
              <a:t>t_mux_out</a:t>
            </a:r>
            <a:r>
              <a:rPr lang="en-US" altLang="zh-CN" sz="2000" dirty="0">
                <a:ea typeface="宋体" charset="-122"/>
              </a:rPr>
              <a:t>);</a:t>
            </a:r>
          </a:p>
          <a:p>
            <a:pPr>
              <a:buFont typeface="Wingdings" charset="2"/>
              <a:buNone/>
              <a:defRPr/>
            </a:pPr>
            <a:r>
              <a:rPr lang="en-US" altLang="zh-CN" sz="2000" b="1" dirty="0">
                <a:ea typeface="宋体" charset="-122"/>
              </a:rPr>
              <a:t>end</a:t>
            </a:r>
          </a:p>
          <a:p>
            <a:pPr>
              <a:buFont typeface="Wingdings" charset="2"/>
              <a:buNone/>
              <a:defRPr/>
            </a:pPr>
            <a:r>
              <a:rPr lang="en-US" altLang="zh-CN" sz="2000" b="1" dirty="0" err="1">
                <a:ea typeface="宋体" charset="-122"/>
              </a:rPr>
              <a:t>endmodule</a:t>
            </a:r>
            <a:endParaRPr lang="en-US" altLang="zh-CN" sz="2000" b="1"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7A4D56FD-22F2-0345-B338-9A04DF7C53E5}"/>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B9B0DA2F-029D-ED44-AF54-F3437282CE3F}" type="slidenum">
              <a:rPr lang="zh-CN" altLang="en-US" sz="1400">
                <a:solidFill>
                  <a:srgbClr val="0000B6"/>
                </a:solidFill>
                <a:latin typeface="Book Antiqua" charset="0"/>
                <a:ea typeface="宋体" charset="-122"/>
              </a:rPr>
              <a:pPr>
                <a:spcBef>
                  <a:spcPct val="0"/>
                </a:spcBef>
                <a:buClrTx/>
                <a:buSzTx/>
                <a:buFontTx/>
                <a:buNone/>
                <a:defRPr/>
              </a:pPr>
              <a:t>4</a:t>
            </a:fld>
            <a:endParaRPr lang="en-US" altLang="zh-CN" sz="1400">
              <a:solidFill>
                <a:srgbClr val="0000B6"/>
              </a:solidFill>
              <a:latin typeface="Book Antiqua" charset="0"/>
              <a:ea typeface="宋体" charset="-122"/>
            </a:endParaRPr>
          </a:p>
        </p:txBody>
      </p:sp>
      <p:sp>
        <p:nvSpPr>
          <p:cNvPr id="23554" name="页脚占位符 4">
            <a:extLst>
              <a:ext uri="{FF2B5EF4-FFF2-40B4-BE49-F238E27FC236}">
                <a16:creationId xmlns:a16="http://schemas.microsoft.com/office/drawing/2014/main" id="{B12AEEB2-4CAF-6C41-8A3E-9A5441092EB6}"/>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790978" name="Rectangle 2">
            <a:extLst>
              <a:ext uri="{FF2B5EF4-FFF2-40B4-BE49-F238E27FC236}">
                <a16:creationId xmlns:a16="http://schemas.microsoft.com/office/drawing/2014/main" id="{60CF5C98-879A-5D45-8A7E-AC1881BDF8E4}"/>
              </a:ext>
            </a:extLst>
          </p:cNvPr>
          <p:cNvSpPr>
            <a:spLocks noGrp="1" noChangeArrowheads="1"/>
          </p:cNvSpPr>
          <p:nvPr>
            <p:ph type="title"/>
          </p:nvPr>
        </p:nvSpPr>
        <p:spPr/>
        <p:txBody>
          <a:bodyPr/>
          <a:lstStyle/>
          <a:p>
            <a:pPr defTabSz="927100">
              <a:defRPr/>
            </a:pPr>
            <a:r>
              <a:rPr lang="en-US" altLang="zh-CN" sz="4000" i="0" dirty="0">
                <a:ea typeface="宋体" pitchFamily="2" charset="-122"/>
              </a:rPr>
              <a:t>Quick History of HDLs</a:t>
            </a:r>
          </a:p>
        </p:txBody>
      </p:sp>
      <p:sp>
        <p:nvSpPr>
          <p:cNvPr id="10245" name="Rectangle 3">
            <a:extLst>
              <a:ext uri="{FF2B5EF4-FFF2-40B4-BE49-F238E27FC236}">
                <a16:creationId xmlns:a16="http://schemas.microsoft.com/office/drawing/2014/main" id="{31C65679-EDF0-F147-A331-8143D19BE5D5}"/>
              </a:ext>
            </a:extLst>
          </p:cNvPr>
          <p:cNvSpPr>
            <a:spLocks noGrp="1" noChangeArrowheads="1"/>
          </p:cNvSpPr>
          <p:nvPr>
            <p:ph type="body" idx="1"/>
          </p:nvPr>
        </p:nvSpPr>
        <p:spPr>
          <a:xfrm>
            <a:off x="1168400" y="1468437"/>
            <a:ext cx="8801100" cy="4930775"/>
          </a:xfrm>
        </p:spPr>
        <p:txBody>
          <a:bodyPr/>
          <a:lstStyle/>
          <a:p>
            <a:pPr marL="347663" indent="-347663" defTabSz="927100">
              <a:lnSpc>
                <a:spcPct val="90000"/>
              </a:lnSpc>
              <a:buFont typeface="Wingdings" charset="2"/>
              <a:buChar char="q"/>
              <a:defRPr/>
            </a:pPr>
            <a:r>
              <a:rPr lang="en-US" altLang="zh-CN" sz="2000" dirty="0">
                <a:ea typeface="宋体" charset="-122"/>
              </a:rPr>
              <a:t>ISP (circa 1977) - research project at CMU</a:t>
            </a:r>
          </a:p>
          <a:p>
            <a:pPr marL="752475" lvl="1" indent="-288925" defTabSz="927100">
              <a:lnSpc>
                <a:spcPct val="90000"/>
              </a:lnSpc>
              <a:buFont typeface="Wingdings" charset="2"/>
              <a:buChar char="§"/>
              <a:defRPr/>
            </a:pPr>
            <a:r>
              <a:rPr lang="en-US" altLang="zh-CN" sz="1800" dirty="0">
                <a:ea typeface="宋体" charset="-122"/>
              </a:rPr>
              <a:t>Simulation, but no synthesis</a:t>
            </a:r>
          </a:p>
          <a:p>
            <a:pPr marL="347663" indent="-347663" defTabSz="927100">
              <a:lnSpc>
                <a:spcPct val="90000"/>
              </a:lnSpc>
              <a:buFont typeface="Wingdings" charset="2"/>
              <a:buChar char="q"/>
              <a:defRPr/>
            </a:pPr>
            <a:r>
              <a:rPr lang="en-US" altLang="zh-CN" sz="2000" dirty="0">
                <a:ea typeface="宋体" charset="-122"/>
              </a:rPr>
              <a:t>Abel (circa 1983) - developed by Data-I/O</a:t>
            </a:r>
          </a:p>
          <a:p>
            <a:pPr marL="752475" lvl="1" indent="-288925" defTabSz="927100">
              <a:lnSpc>
                <a:spcPct val="90000"/>
              </a:lnSpc>
              <a:buFont typeface="Wingdings" charset="2"/>
              <a:buChar char="§"/>
              <a:defRPr/>
            </a:pPr>
            <a:r>
              <a:rPr lang="en-US" altLang="zh-CN" sz="1800" dirty="0">
                <a:ea typeface="宋体" charset="-122"/>
              </a:rPr>
              <a:t>Targeted to programmable logic devices</a:t>
            </a:r>
          </a:p>
          <a:p>
            <a:pPr marL="752475" lvl="1" indent="-288925" defTabSz="927100">
              <a:lnSpc>
                <a:spcPct val="90000"/>
              </a:lnSpc>
              <a:buFont typeface="Wingdings" charset="2"/>
              <a:buChar char="§"/>
              <a:defRPr/>
            </a:pPr>
            <a:r>
              <a:rPr lang="en-US" altLang="zh-CN" sz="1800" dirty="0">
                <a:ea typeface="宋体" charset="-122"/>
              </a:rPr>
              <a:t>Not good for much more than state machines</a:t>
            </a:r>
          </a:p>
          <a:p>
            <a:pPr marL="347663" indent="-347663" defTabSz="927100">
              <a:lnSpc>
                <a:spcPct val="90000"/>
              </a:lnSpc>
              <a:buFont typeface="Wingdings" charset="2"/>
              <a:buChar char="q"/>
              <a:defRPr/>
            </a:pPr>
            <a:r>
              <a:rPr lang="en-US" altLang="zh-CN" sz="2000" dirty="0">
                <a:ea typeface="宋体" charset="-122"/>
              </a:rPr>
              <a:t>Verilog (circa 1985) - developed by Gateway (now Cadence)</a:t>
            </a:r>
          </a:p>
          <a:p>
            <a:pPr marL="752475" lvl="1" indent="-288925" defTabSz="927100">
              <a:lnSpc>
                <a:spcPct val="90000"/>
              </a:lnSpc>
              <a:buFont typeface="Wingdings" charset="2"/>
              <a:buChar char="§"/>
              <a:defRPr/>
            </a:pPr>
            <a:r>
              <a:rPr lang="en-US" altLang="zh-CN" sz="1800" dirty="0">
                <a:ea typeface="宋体" charset="-122"/>
              </a:rPr>
              <a:t>Similar to Pascal and C, originally developed for simulation</a:t>
            </a:r>
          </a:p>
          <a:p>
            <a:pPr marL="752475" lvl="1" indent="-288925" defTabSz="927100">
              <a:lnSpc>
                <a:spcPct val="90000"/>
              </a:lnSpc>
              <a:buFont typeface="Wingdings" charset="2"/>
              <a:buChar char="§"/>
              <a:defRPr/>
            </a:pPr>
            <a:r>
              <a:rPr lang="en-US" altLang="zh-CN" sz="1800" dirty="0">
                <a:ea typeface="宋体" charset="-122"/>
              </a:rPr>
              <a:t>Fairly efficient and easy to write</a:t>
            </a:r>
          </a:p>
          <a:p>
            <a:pPr marL="752475" lvl="1" indent="-288925" defTabSz="927100">
              <a:lnSpc>
                <a:spcPct val="90000"/>
              </a:lnSpc>
              <a:buFont typeface="Wingdings" charset="2"/>
              <a:buChar char="§"/>
              <a:defRPr/>
            </a:pPr>
            <a:r>
              <a:rPr lang="en-US" altLang="zh-CN" sz="1800" dirty="0">
                <a:ea typeface="宋体" charset="-122"/>
              </a:rPr>
              <a:t>80s Berkeley develops synthesis tools</a:t>
            </a:r>
          </a:p>
          <a:p>
            <a:pPr marL="752475" lvl="1" indent="-288925" defTabSz="927100">
              <a:lnSpc>
                <a:spcPct val="90000"/>
              </a:lnSpc>
              <a:buFont typeface="Wingdings" charset="2"/>
              <a:buChar char="§"/>
              <a:defRPr/>
            </a:pPr>
            <a:r>
              <a:rPr lang="en-US" altLang="zh-CN" sz="1800" dirty="0">
                <a:ea typeface="宋体" charset="-122"/>
              </a:rPr>
              <a:t>IEEE standard</a:t>
            </a:r>
          </a:p>
          <a:p>
            <a:pPr marL="347663" indent="-347663" defTabSz="927100">
              <a:lnSpc>
                <a:spcPct val="90000"/>
              </a:lnSpc>
              <a:buFont typeface="Wingdings" charset="2"/>
              <a:buChar char="q"/>
              <a:defRPr/>
            </a:pPr>
            <a:r>
              <a:rPr lang="en-US" altLang="zh-CN" sz="2000" dirty="0">
                <a:ea typeface="宋体" charset="-122"/>
              </a:rPr>
              <a:t>VHDL (circa 1987) - DoD sponsored standard</a:t>
            </a:r>
          </a:p>
          <a:p>
            <a:pPr marL="752475" lvl="1" indent="-288925" defTabSz="927100">
              <a:lnSpc>
                <a:spcPct val="90000"/>
              </a:lnSpc>
              <a:buFont typeface="Wingdings" charset="2"/>
              <a:buChar char="§"/>
              <a:defRPr/>
            </a:pPr>
            <a:r>
              <a:rPr lang="en-US" altLang="zh-CN" sz="1800" dirty="0">
                <a:ea typeface="宋体" charset="-122"/>
              </a:rPr>
              <a:t>Similar to Ada (emphasis on re-use and maintainability)</a:t>
            </a:r>
          </a:p>
          <a:p>
            <a:pPr marL="752475" lvl="1" indent="-288925" defTabSz="927100">
              <a:lnSpc>
                <a:spcPct val="90000"/>
              </a:lnSpc>
              <a:buFont typeface="Wingdings" charset="2"/>
              <a:buChar char="§"/>
              <a:defRPr/>
            </a:pPr>
            <a:r>
              <a:rPr lang="en-US" altLang="zh-CN" sz="1800" dirty="0">
                <a:ea typeface="宋体" charset="-122"/>
              </a:rPr>
              <a:t>Simulation semantics visible</a:t>
            </a:r>
          </a:p>
          <a:p>
            <a:pPr marL="752475" lvl="1" indent="-288925" defTabSz="927100">
              <a:lnSpc>
                <a:spcPct val="90000"/>
              </a:lnSpc>
              <a:buFont typeface="Wingdings" charset="2"/>
              <a:buChar char="§"/>
              <a:defRPr/>
            </a:pPr>
            <a:r>
              <a:rPr lang="en-US" altLang="zh-CN" sz="1800" dirty="0">
                <a:ea typeface="宋体" charset="-122"/>
              </a:rPr>
              <a:t>Very general but verbose</a:t>
            </a:r>
          </a:p>
          <a:p>
            <a:pPr marL="752475" lvl="1" indent="-288925" defTabSz="927100">
              <a:lnSpc>
                <a:spcPct val="90000"/>
              </a:lnSpc>
              <a:buFont typeface="Wingdings" charset="2"/>
              <a:buChar char="§"/>
              <a:defRPr/>
            </a:pPr>
            <a:r>
              <a:rPr lang="en-US" altLang="zh-CN" sz="1800" dirty="0">
                <a:ea typeface="宋体" charset="-122"/>
              </a:rPr>
              <a:t>IEEE standard</a:t>
            </a:r>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FEC79B5B-5E6F-3742-B406-A60C4E69CAF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08873072-01F7-0A48-96BA-DD9E65BA62FA}" type="slidenum">
              <a:rPr lang="zh-CN" altLang="en-US" sz="1400">
                <a:solidFill>
                  <a:srgbClr val="0000B6"/>
                </a:solidFill>
                <a:latin typeface="Book Antiqua" charset="0"/>
                <a:ea typeface="宋体" charset="-122"/>
              </a:rPr>
              <a:pPr>
                <a:spcBef>
                  <a:spcPct val="0"/>
                </a:spcBef>
                <a:buClrTx/>
                <a:buSzTx/>
                <a:buFontTx/>
                <a:buNone/>
                <a:defRPr/>
              </a:pPr>
              <a:t>40</a:t>
            </a:fld>
            <a:endParaRPr lang="en-US" altLang="zh-CN" sz="1400">
              <a:solidFill>
                <a:srgbClr val="0000B6"/>
              </a:solidFill>
              <a:latin typeface="Book Antiqua" charset="0"/>
              <a:ea typeface="宋体" charset="-122"/>
            </a:endParaRPr>
          </a:p>
        </p:txBody>
      </p:sp>
      <p:sp>
        <p:nvSpPr>
          <p:cNvPr id="77826" name="页脚占位符 4">
            <a:extLst>
              <a:ext uri="{FF2B5EF4-FFF2-40B4-BE49-F238E27FC236}">
                <a16:creationId xmlns:a16="http://schemas.microsoft.com/office/drawing/2014/main" id="{31C50458-991A-5443-8F84-5B8E3BD82C8F}"/>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250306" name="Rectangle 2">
            <a:extLst>
              <a:ext uri="{FF2B5EF4-FFF2-40B4-BE49-F238E27FC236}">
                <a16:creationId xmlns:a16="http://schemas.microsoft.com/office/drawing/2014/main" id="{3212BC8D-9FDF-D94C-920A-6806A49E925A}"/>
              </a:ext>
            </a:extLst>
          </p:cNvPr>
          <p:cNvSpPr>
            <a:spLocks noGrp="1" noChangeArrowheads="1"/>
          </p:cNvSpPr>
          <p:nvPr>
            <p:ph type="title"/>
          </p:nvPr>
        </p:nvSpPr>
        <p:spPr>
          <a:xfrm>
            <a:off x="914400" y="228600"/>
            <a:ext cx="10363200" cy="1010920"/>
          </a:xfrm>
        </p:spPr>
        <p:txBody>
          <a:bodyPr/>
          <a:lstStyle/>
          <a:p>
            <a:pPr>
              <a:defRPr/>
            </a:pPr>
            <a:r>
              <a:rPr lang="zh-CN" altLang="en-US" sz="4000" i="0" dirty="0">
                <a:latin typeface="微软雅黑" panose="020B0503020204020204" pitchFamily="34" charset="-122"/>
                <a:ea typeface="微软雅黑" panose="020B0503020204020204" pitchFamily="34" charset="-122"/>
              </a:rPr>
              <a:t>测试</a:t>
            </a:r>
          </a:p>
        </p:txBody>
      </p:sp>
      <p:sp>
        <p:nvSpPr>
          <p:cNvPr id="64517" name="Rectangle 3">
            <a:extLst>
              <a:ext uri="{FF2B5EF4-FFF2-40B4-BE49-F238E27FC236}">
                <a16:creationId xmlns:a16="http://schemas.microsoft.com/office/drawing/2014/main" id="{A35A8726-FAA3-F842-8172-132CA5BCBB52}"/>
              </a:ext>
            </a:extLst>
          </p:cNvPr>
          <p:cNvSpPr>
            <a:spLocks noGrp="1" noChangeArrowheads="1"/>
          </p:cNvSpPr>
          <p:nvPr>
            <p:ph type="body" idx="1"/>
          </p:nvPr>
        </p:nvSpPr>
        <p:spPr>
          <a:xfrm>
            <a:off x="1196868" y="1259046"/>
            <a:ext cx="9798263" cy="5120640"/>
          </a:xfrm>
        </p:spPr>
        <p:txBody>
          <a:bodyPr/>
          <a:lstStyle/>
          <a:p>
            <a:pPr>
              <a:buFont typeface="Wingdings" charset="2"/>
              <a:buChar char="q"/>
              <a:defRPr/>
            </a:pPr>
            <a:r>
              <a:rPr lang="zh-CN" altLang="en-US" dirty="0">
                <a:ea typeface="宋体" charset="-122"/>
              </a:rPr>
              <a:t>测试是一个专门用来给电路的</a:t>
            </a:r>
            <a:r>
              <a:rPr lang="en-US" altLang="zh-CN" dirty="0">
                <a:ea typeface="宋体" charset="-122"/>
              </a:rPr>
              <a:t>HDL</a:t>
            </a:r>
            <a:r>
              <a:rPr lang="zh-CN" altLang="en-US" dirty="0">
                <a:ea typeface="宋体" charset="-122"/>
              </a:rPr>
              <a:t>模型施加的一个激励的</a:t>
            </a:r>
            <a:r>
              <a:rPr lang="en-US" altLang="zh-CN" dirty="0">
                <a:ea typeface="宋体" charset="-122"/>
              </a:rPr>
              <a:t>HDL</a:t>
            </a:r>
            <a:r>
              <a:rPr lang="zh-CN" altLang="en-US" dirty="0">
                <a:ea typeface="宋体" charset="-122"/>
              </a:rPr>
              <a:t>程序，目的是测试和观察其在激励下的响应</a:t>
            </a:r>
          </a:p>
          <a:p>
            <a:pPr>
              <a:buFont typeface="Wingdings" charset="2"/>
              <a:buChar char="q"/>
              <a:defRPr/>
            </a:pPr>
            <a:r>
              <a:rPr lang="zh-CN" altLang="en-US" dirty="0">
                <a:ea typeface="宋体" charset="-122"/>
              </a:rPr>
              <a:t>典型的测试模块没有输入和输出，加到设计模块用于模拟的输入信号在激励模块中定义为局部</a:t>
            </a:r>
            <a:r>
              <a:rPr lang="en-US" altLang="zh-CN" b="1" dirty="0" err="1">
                <a:solidFill>
                  <a:srgbClr val="FF0000"/>
                </a:solidFill>
                <a:latin typeface="微软雅黑" panose="020B0503020204020204" pitchFamily="34" charset="-122"/>
                <a:ea typeface="微软雅黑" panose="020B0503020204020204" pitchFamily="34" charset="-122"/>
              </a:rPr>
              <a:t>reg</a:t>
            </a:r>
            <a:r>
              <a:rPr lang="zh-CN" altLang="en-US" b="1" dirty="0">
                <a:solidFill>
                  <a:srgbClr val="FF0000"/>
                </a:solidFill>
                <a:latin typeface="微软雅黑" panose="020B0503020204020204" pitchFamily="34" charset="-122"/>
                <a:ea typeface="微软雅黑" panose="020B0503020204020204" pitchFamily="34" charset="-122"/>
              </a:rPr>
              <a:t>型</a:t>
            </a:r>
            <a:r>
              <a:rPr lang="zh-CN" altLang="en-US" dirty="0">
                <a:ea typeface="宋体" charset="-122"/>
              </a:rPr>
              <a:t>数据。显示设计模块的测试输出在激励模块中定义为局部</a:t>
            </a:r>
            <a:r>
              <a:rPr lang="en-US" altLang="zh-CN" b="1" dirty="0">
                <a:solidFill>
                  <a:srgbClr val="FF0000"/>
                </a:solidFill>
                <a:latin typeface="微软雅黑" panose="020B0503020204020204" pitchFamily="34" charset="-122"/>
                <a:ea typeface="微软雅黑" panose="020B0503020204020204" pitchFamily="34" charset="-122"/>
              </a:rPr>
              <a:t>wire</a:t>
            </a:r>
            <a:r>
              <a:rPr lang="zh-CN" altLang="en-US" b="1" dirty="0">
                <a:solidFill>
                  <a:srgbClr val="FF0000"/>
                </a:solidFill>
                <a:latin typeface="微软雅黑" panose="020B0503020204020204" pitchFamily="34" charset="-122"/>
                <a:ea typeface="微软雅黑" panose="020B0503020204020204" pitchFamily="34" charset="-122"/>
              </a:rPr>
              <a:t>型</a:t>
            </a:r>
            <a:r>
              <a:rPr lang="zh-CN" altLang="en-US" dirty="0">
                <a:ea typeface="宋体" charset="-122"/>
              </a:rPr>
              <a:t>数据。用局部的标识来例化测试的模块</a:t>
            </a:r>
          </a:p>
          <a:p>
            <a:pPr>
              <a:buFont typeface="Wingdings" charset="2"/>
              <a:buChar char="q"/>
              <a:defRPr/>
            </a:pPr>
            <a:r>
              <a:rPr lang="zh-CN" altLang="en-US" dirty="0">
                <a:ea typeface="宋体" charset="-122"/>
              </a:rPr>
              <a:t>测试模块的</a:t>
            </a:r>
            <a:r>
              <a:rPr lang="en-US" altLang="zh-CN" dirty="0">
                <a:ea typeface="宋体" charset="-122"/>
              </a:rPr>
              <a:t>HDL</a:t>
            </a:r>
            <a:r>
              <a:rPr lang="zh-CN" altLang="en-US" dirty="0">
                <a:ea typeface="宋体" charset="-122"/>
              </a:rPr>
              <a:t>格式：</a:t>
            </a:r>
          </a:p>
          <a:p>
            <a:pPr lvl="1">
              <a:buFont typeface="Wingdings" charset="2"/>
              <a:buNone/>
              <a:defRPr/>
            </a:pPr>
            <a:r>
              <a:rPr lang="en-US" altLang="zh-CN" sz="1800" dirty="0">
                <a:ea typeface="宋体" charset="-122"/>
              </a:rPr>
              <a:t>     </a:t>
            </a:r>
            <a:r>
              <a:rPr lang="zh-CN" altLang="en-US" sz="1800" dirty="0">
                <a:ea typeface="宋体" charset="-122"/>
              </a:rPr>
              <a:t> </a:t>
            </a:r>
            <a:r>
              <a:rPr lang="en-US" altLang="zh-CN" sz="1800" dirty="0">
                <a:ea typeface="宋体" charset="-122"/>
              </a:rPr>
              <a:t>module </a:t>
            </a:r>
            <a:r>
              <a:rPr lang="en-US" altLang="zh-CN" sz="1800" dirty="0" err="1">
                <a:ea typeface="宋体" charset="-122"/>
              </a:rPr>
              <a:t>test_module_name</a:t>
            </a:r>
            <a:r>
              <a:rPr lang="en-US" altLang="zh-CN" sz="1800" dirty="0">
                <a:ea typeface="宋体" charset="-122"/>
              </a:rPr>
              <a:t>;</a:t>
            </a:r>
          </a:p>
          <a:p>
            <a:pPr lvl="2">
              <a:buFontTx/>
              <a:buNone/>
              <a:defRPr/>
            </a:pPr>
            <a:r>
              <a:rPr lang="en-US" altLang="zh-CN" sz="1600" dirty="0">
                <a:ea typeface="宋体" charset="-122"/>
              </a:rPr>
              <a:t>  </a:t>
            </a:r>
            <a:r>
              <a:rPr lang="en-US" altLang="zh-CN" dirty="0">
                <a:ea typeface="宋体" charset="-122"/>
              </a:rPr>
              <a:t>//Declare local </a:t>
            </a:r>
            <a:r>
              <a:rPr lang="en-US" altLang="zh-CN" dirty="0" err="1">
                <a:ea typeface="宋体" charset="-122"/>
              </a:rPr>
              <a:t>reg</a:t>
            </a:r>
            <a:r>
              <a:rPr lang="en-US" altLang="zh-CN" dirty="0">
                <a:ea typeface="宋体" charset="-122"/>
              </a:rPr>
              <a:t> and wire identifiers</a:t>
            </a:r>
          </a:p>
          <a:p>
            <a:pPr lvl="2">
              <a:buFontTx/>
              <a:buNone/>
              <a:defRPr/>
            </a:pPr>
            <a:r>
              <a:rPr lang="en-US" altLang="zh-CN" dirty="0">
                <a:ea typeface="宋体" charset="-122"/>
              </a:rPr>
              <a:t>  //Instantiate the design module under test</a:t>
            </a:r>
          </a:p>
          <a:p>
            <a:pPr lvl="2">
              <a:buFontTx/>
              <a:buNone/>
              <a:defRPr/>
            </a:pPr>
            <a:r>
              <a:rPr lang="en-US" altLang="zh-CN" dirty="0">
                <a:ea typeface="宋体" charset="-122"/>
              </a:rPr>
              <a:t>  //Specify a stopwatch, using $finish to terminate the simulation</a:t>
            </a:r>
          </a:p>
          <a:p>
            <a:pPr lvl="2">
              <a:buFontTx/>
              <a:buNone/>
              <a:defRPr/>
            </a:pPr>
            <a:r>
              <a:rPr lang="en-US" altLang="zh-CN" dirty="0">
                <a:ea typeface="宋体" charset="-122"/>
              </a:rPr>
              <a:t>  //Generate stimulus, using initial and always statements</a:t>
            </a:r>
          </a:p>
          <a:p>
            <a:pPr lvl="2">
              <a:buFontTx/>
              <a:buNone/>
              <a:defRPr/>
            </a:pPr>
            <a:r>
              <a:rPr lang="en-US" altLang="zh-CN" dirty="0">
                <a:ea typeface="宋体" charset="-122"/>
              </a:rPr>
              <a:t>  //Display the output response (text or graphics (or both))</a:t>
            </a:r>
          </a:p>
          <a:p>
            <a:pPr lvl="2">
              <a:buFontTx/>
              <a:buNone/>
              <a:defRPr/>
            </a:pPr>
            <a:r>
              <a:rPr lang="en-US" altLang="zh-CN" dirty="0" err="1">
                <a:ea typeface="宋体" charset="-122"/>
              </a:rPr>
              <a:t>endmodule</a:t>
            </a:r>
            <a:endParaRPr lang="en-US" altLang="zh-CN" dirty="0">
              <a:ea typeface="宋体" charset="-122"/>
            </a:endParaRPr>
          </a:p>
          <a:p>
            <a:pPr lvl="2">
              <a:buFontTx/>
              <a:buNone/>
              <a:defRPr/>
            </a:pPr>
            <a:endParaRPr lang="en-US" altLang="zh-CN" sz="1600" dirty="0">
              <a:ea typeface="宋体" charset="-122"/>
            </a:endParaRPr>
          </a:p>
          <a:p>
            <a:pPr lvl="2">
              <a:buFontTx/>
              <a:buNone/>
              <a:defRPr/>
            </a:pPr>
            <a:endParaRPr lang="en-US" altLang="zh-CN" sz="1600" dirty="0">
              <a:ea typeface="宋体" charset="-122"/>
            </a:endParaRPr>
          </a:p>
          <a:p>
            <a:pPr lvl="2">
              <a:buFontTx/>
              <a:buNone/>
              <a:defRPr/>
            </a:pPr>
            <a:endParaRPr lang="en-US" altLang="zh-CN" sz="1600" dirty="0">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297BFF68-5358-B448-A2D5-9DAB31CDEC6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497208CB-0AD9-DB47-8265-BCFEA464D6FE}" type="slidenum">
              <a:rPr lang="zh-CN" altLang="en-US" sz="1400">
                <a:solidFill>
                  <a:srgbClr val="0000B6"/>
                </a:solidFill>
                <a:latin typeface="Book Antiqua" charset="0"/>
                <a:ea typeface="宋体" charset="-122"/>
              </a:rPr>
              <a:pPr>
                <a:spcBef>
                  <a:spcPct val="0"/>
                </a:spcBef>
                <a:buClrTx/>
                <a:buSzTx/>
                <a:buFontTx/>
                <a:buNone/>
                <a:defRPr/>
              </a:pPr>
              <a:t>41</a:t>
            </a:fld>
            <a:endParaRPr lang="en-US" altLang="zh-CN" sz="1400">
              <a:solidFill>
                <a:srgbClr val="0000B6"/>
              </a:solidFill>
              <a:latin typeface="Book Antiqua" charset="0"/>
              <a:ea typeface="宋体" charset="-122"/>
            </a:endParaRPr>
          </a:p>
        </p:txBody>
      </p:sp>
      <p:sp>
        <p:nvSpPr>
          <p:cNvPr id="78850" name="页脚占位符 4">
            <a:extLst>
              <a:ext uri="{FF2B5EF4-FFF2-40B4-BE49-F238E27FC236}">
                <a16:creationId xmlns:a16="http://schemas.microsoft.com/office/drawing/2014/main" id="{48EDF9CA-48DE-314C-A929-79A4DB9F3454}"/>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848322" name="Rectangle 2">
            <a:extLst>
              <a:ext uri="{FF2B5EF4-FFF2-40B4-BE49-F238E27FC236}">
                <a16:creationId xmlns:a16="http://schemas.microsoft.com/office/drawing/2014/main" id="{E71C5D77-1E67-EC46-8420-EBFF40A68118}"/>
              </a:ext>
            </a:extLst>
          </p:cNvPr>
          <p:cNvSpPr>
            <a:spLocks noGrp="1" noChangeArrowheads="1"/>
          </p:cNvSpPr>
          <p:nvPr>
            <p:ph type="title"/>
          </p:nvPr>
        </p:nvSpPr>
        <p:spPr/>
        <p:txBody>
          <a:bodyPr/>
          <a:lstStyle/>
          <a:p>
            <a:pPr>
              <a:defRPr/>
            </a:pPr>
            <a:r>
              <a:rPr lang="zh-CN" altLang="en-US" sz="4000" i="0" dirty="0">
                <a:effectLst/>
                <a:latin typeface="微软雅黑" panose="020B0503020204020204" pitchFamily="34" charset="-122"/>
                <a:ea typeface="微软雅黑" panose="020B0503020204020204" pitchFamily="34" charset="-122"/>
              </a:rPr>
              <a:t>最终思考</a:t>
            </a:r>
            <a:endParaRPr lang="en-US" altLang="zh-CN" sz="4000" i="0" dirty="0">
              <a:effectLst/>
              <a:latin typeface="微软雅黑" panose="020B0503020204020204" pitchFamily="34" charset="-122"/>
              <a:ea typeface="微软雅黑" panose="020B0503020204020204" pitchFamily="34" charset="-122"/>
            </a:endParaRPr>
          </a:p>
        </p:txBody>
      </p:sp>
      <p:sp>
        <p:nvSpPr>
          <p:cNvPr id="65541" name="Rectangle 3">
            <a:extLst>
              <a:ext uri="{FF2B5EF4-FFF2-40B4-BE49-F238E27FC236}">
                <a16:creationId xmlns:a16="http://schemas.microsoft.com/office/drawing/2014/main" id="{A379099F-A406-9E4E-AA9D-A6E71991F1D1}"/>
              </a:ext>
            </a:extLst>
          </p:cNvPr>
          <p:cNvSpPr>
            <a:spLocks noGrp="1" noChangeArrowheads="1"/>
          </p:cNvSpPr>
          <p:nvPr>
            <p:ph type="body" idx="1"/>
          </p:nvPr>
        </p:nvSpPr>
        <p:spPr>
          <a:xfrm>
            <a:off x="1327150" y="1543685"/>
            <a:ext cx="9823620" cy="4409120"/>
          </a:xfrm>
        </p:spPr>
        <p:txBody>
          <a:bodyPr/>
          <a:lstStyle/>
          <a:p>
            <a:pPr>
              <a:buFont typeface="Wingdings" charset="2"/>
              <a:buChar char="q"/>
              <a:defRPr/>
            </a:pPr>
            <a:r>
              <a:rPr lang="en-US" altLang="zh-CN" dirty="0">
                <a:latin typeface="微软雅黑" panose="020B0503020204020204" pitchFamily="34" charset="-122"/>
                <a:ea typeface="微软雅黑" panose="020B0503020204020204" pitchFamily="34" charset="-122"/>
              </a:rPr>
              <a:t>Verilog</a:t>
            </a:r>
            <a:r>
              <a:rPr lang="zh-CN" altLang="en-US" dirty="0">
                <a:latin typeface="微软雅黑" panose="020B0503020204020204" pitchFamily="34" charset="-122"/>
                <a:ea typeface="微软雅黑" panose="020B0503020204020204" pitchFamily="34" charset="-122"/>
              </a:rPr>
              <a:t>类似于</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a:t>
            </a:r>
            <a:r>
              <a:rPr lang="en-US" altLang="zh-CN" dirty="0">
                <a:latin typeface="微软雅黑" panose="020B0503020204020204" pitchFamily="34" charset="-122"/>
                <a:ea typeface="微软雅黑" panose="020B0503020204020204" pitchFamily="34" charset="-122"/>
              </a:rPr>
              <a:t>Verilog</a:t>
            </a:r>
            <a:r>
              <a:rPr lang="zh-CN" altLang="en-US" dirty="0">
                <a:latin typeface="微软雅黑" panose="020B0503020204020204" pitchFamily="34" charset="-122"/>
                <a:ea typeface="微软雅黑" panose="020B0503020204020204" pitchFamily="34" charset="-122"/>
              </a:rPr>
              <a:t>描述硬件</a:t>
            </a:r>
            <a:endParaRPr lang="en-US" altLang="zh-CN" dirty="0">
              <a:latin typeface="微软雅黑" panose="020B0503020204020204" pitchFamily="34" charset="-122"/>
              <a:ea typeface="微软雅黑" panose="020B0503020204020204" pitchFamily="34" charset="-122"/>
            </a:endParaRPr>
          </a:p>
          <a:p>
            <a:pPr lvl="1">
              <a:buFont typeface="Wingdings" charset="2"/>
              <a:buChar char="§"/>
              <a:defRPr/>
            </a:pPr>
            <a:r>
              <a:rPr lang="zh-CN" altLang="en-US" dirty="0">
                <a:latin typeface="微软雅黑" panose="020B0503020204020204" pitchFamily="34" charset="-122"/>
                <a:ea typeface="微软雅黑" panose="020B0503020204020204" pitchFamily="34" charset="-122"/>
              </a:rPr>
              <a:t>多个物理元素的并行性</a:t>
            </a:r>
            <a:endParaRPr lang="en-US" altLang="zh-CN" dirty="0">
              <a:latin typeface="微软雅黑" panose="020B0503020204020204" pitchFamily="34" charset="-122"/>
              <a:ea typeface="微软雅黑" panose="020B0503020204020204" pitchFamily="34" charset="-122"/>
            </a:endParaRPr>
          </a:p>
          <a:p>
            <a:pPr lvl="1">
              <a:buFont typeface="Wingdings" charset="2"/>
              <a:buChar char="§"/>
              <a:defRPr/>
            </a:pPr>
            <a:r>
              <a:rPr lang="zh-CN" altLang="en-US" dirty="0">
                <a:latin typeface="微软雅黑" panose="020B0503020204020204" pitchFamily="34" charset="-122"/>
                <a:ea typeface="微软雅黑" panose="020B0503020204020204" pitchFamily="34" charset="-122"/>
              </a:rPr>
              <a:t>时序关系</a:t>
            </a:r>
            <a:endParaRPr lang="en-US" altLang="zh-CN" dirty="0">
              <a:latin typeface="微软雅黑" panose="020B0503020204020204" pitchFamily="34" charset="-122"/>
              <a:ea typeface="微软雅黑" panose="020B0503020204020204" pitchFamily="34" charset="-122"/>
            </a:endParaRPr>
          </a:p>
          <a:p>
            <a:pPr lvl="1">
              <a:buFont typeface="Wingdings" charset="2"/>
              <a:buChar char="§"/>
              <a:defRPr/>
            </a:pPr>
            <a:r>
              <a:rPr lang="zh-CN" altLang="en-US" dirty="0">
                <a:latin typeface="微软雅黑" panose="020B0503020204020204" pitchFamily="34" charset="-122"/>
                <a:ea typeface="微软雅黑" panose="020B0503020204020204" pitchFamily="34" charset="-122"/>
              </a:rPr>
              <a:t>仿真和综合</a:t>
            </a:r>
            <a:endParaRPr lang="en-US" altLang="zh-CN" dirty="0">
              <a:latin typeface="微软雅黑" panose="020B0503020204020204" pitchFamily="34" charset="-122"/>
              <a:ea typeface="微软雅黑" panose="020B0503020204020204" pitchFamily="34" charset="-122"/>
            </a:endParaRPr>
          </a:p>
          <a:p>
            <a:pPr lvl="1">
              <a:buFont typeface="Wingdings" charset="2"/>
              <a:buChar char="§"/>
              <a:defRPr/>
            </a:pPr>
            <a:r>
              <a:rPr lang="zh-CN" altLang="en-US" dirty="0">
                <a:latin typeface="微软雅黑" panose="020B0503020204020204" pitchFamily="34" charset="-122"/>
                <a:ea typeface="微软雅黑" panose="020B0503020204020204" pitchFamily="34" charset="-122"/>
              </a:rPr>
              <a:t>画出电路图，采用</a:t>
            </a:r>
            <a:r>
              <a:rPr lang="en-US" altLang="zh-CN" dirty="0">
                <a:latin typeface="微软雅黑" panose="020B0503020204020204" pitchFamily="34" charset="-122"/>
                <a:ea typeface="微软雅黑" panose="020B0503020204020204" pitchFamily="34" charset="-122"/>
              </a:rPr>
              <a:t>Verilog</a:t>
            </a:r>
            <a:r>
              <a:rPr lang="zh-CN" altLang="en-US" dirty="0">
                <a:latin typeface="微软雅黑" panose="020B0503020204020204" pitchFamily="34" charset="-122"/>
                <a:ea typeface="微软雅黑" panose="020B0503020204020204" pitchFamily="34" charset="-122"/>
              </a:rPr>
              <a:t>语言描述</a:t>
            </a:r>
            <a:endParaRPr lang="en-US" altLang="zh-CN" dirty="0">
              <a:latin typeface="微软雅黑" panose="020B0503020204020204" pitchFamily="34" charset="-122"/>
              <a:ea typeface="微软雅黑" panose="020B0503020204020204" pitchFamily="34" charset="-122"/>
            </a:endParaRPr>
          </a:p>
          <a:p>
            <a:pPr>
              <a:buFont typeface="Wingdings" charset="2"/>
              <a:buChar char="q"/>
              <a:defRPr/>
            </a:pPr>
            <a:r>
              <a:rPr lang="zh-CN" altLang="en-US" dirty="0">
                <a:latin typeface="微软雅黑" panose="020B0503020204020204" pitchFamily="34" charset="-122"/>
                <a:ea typeface="微软雅黑" panose="020B0503020204020204" pitchFamily="34" charset="-122"/>
              </a:rPr>
              <a:t>理解语言的元素</a:t>
            </a:r>
            <a:endParaRPr lang="en-US" altLang="zh-CN" dirty="0">
              <a:latin typeface="微软雅黑" panose="020B0503020204020204" pitchFamily="34" charset="-122"/>
              <a:ea typeface="微软雅黑" panose="020B0503020204020204" pitchFamily="34" charset="-122"/>
            </a:endParaRPr>
          </a:p>
          <a:p>
            <a:pPr lvl="1">
              <a:buFont typeface="Wingdings" charset="2"/>
              <a:buChar char="§"/>
              <a:defRPr/>
            </a:pPr>
            <a:r>
              <a:rPr lang="zh-CN" altLang="en-US" dirty="0">
                <a:latin typeface="微软雅黑" panose="020B0503020204020204" pitchFamily="34" charset="-122"/>
                <a:ea typeface="微软雅黑" panose="020B0503020204020204" pitchFamily="34" charset="-122"/>
              </a:rPr>
              <a:t>模块、端口、线、寄存器、原语、连续赋值、阻塞赋值、敏感列表、层次化</a:t>
            </a:r>
            <a:endParaRPr lang="en-US" altLang="zh-CN" dirty="0">
              <a:latin typeface="微软雅黑" panose="020B0503020204020204" pitchFamily="34" charset="-122"/>
              <a:ea typeface="微软雅黑" panose="020B0503020204020204" pitchFamily="34" charset="-122"/>
            </a:endParaRPr>
          </a:p>
          <a:p>
            <a:pPr lvl="1">
              <a:buFont typeface="Wingdings" charset="2"/>
              <a:buChar char="§"/>
              <a:defRPr/>
            </a:pPr>
            <a:r>
              <a:rPr lang="zh-CN" altLang="en-US" dirty="0">
                <a:latin typeface="微软雅黑" panose="020B0503020204020204" pitchFamily="34" charset="-122"/>
                <a:ea typeface="微软雅黑" panose="020B0503020204020204" pitchFamily="34" charset="-122"/>
              </a:rPr>
              <a:t>最好方式：实践动手</a:t>
            </a:r>
            <a:endParaRPr lang="en-US" altLang="zh-CN" dirty="0">
              <a:latin typeface="微软雅黑" panose="020B0503020204020204" pitchFamily="34" charset="-122"/>
              <a:ea typeface="微软雅黑" panose="020B0503020204020204" pitchFamily="34" charset="-122"/>
            </a:endParaRPr>
          </a:p>
          <a:p>
            <a:pPr>
              <a:buFont typeface="Wingdings" charset="2"/>
              <a:buChar char="q"/>
              <a:defRPr/>
            </a:pPr>
            <a:r>
              <a:rPr lang="zh-CN" altLang="en-US" dirty="0">
                <a:latin typeface="微软雅黑" panose="020B0503020204020204" pitchFamily="34" charset="-122"/>
                <a:ea typeface="微软雅黑" panose="020B0503020204020204" pitchFamily="34" charset="-122"/>
              </a:rPr>
              <a:t>行为级结构隐藏了电路细节</a:t>
            </a:r>
            <a:endParaRPr lang="en-US" altLang="zh-CN" dirty="0">
              <a:latin typeface="微软雅黑" panose="020B0503020204020204" pitchFamily="34" charset="-122"/>
              <a:ea typeface="微软雅黑" panose="020B0503020204020204" pitchFamily="34" charset="-122"/>
            </a:endParaRPr>
          </a:p>
          <a:p>
            <a:pPr>
              <a:buFont typeface="Wingdings" charset="2"/>
              <a:buChar char="q"/>
              <a:defRPr/>
            </a:pPr>
            <a:r>
              <a:rPr lang="zh-CN" altLang="en-US" dirty="0">
                <a:latin typeface="微软雅黑" panose="020B0503020204020204" pitchFamily="34" charset="-122"/>
                <a:ea typeface="微软雅黑" panose="020B0503020204020204" pitchFamily="34" charset="-122"/>
              </a:rPr>
              <a:t>设计人员需要管理结构、数据通信、并行性和设计的时序</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FEF515D9-584C-7347-99C0-FD353041F83A}"/>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A3CDED8B-6341-D645-BB20-A79C4CEECC31}" type="slidenum">
              <a:rPr lang="zh-CN" altLang="en-US" sz="1400">
                <a:solidFill>
                  <a:srgbClr val="0000B6"/>
                </a:solidFill>
                <a:latin typeface="Book Antiqua" charset="0"/>
                <a:ea typeface="宋体" charset="-122"/>
              </a:rPr>
              <a:pPr>
                <a:spcBef>
                  <a:spcPct val="0"/>
                </a:spcBef>
                <a:buClrTx/>
                <a:buSzTx/>
                <a:buFontTx/>
                <a:buNone/>
                <a:defRPr/>
              </a:pPr>
              <a:t>5</a:t>
            </a:fld>
            <a:endParaRPr lang="en-US" altLang="zh-CN" sz="1400">
              <a:solidFill>
                <a:srgbClr val="0000B6"/>
              </a:solidFill>
              <a:latin typeface="Book Antiqua" charset="0"/>
              <a:ea typeface="宋体" charset="-122"/>
            </a:endParaRPr>
          </a:p>
        </p:txBody>
      </p:sp>
      <p:sp>
        <p:nvSpPr>
          <p:cNvPr id="25602" name="页脚占位符 4">
            <a:extLst>
              <a:ext uri="{FF2B5EF4-FFF2-40B4-BE49-F238E27FC236}">
                <a16:creationId xmlns:a16="http://schemas.microsoft.com/office/drawing/2014/main" id="{9A0B00B0-3CDA-6A43-91C7-DFC73F8F1C3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793026" name="Rectangle 2">
            <a:extLst>
              <a:ext uri="{FF2B5EF4-FFF2-40B4-BE49-F238E27FC236}">
                <a16:creationId xmlns:a16="http://schemas.microsoft.com/office/drawing/2014/main" id="{D76F3F1B-E15C-C74D-BDE7-C514CFA89039}"/>
              </a:ext>
            </a:extLst>
          </p:cNvPr>
          <p:cNvSpPr>
            <a:spLocks noGrp="1" noChangeArrowheads="1"/>
          </p:cNvSpPr>
          <p:nvPr>
            <p:ph type="title"/>
          </p:nvPr>
        </p:nvSpPr>
        <p:spPr/>
        <p:txBody>
          <a:bodyPr/>
          <a:lstStyle/>
          <a:p>
            <a:pPr defTabSz="927100">
              <a:defRPr/>
            </a:pPr>
            <a:r>
              <a:rPr lang="en-US" altLang="zh-CN" sz="4000" i="0" dirty="0">
                <a:ea typeface="宋体" pitchFamily="2" charset="-122"/>
              </a:rPr>
              <a:t>Verilog</a:t>
            </a:r>
          </a:p>
        </p:txBody>
      </p:sp>
      <p:sp>
        <p:nvSpPr>
          <p:cNvPr id="12293" name="Rectangle 3">
            <a:extLst>
              <a:ext uri="{FF2B5EF4-FFF2-40B4-BE49-F238E27FC236}">
                <a16:creationId xmlns:a16="http://schemas.microsoft.com/office/drawing/2014/main" id="{DAB89E68-B4D4-F342-82BA-6623FEF75AA4}"/>
              </a:ext>
            </a:extLst>
          </p:cNvPr>
          <p:cNvSpPr>
            <a:spLocks noGrp="1" noChangeArrowheads="1"/>
          </p:cNvSpPr>
          <p:nvPr>
            <p:ph type="body" idx="1"/>
          </p:nvPr>
        </p:nvSpPr>
        <p:spPr>
          <a:xfrm>
            <a:off x="1337847" y="1589460"/>
            <a:ext cx="9319993" cy="4277940"/>
          </a:xfrm>
        </p:spPr>
        <p:txBody>
          <a:bodyPr/>
          <a:lstStyle/>
          <a:p>
            <a:pPr marL="347663" indent="-347663" defTabSz="927100">
              <a:buFont typeface="Wingdings" charset="2"/>
              <a:buChar char="q"/>
              <a:defRPr/>
            </a:pPr>
            <a:r>
              <a:rPr lang="en-US" altLang="zh-CN" sz="2000" dirty="0">
                <a:ea typeface="宋体" charset="-122"/>
              </a:rPr>
              <a:t>Supports structural and behavioral descriptions</a:t>
            </a:r>
          </a:p>
          <a:p>
            <a:pPr marL="347663" indent="-347663" defTabSz="927100">
              <a:buFont typeface="Wingdings" charset="2"/>
              <a:buChar char="q"/>
              <a:defRPr/>
            </a:pPr>
            <a:r>
              <a:rPr lang="en-US" altLang="zh-CN" sz="2000" dirty="0">
                <a:ea typeface="宋体" charset="-122"/>
              </a:rPr>
              <a:t>Structural</a:t>
            </a:r>
          </a:p>
          <a:p>
            <a:pPr marL="752475" lvl="1" indent="-288925" defTabSz="927100">
              <a:buFont typeface="Wingdings" charset="2"/>
              <a:buChar char="§"/>
              <a:defRPr/>
            </a:pPr>
            <a:r>
              <a:rPr lang="en-US" altLang="zh-CN" sz="1800" dirty="0">
                <a:ea typeface="宋体" charset="-122"/>
              </a:rPr>
              <a:t>Explicit structure of the circuit</a:t>
            </a:r>
          </a:p>
          <a:p>
            <a:pPr marL="752475" lvl="1" indent="-288925" defTabSz="927100">
              <a:buFont typeface="Wingdings" charset="2"/>
              <a:buChar char="§"/>
              <a:defRPr/>
            </a:pPr>
            <a:r>
              <a:rPr lang="en-US" altLang="zh-CN" sz="1800" dirty="0">
                <a:ea typeface="宋体" charset="-122"/>
              </a:rPr>
              <a:t>How a module is composed as an interconnection of more primitive modules/components</a:t>
            </a:r>
          </a:p>
          <a:p>
            <a:pPr marL="752475" lvl="1" indent="-288925" defTabSz="927100">
              <a:buFont typeface="Wingdings" charset="2"/>
              <a:buChar char="§"/>
              <a:defRPr/>
            </a:pPr>
            <a:r>
              <a:rPr lang="en-US" altLang="zh-CN" sz="1800" dirty="0">
                <a:ea typeface="宋体" charset="-122"/>
              </a:rPr>
              <a:t>E.g., each logic gate instantiated and connected to others</a:t>
            </a:r>
          </a:p>
          <a:p>
            <a:pPr marL="347663" indent="-347663" defTabSz="927100">
              <a:buFont typeface="Wingdings" charset="2"/>
              <a:buChar char="q"/>
              <a:defRPr/>
            </a:pPr>
            <a:endParaRPr lang="en-US" altLang="zh-CN" sz="2000" dirty="0">
              <a:ea typeface="宋体" charset="-122"/>
            </a:endParaRPr>
          </a:p>
          <a:p>
            <a:pPr marL="347663" indent="-347663" defTabSz="927100">
              <a:buFont typeface="Wingdings" charset="2"/>
              <a:buChar char="q"/>
              <a:defRPr/>
            </a:pPr>
            <a:r>
              <a:rPr lang="en-US" altLang="zh-CN" sz="2000" dirty="0">
                <a:ea typeface="宋体" charset="-122"/>
              </a:rPr>
              <a:t>Behavioral</a:t>
            </a:r>
          </a:p>
          <a:p>
            <a:pPr marL="752475" lvl="1" indent="-288925" defTabSz="927100">
              <a:buFont typeface="Wingdings" charset="2"/>
              <a:buChar char="§"/>
              <a:defRPr/>
            </a:pPr>
            <a:r>
              <a:rPr lang="en-US" altLang="zh-CN" sz="1800" dirty="0">
                <a:ea typeface="宋体" charset="-122"/>
              </a:rPr>
              <a:t>Program describes input/output behavior of circuit</a:t>
            </a:r>
          </a:p>
          <a:p>
            <a:pPr marL="752475" lvl="1" indent="-288925" defTabSz="927100">
              <a:buFont typeface="Wingdings" charset="2"/>
              <a:buChar char="§"/>
              <a:defRPr/>
            </a:pPr>
            <a:r>
              <a:rPr lang="en-US" altLang="zh-CN" sz="1800" dirty="0">
                <a:ea typeface="宋体" charset="-122"/>
              </a:rPr>
              <a:t>Many structural implementations could have same behavior</a:t>
            </a:r>
          </a:p>
          <a:p>
            <a:pPr marL="752475" lvl="1" indent="-288925" defTabSz="927100">
              <a:buFont typeface="Wingdings" charset="2"/>
              <a:buChar char="§"/>
              <a:defRPr/>
            </a:pPr>
            <a:r>
              <a:rPr lang="en-US" altLang="zh-CN" sz="1800" dirty="0">
                <a:ea typeface="宋体" charset="-122"/>
              </a:rPr>
              <a:t>E.g., different implementations of one Boolean function</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4D724D09-9514-EE43-AC6D-9E2E77B72EE8}"/>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93CBF6F5-09B6-0F4D-9646-C953E66700C3}" type="slidenum">
              <a:rPr lang="zh-CN" altLang="en-US" sz="1400">
                <a:solidFill>
                  <a:srgbClr val="0000B6"/>
                </a:solidFill>
                <a:latin typeface="Book Antiqua" charset="0"/>
                <a:ea typeface="宋体" charset="-122"/>
              </a:rPr>
              <a:pPr>
                <a:spcBef>
                  <a:spcPct val="0"/>
                </a:spcBef>
                <a:buClrTx/>
                <a:buSzTx/>
                <a:buFontTx/>
                <a:buNone/>
                <a:defRPr/>
              </a:pPr>
              <a:t>6</a:t>
            </a:fld>
            <a:endParaRPr lang="en-US" altLang="zh-CN" sz="1400">
              <a:solidFill>
                <a:srgbClr val="0000B6"/>
              </a:solidFill>
              <a:latin typeface="Book Antiqua" charset="0"/>
              <a:ea typeface="宋体" charset="-122"/>
            </a:endParaRPr>
          </a:p>
        </p:txBody>
      </p:sp>
      <p:sp>
        <p:nvSpPr>
          <p:cNvPr id="27650" name="页脚占位符 4">
            <a:extLst>
              <a:ext uri="{FF2B5EF4-FFF2-40B4-BE49-F238E27FC236}">
                <a16:creationId xmlns:a16="http://schemas.microsoft.com/office/drawing/2014/main" id="{A6F603C6-75E4-0D45-8D76-97EEE0A72AC9}"/>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795074" name="Rectangle 2">
            <a:extLst>
              <a:ext uri="{FF2B5EF4-FFF2-40B4-BE49-F238E27FC236}">
                <a16:creationId xmlns:a16="http://schemas.microsoft.com/office/drawing/2014/main" id="{ED8F50F1-EB70-F54D-9EB4-81420442D519}"/>
              </a:ext>
            </a:extLst>
          </p:cNvPr>
          <p:cNvSpPr>
            <a:spLocks noGrp="1" noChangeArrowheads="1"/>
          </p:cNvSpPr>
          <p:nvPr>
            <p:ph type="title"/>
          </p:nvPr>
        </p:nvSpPr>
        <p:spPr/>
        <p:txBody>
          <a:bodyPr/>
          <a:lstStyle/>
          <a:p>
            <a:pPr defTabSz="927100">
              <a:defRPr/>
            </a:pPr>
            <a:r>
              <a:rPr lang="en-US" altLang="zh-CN" sz="4000" i="0" dirty="0">
                <a:ea typeface="宋体" pitchFamily="2" charset="-122"/>
              </a:rPr>
              <a:t>Verilog Introduction</a:t>
            </a:r>
          </a:p>
        </p:txBody>
      </p:sp>
      <p:sp>
        <p:nvSpPr>
          <p:cNvPr id="14341" name="Rectangle 3">
            <a:extLst>
              <a:ext uri="{FF2B5EF4-FFF2-40B4-BE49-F238E27FC236}">
                <a16:creationId xmlns:a16="http://schemas.microsoft.com/office/drawing/2014/main" id="{0CD8D682-8BC5-CA46-8FB6-8DD5FA77767B}"/>
              </a:ext>
            </a:extLst>
          </p:cNvPr>
          <p:cNvSpPr>
            <a:spLocks noGrp="1" noChangeArrowheads="1"/>
          </p:cNvSpPr>
          <p:nvPr>
            <p:ph type="body" idx="1"/>
          </p:nvPr>
        </p:nvSpPr>
        <p:spPr>
          <a:xfrm>
            <a:off x="1381760" y="1722119"/>
            <a:ext cx="7599680" cy="4512983"/>
          </a:xfrm>
        </p:spPr>
        <p:txBody>
          <a:bodyPr/>
          <a:lstStyle/>
          <a:p>
            <a:pPr marL="347663" indent="-347663" defTabSz="927100">
              <a:lnSpc>
                <a:spcPct val="90000"/>
              </a:lnSpc>
              <a:buFont typeface="Wingdings" charset="2"/>
              <a:buChar char="q"/>
              <a:defRPr/>
            </a:pPr>
            <a:r>
              <a:rPr lang="en-US" altLang="zh-CN" sz="2000" dirty="0">
                <a:ea typeface="宋体" charset="-122"/>
              </a:rPr>
              <a:t>the </a:t>
            </a:r>
            <a:r>
              <a:rPr lang="en-US" altLang="zh-CN" sz="2000" b="1" u="sng" dirty="0">
                <a:latin typeface="Courier New" charset="0"/>
                <a:ea typeface="宋体" charset="-122"/>
              </a:rPr>
              <a:t>module</a:t>
            </a:r>
            <a:r>
              <a:rPr lang="en-US" altLang="zh-CN" sz="2000" dirty="0">
                <a:ea typeface="宋体" charset="-122"/>
              </a:rPr>
              <a:t> describes a component in the circuit</a:t>
            </a:r>
          </a:p>
          <a:p>
            <a:pPr marL="347663" indent="-347663" defTabSz="927100">
              <a:lnSpc>
                <a:spcPct val="90000"/>
              </a:lnSpc>
              <a:buFont typeface="Wingdings" charset="2"/>
              <a:buChar char="q"/>
              <a:defRPr/>
            </a:pPr>
            <a:endParaRPr lang="en-US" altLang="zh-CN" sz="2000" dirty="0">
              <a:ea typeface="宋体" charset="-122"/>
            </a:endParaRPr>
          </a:p>
          <a:p>
            <a:pPr marL="347663" indent="-347663" defTabSz="927100">
              <a:lnSpc>
                <a:spcPct val="90000"/>
              </a:lnSpc>
              <a:buFont typeface="Wingdings" charset="2"/>
              <a:buChar char="q"/>
              <a:defRPr/>
            </a:pPr>
            <a:r>
              <a:rPr lang="en-US" altLang="zh-CN" sz="2000" dirty="0">
                <a:ea typeface="宋体" charset="-122"/>
              </a:rPr>
              <a:t>Two ways to describe:</a:t>
            </a:r>
          </a:p>
          <a:p>
            <a:pPr marL="752475" lvl="1" indent="-288925" defTabSz="927100">
              <a:lnSpc>
                <a:spcPct val="90000"/>
              </a:lnSpc>
              <a:buFont typeface="Wingdings" charset="2"/>
              <a:buChar char="§"/>
              <a:defRPr/>
            </a:pPr>
            <a:r>
              <a:rPr lang="en-US" altLang="zh-CN" sz="1800" dirty="0">
                <a:ea typeface="宋体" charset="-122"/>
              </a:rPr>
              <a:t>Structural Verilog</a:t>
            </a:r>
          </a:p>
          <a:p>
            <a:pPr marL="1158875" lvl="2" indent="-231775" defTabSz="927100">
              <a:lnSpc>
                <a:spcPct val="90000"/>
              </a:lnSpc>
              <a:defRPr/>
            </a:pPr>
            <a:r>
              <a:rPr lang="en-US" altLang="zh-CN" sz="1600" dirty="0">
                <a:ea typeface="宋体" charset="-122"/>
              </a:rPr>
              <a:t>List of components and how they are connected</a:t>
            </a:r>
          </a:p>
          <a:p>
            <a:pPr marL="1158875" lvl="2" indent="-231775" defTabSz="927100">
              <a:lnSpc>
                <a:spcPct val="90000"/>
              </a:lnSpc>
              <a:defRPr/>
            </a:pPr>
            <a:r>
              <a:rPr lang="en-US" altLang="zh-CN" sz="1600" dirty="0">
                <a:ea typeface="宋体" charset="-122"/>
              </a:rPr>
              <a:t>Just like schematics, but using text</a:t>
            </a:r>
          </a:p>
          <a:p>
            <a:pPr marL="1622425" lvl="3" indent="-231775" defTabSz="927100">
              <a:lnSpc>
                <a:spcPct val="90000"/>
              </a:lnSpc>
              <a:buFont typeface="Monotype Sorts" charset="2"/>
              <a:buChar char="l"/>
              <a:defRPr/>
            </a:pPr>
            <a:r>
              <a:rPr lang="en-US" altLang="zh-CN" sz="1400" dirty="0">
                <a:ea typeface="宋体" charset="-122"/>
              </a:rPr>
              <a:t>A net list</a:t>
            </a:r>
          </a:p>
          <a:p>
            <a:pPr marL="1158875" lvl="2" indent="-231775" defTabSz="927100">
              <a:lnSpc>
                <a:spcPct val="90000"/>
              </a:lnSpc>
              <a:defRPr/>
            </a:pPr>
            <a:r>
              <a:rPr lang="en-US" altLang="zh-CN" sz="1600" dirty="0">
                <a:ea typeface="宋体" charset="-122"/>
              </a:rPr>
              <a:t>tedious to write, hard to decode</a:t>
            </a:r>
          </a:p>
          <a:p>
            <a:pPr marL="1158875" lvl="2" indent="-231775" defTabSz="927100">
              <a:lnSpc>
                <a:spcPct val="90000"/>
              </a:lnSpc>
              <a:defRPr/>
            </a:pPr>
            <a:r>
              <a:rPr lang="en-US" altLang="zh-CN" sz="1600" dirty="0">
                <a:ea typeface="宋体" charset="-122"/>
              </a:rPr>
              <a:t>Essential without integrated design tools</a:t>
            </a:r>
          </a:p>
          <a:p>
            <a:pPr marL="752475" lvl="1" indent="-288925" defTabSz="927100">
              <a:lnSpc>
                <a:spcPct val="90000"/>
              </a:lnSpc>
              <a:buFont typeface="Wingdings" charset="2"/>
              <a:buChar char="§"/>
              <a:defRPr/>
            </a:pPr>
            <a:r>
              <a:rPr lang="en-US" altLang="zh-CN" sz="1800" dirty="0">
                <a:ea typeface="宋体" charset="-122"/>
              </a:rPr>
              <a:t>Behavioral Verilog</a:t>
            </a:r>
          </a:p>
          <a:p>
            <a:pPr marL="1158875" lvl="2" indent="-231775" defTabSz="927100">
              <a:lnSpc>
                <a:spcPct val="90000"/>
              </a:lnSpc>
              <a:defRPr/>
            </a:pPr>
            <a:r>
              <a:rPr lang="en-US" altLang="zh-CN" sz="1600" dirty="0">
                <a:ea typeface="宋体" charset="-122"/>
              </a:rPr>
              <a:t>Describe </a:t>
            </a:r>
            <a:r>
              <a:rPr lang="en-US" altLang="zh-CN" sz="1600" i="1" dirty="0">
                <a:ea typeface="宋体" charset="-122"/>
              </a:rPr>
              <a:t>what</a:t>
            </a:r>
            <a:r>
              <a:rPr lang="en-US" altLang="zh-CN" sz="1600" dirty="0">
                <a:ea typeface="宋体" charset="-122"/>
              </a:rPr>
              <a:t> a component does, not </a:t>
            </a:r>
            <a:r>
              <a:rPr lang="en-US" altLang="zh-CN" sz="1600" i="1" dirty="0">
                <a:ea typeface="宋体" charset="-122"/>
              </a:rPr>
              <a:t>how</a:t>
            </a:r>
            <a:r>
              <a:rPr lang="en-US" altLang="zh-CN" sz="1600" dirty="0">
                <a:ea typeface="宋体" charset="-122"/>
              </a:rPr>
              <a:t> it does it</a:t>
            </a:r>
          </a:p>
          <a:p>
            <a:pPr marL="1158875" lvl="2" indent="-231775" defTabSz="927100">
              <a:lnSpc>
                <a:spcPct val="90000"/>
              </a:lnSpc>
              <a:defRPr/>
            </a:pPr>
            <a:r>
              <a:rPr lang="en-US" altLang="zh-CN" sz="1600" dirty="0">
                <a:ea typeface="宋体" charset="-122"/>
              </a:rPr>
              <a:t>Synthesized into a circuit that has this behavior</a:t>
            </a:r>
          </a:p>
          <a:p>
            <a:pPr marL="1158875" lvl="2" indent="-231775" defTabSz="927100">
              <a:lnSpc>
                <a:spcPct val="90000"/>
              </a:lnSpc>
              <a:defRPr/>
            </a:pPr>
            <a:r>
              <a:rPr lang="en-US" altLang="zh-CN" sz="1600" dirty="0">
                <a:ea typeface="宋体" charset="-122"/>
              </a:rPr>
              <a:t>Result is only as good as the tools</a:t>
            </a:r>
          </a:p>
          <a:p>
            <a:pPr marL="347663" indent="-347663" defTabSz="927100">
              <a:lnSpc>
                <a:spcPct val="90000"/>
              </a:lnSpc>
              <a:buFont typeface="Wingdings" charset="2"/>
              <a:buChar char="q"/>
              <a:defRPr/>
            </a:pPr>
            <a:endParaRPr lang="en-US" altLang="zh-CN" sz="2000" dirty="0">
              <a:ea typeface="宋体" charset="-122"/>
            </a:endParaRPr>
          </a:p>
          <a:p>
            <a:pPr marL="347663" indent="-347663" defTabSz="927100">
              <a:lnSpc>
                <a:spcPct val="90000"/>
              </a:lnSpc>
              <a:buFont typeface="Wingdings" charset="2"/>
              <a:buChar char="q"/>
              <a:defRPr/>
            </a:pPr>
            <a:r>
              <a:rPr lang="en-US" altLang="zh-CN" sz="2000" dirty="0">
                <a:ea typeface="宋体" charset="-122"/>
              </a:rPr>
              <a:t>Build up a hierarchy of modules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20FAF06-AC85-C44D-A28D-CE7679F8B804}"/>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7221658B-3FF1-8240-8CBC-EB0D2BDAAD82}" type="slidenum">
              <a:rPr lang="zh-CN" altLang="en-US" sz="1400">
                <a:solidFill>
                  <a:srgbClr val="0000B6"/>
                </a:solidFill>
                <a:latin typeface="Book Antiqua" charset="0"/>
                <a:ea typeface="宋体" charset="-122"/>
              </a:rPr>
              <a:pPr>
                <a:spcBef>
                  <a:spcPct val="0"/>
                </a:spcBef>
                <a:buClrTx/>
                <a:buSzTx/>
                <a:buFontTx/>
                <a:buNone/>
                <a:defRPr/>
              </a:pPr>
              <a:t>7</a:t>
            </a:fld>
            <a:endParaRPr lang="en-US" altLang="zh-CN" sz="1400">
              <a:solidFill>
                <a:srgbClr val="0000B6"/>
              </a:solidFill>
              <a:latin typeface="Book Antiqua" charset="0"/>
              <a:ea typeface="宋体" charset="-122"/>
            </a:endParaRPr>
          </a:p>
        </p:txBody>
      </p:sp>
      <p:sp>
        <p:nvSpPr>
          <p:cNvPr id="29698" name="页脚占位符 6">
            <a:extLst>
              <a:ext uri="{FF2B5EF4-FFF2-40B4-BE49-F238E27FC236}">
                <a16:creationId xmlns:a16="http://schemas.microsoft.com/office/drawing/2014/main" id="{55C76412-0CA1-F54E-ACFA-193F1D474EF3}"/>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6388" name="Rectangle 2">
            <a:extLst>
              <a:ext uri="{FF2B5EF4-FFF2-40B4-BE49-F238E27FC236}">
                <a16:creationId xmlns:a16="http://schemas.microsoft.com/office/drawing/2014/main" id="{D3DF37B1-BA9B-8341-99DC-7B6AF882AD3F}"/>
              </a:ext>
            </a:extLst>
          </p:cNvPr>
          <p:cNvSpPr>
            <a:spLocks noChangeArrowheads="1"/>
          </p:cNvSpPr>
          <p:nvPr/>
        </p:nvSpPr>
        <p:spPr bwMode="auto">
          <a:xfrm>
            <a:off x="1803400" y="1219201"/>
            <a:ext cx="7138988"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463"/>
              </a:lnSpc>
              <a:spcBef>
                <a:spcPct val="0"/>
              </a:spcBef>
              <a:buClrTx/>
              <a:buSzTx/>
              <a:buNone/>
              <a:defRPr/>
            </a:pPr>
            <a:r>
              <a:rPr lang="en-US" altLang="zh-CN" sz="2100" b="1" dirty="0">
                <a:solidFill>
                  <a:srgbClr val="000000"/>
                </a:solidFill>
                <a:latin typeface="Courier New" charset="0"/>
                <a:ea typeface="宋体" charset="-122"/>
              </a:rPr>
              <a:t>module </a:t>
            </a:r>
            <a:r>
              <a:rPr lang="en-US" altLang="zh-CN" sz="2100" dirty="0" err="1">
                <a:solidFill>
                  <a:srgbClr val="000000"/>
                </a:solidFill>
                <a:latin typeface="Courier New" charset="0"/>
                <a:ea typeface="宋体" charset="-122"/>
              </a:rPr>
              <a:t>xor_gate</a:t>
            </a:r>
            <a:r>
              <a:rPr lang="en-US" altLang="zh-CN" sz="2100" dirty="0">
                <a:solidFill>
                  <a:srgbClr val="000000"/>
                </a:solidFill>
                <a:latin typeface="Courier New" charset="0"/>
                <a:ea typeface="宋体" charset="-122"/>
              </a:rPr>
              <a:t> ( out, a, b );</a:t>
            </a:r>
            <a:br>
              <a:rPr lang="en-US" altLang="zh-CN" sz="2100" b="1" dirty="0">
                <a:solidFill>
                  <a:srgbClr val="000000"/>
                </a:solidFill>
                <a:latin typeface="Courier New" charset="0"/>
                <a:ea typeface="宋体" charset="-122"/>
              </a:rPr>
            </a:br>
            <a:r>
              <a:rPr lang="en-US" altLang="zh-CN" sz="2100" b="1" dirty="0">
                <a:solidFill>
                  <a:srgbClr val="000000"/>
                </a:solidFill>
                <a:latin typeface="Courier New" charset="0"/>
                <a:ea typeface="宋体" charset="-122"/>
              </a:rPr>
              <a:t>  input     </a:t>
            </a:r>
            <a:r>
              <a:rPr lang="en-US" altLang="zh-CN" sz="2100" dirty="0">
                <a:solidFill>
                  <a:srgbClr val="000000"/>
                </a:solidFill>
                <a:latin typeface="Courier New" charset="0"/>
                <a:ea typeface="宋体" charset="-122"/>
              </a:rPr>
              <a:t>a, b;</a:t>
            </a:r>
            <a:br>
              <a:rPr lang="en-US" altLang="zh-CN" sz="2100" dirty="0">
                <a:solidFill>
                  <a:srgbClr val="000000"/>
                </a:solidFill>
                <a:latin typeface="Courier New" charset="0"/>
                <a:ea typeface="宋体" charset="-122"/>
              </a:rPr>
            </a:br>
            <a:r>
              <a:rPr lang="en-US" altLang="zh-CN" sz="2100" b="1" dirty="0">
                <a:solidFill>
                  <a:srgbClr val="000000"/>
                </a:solidFill>
                <a:latin typeface="Courier New" charset="0"/>
                <a:ea typeface="宋体" charset="-122"/>
              </a:rPr>
              <a:t>  output    </a:t>
            </a:r>
            <a:r>
              <a:rPr lang="en-US" altLang="zh-CN" sz="2100" dirty="0">
                <a:solidFill>
                  <a:srgbClr val="000000"/>
                </a:solidFill>
                <a:latin typeface="Courier New" charset="0"/>
                <a:ea typeface="宋体" charset="-122"/>
              </a:rPr>
              <a:t>out;</a:t>
            </a:r>
            <a:br>
              <a:rPr lang="en-US" altLang="zh-CN" sz="2100" dirty="0">
                <a:solidFill>
                  <a:srgbClr val="000000"/>
                </a:solidFill>
                <a:latin typeface="Courier New" charset="0"/>
                <a:ea typeface="宋体" charset="-122"/>
              </a:rPr>
            </a:br>
            <a:r>
              <a:rPr lang="en-US" altLang="zh-CN" sz="2100" b="1" dirty="0">
                <a:solidFill>
                  <a:srgbClr val="000000"/>
                </a:solidFill>
                <a:latin typeface="Courier New" charset="0"/>
                <a:ea typeface="宋体" charset="-122"/>
              </a:rPr>
              <a:t>  wire      </a:t>
            </a:r>
            <a:r>
              <a:rPr lang="en-US" altLang="zh-CN" sz="2100" dirty="0" err="1">
                <a:solidFill>
                  <a:srgbClr val="000000"/>
                </a:solidFill>
                <a:latin typeface="Courier New" charset="0"/>
                <a:ea typeface="宋体" charset="-122"/>
              </a:rPr>
              <a:t>abar</a:t>
            </a:r>
            <a:r>
              <a:rPr lang="en-US" altLang="zh-CN" sz="2100" dirty="0">
                <a:solidFill>
                  <a:srgbClr val="000000"/>
                </a:solidFill>
                <a:latin typeface="Courier New" charset="0"/>
                <a:ea typeface="宋体" charset="-122"/>
              </a:rPr>
              <a:t>, </a:t>
            </a:r>
            <a:r>
              <a:rPr lang="en-US" altLang="zh-CN" sz="2100" dirty="0" err="1">
                <a:solidFill>
                  <a:srgbClr val="000000"/>
                </a:solidFill>
                <a:latin typeface="Courier New" charset="0"/>
                <a:ea typeface="宋体" charset="-122"/>
              </a:rPr>
              <a:t>bbar</a:t>
            </a:r>
            <a:r>
              <a:rPr lang="en-US" altLang="zh-CN" sz="2100" dirty="0">
                <a:solidFill>
                  <a:srgbClr val="000000"/>
                </a:solidFill>
                <a:latin typeface="Courier New" charset="0"/>
                <a:ea typeface="宋体" charset="-122"/>
              </a:rPr>
              <a:t>, t1, t2;</a:t>
            </a:r>
            <a:br>
              <a:rPr lang="en-US" altLang="zh-CN" sz="2100" b="1" dirty="0">
                <a:solidFill>
                  <a:srgbClr val="000000"/>
                </a:solidFill>
                <a:latin typeface="Courier New" charset="0"/>
                <a:ea typeface="宋体" charset="-122"/>
              </a:rPr>
            </a:br>
            <a:br>
              <a:rPr lang="en-US" altLang="zh-CN" sz="2100" b="1" dirty="0">
                <a:solidFill>
                  <a:srgbClr val="000000"/>
                </a:solidFill>
                <a:latin typeface="Courier New" charset="0"/>
                <a:ea typeface="宋体" charset="-122"/>
              </a:rPr>
            </a:br>
            <a:r>
              <a:rPr lang="en-US" altLang="zh-CN" sz="2100" b="1" dirty="0">
                <a:solidFill>
                  <a:srgbClr val="000000"/>
                </a:solidFill>
                <a:latin typeface="Courier New" charset="0"/>
                <a:ea typeface="宋体" charset="-122"/>
              </a:rPr>
              <a:t>  </a:t>
            </a:r>
            <a:r>
              <a:rPr lang="en-US" altLang="zh-CN" sz="2100" dirty="0">
                <a:solidFill>
                  <a:srgbClr val="000000"/>
                </a:solidFill>
                <a:latin typeface="Courier New" charset="0"/>
                <a:ea typeface="宋体" charset="-122"/>
              </a:rPr>
              <a:t>inverter </a:t>
            </a:r>
            <a:r>
              <a:rPr lang="en-US" altLang="zh-CN" sz="2100" dirty="0" err="1">
                <a:solidFill>
                  <a:srgbClr val="000000"/>
                </a:solidFill>
                <a:latin typeface="Courier New" charset="0"/>
                <a:ea typeface="宋体" charset="-122"/>
              </a:rPr>
              <a:t>invA</a:t>
            </a:r>
            <a:r>
              <a:rPr lang="en-US" altLang="zh-CN" sz="2100" dirty="0">
                <a:solidFill>
                  <a:srgbClr val="000000"/>
                </a:solidFill>
                <a:latin typeface="Courier New" charset="0"/>
                <a:ea typeface="宋体" charset="-122"/>
              </a:rPr>
              <a:t> (</a:t>
            </a:r>
            <a:r>
              <a:rPr lang="en-US" altLang="zh-CN" sz="2100" dirty="0" err="1">
                <a:solidFill>
                  <a:srgbClr val="000000"/>
                </a:solidFill>
                <a:latin typeface="Courier New" charset="0"/>
                <a:ea typeface="宋体" charset="-122"/>
              </a:rPr>
              <a:t>abar</a:t>
            </a:r>
            <a:r>
              <a:rPr lang="en-US" altLang="zh-CN" sz="2100" dirty="0">
                <a:solidFill>
                  <a:srgbClr val="000000"/>
                </a:solidFill>
                <a:latin typeface="Courier New" charset="0"/>
                <a:ea typeface="宋体" charset="-122"/>
              </a:rPr>
              <a:t>, a);</a:t>
            </a:r>
            <a:br>
              <a:rPr lang="en-US" altLang="zh-CN" sz="2100" dirty="0">
                <a:solidFill>
                  <a:srgbClr val="000000"/>
                </a:solidFill>
                <a:latin typeface="Courier New" charset="0"/>
                <a:ea typeface="宋体" charset="-122"/>
              </a:rPr>
            </a:br>
            <a:r>
              <a:rPr lang="en-US" altLang="zh-CN" sz="2100" b="1" dirty="0">
                <a:solidFill>
                  <a:srgbClr val="000000"/>
                </a:solidFill>
                <a:latin typeface="Courier New" charset="0"/>
                <a:ea typeface="宋体" charset="-122"/>
              </a:rPr>
              <a:t>  </a:t>
            </a:r>
            <a:r>
              <a:rPr lang="en-US" altLang="zh-CN" sz="2100" dirty="0">
                <a:solidFill>
                  <a:srgbClr val="000000"/>
                </a:solidFill>
                <a:latin typeface="Courier New" charset="0"/>
                <a:ea typeface="宋体" charset="-122"/>
              </a:rPr>
              <a:t>inverter </a:t>
            </a:r>
            <a:r>
              <a:rPr lang="en-US" altLang="zh-CN" sz="2100" dirty="0" err="1">
                <a:solidFill>
                  <a:srgbClr val="000000"/>
                </a:solidFill>
                <a:latin typeface="Courier New" charset="0"/>
                <a:ea typeface="宋体" charset="-122"/>
              </a:rPr>
              <a:t>invB</a:t>
            </a:r>
            <a:r>
              <a:rPr lang="en-US" altLang="zh-CN" sz="2100" dirty="0">
                <a:solidFill>
                  <a:srgbClr val="000000"/>
                </a:solidFill>
                <a:latin typeface="Courier New" charset="0"/>
                <a:ea typeface="宋体" charset="-122"/>
              </a:rPr>
              <a:t> (</a:t>
            </a:r>
            <a:r>
              <a:rPr lang="en-US" altLang="zh-CN" sz="2100" dirty="0" err="1">
                <a:solidFill>
                  <a:srgbClr val="000000"/>
                </a:solidFill>
                <a:latin typeface="Courier New" charset="0"/>
                <a:ea typeface="宋体" charset="-122"/>
              </a:rPr>
              <a:t>bbar</a:t>
            </a:r>
            <a:r>
              <a:rPr lang="en-US" altLang="zh-CN" sz="2100" dirty="0">
                <a:solidFill>
                  <a:srgbClr val="000000"/>
                </a:solidFill>
                <a:latin typeface="Courier New" charset="0"/>
                <a:ea typeface="宋体" charset="-122"/>
              </a:rPr>
              <a:t>, b);</a:t>
            </a:r>
            <a:br>
              <a:rPr lang="en-US" altLang="zh-CN" sz="2100" dirty="0">
                <a:solidFill>
                  <a:srgbClr val="000000"/>
                </a:solidFill>
                <a:latin typeface="Courier New" charset="0"/>
                <a:ea typeface="宋体" charset="-122"/>
              </a:rPr>
            </a:br>
            <a:r>
              <a:rPr lang="en-US" altLang="zh-CN" sz="2100" dirty="0">
                <a:solidFill>
                  <a:srgbClr val="000000"/>
                </a:solidFill>
                <a:latin typeface="Courier New" charset="0"/>
                <a:ea typeface="宋体" charset="-122"/>
              </a:rPr>
              <a:t>  </a:t>
            </a:r>
            <a:r>
              <a:rPr lang="en-US" altLang="zh-CN" sz="2100" dirty="0" err="1">
                <a:solidFill>
                  <a:srgbClr val="000000"/>
                </a:solidFill>
                <a:latin typeface="Courier New" charset="0"/>
                <a:ea typeface="宋体" charset="-122"/>
              </a:rPr>
              <a:t>and_gate</a:t>
            </a:r>
            <a:r>
              <a:rPr lang="en-US" altLang="zh-CN" sz="2100" dirty="0">
                <a:solidFill>
                  <a:srgbClr val="000000"/>
                </a:solidFill>
                <a:latin typeface="Courier New" charset="0"/>
                <a:ea typeface="宋体" charset="-122"/>
              </a:rPr>
              <a:t> and1 (t1, a, </a:t>
            </a:r>
            <a:r>
              <a:rPr lang="en-US" altLang="zh-CN" sz="2100" dirty="0" err="1">
                <a:solidFill>
                  <a:srgbClr val="000000"/>
                </a:solidFill>
                <a:latin typeface="Courier New" charset="0"/>
                <a:ea typeface="宋体" charset="-122"/>
              </a:rPr>
              <a:t>bbar</a:t>
            </a:r>
            <a:r>
              <a:rPr lang="en-US" altLang="zh-CN" sz="2100" dirty="0">
                <a:solidFill>
                  <a:srgbClr val="000000"/>
                </a:solidFill>
                <a:latin typeface="Courier New" charset="0"/>
                <a:ea typeface="宋体" charset="-122"/>
              </a:rPr>
              <a:t>);</a:t>
            </a:r>
            <a:br>
              <a:rPr lang="en-US" altLang="zh-CN" sz="2100" dirty="0">
                <a:solidFill>
                  <a:srgbClr val="000000"/>
                </a:solidFill>
                <a:latin typeface="Courier New" charset="0"/>
                <a:ea typeface="宋体" charset="-122"/>
              </a:rPr>
            </a:br>
            <a:r>
              <a:rPr lang="en-US" altLang="zh-CN" sz="2100" dirty="0">
                <a:solidFill>
                  <a:srgbClr val="000000"/>
                </a:solidFill>
                <a:latin typeface="Courier New" charset="0"/>
                <a:ea typeface="宋体" charset="-122"/>
              </a:rPr>
              <a:t>  </a:t>
            </a:r>
            <a:r>
              <a:rPr lang="en-US" altLang="zh-CN" sz="2100" dirty="0" err="1">
                <a:solidFill>
                  <a:srgbClr val="000000"/>
                </a:solidFill>
                <a:latin typeface="Courier New" charset="0"/>
                <a:ea typeface="宋体" charset="-122"/>
              </a:rPr>
              <a:t>and_gate</a:t>
            </a:r>
            <a:r>
              <a:rPr lang="en-US" altLang="zh-CN" sz="2100" dirty="0">
                <a:solidFill>
                  <a:srgbClr val="000000"/>
                </a:solidFill>
                <a:latin typeface="Courier New" charset="0"/>
                <a:ea typeface="宋体" charset="-122"/>
              </a:rPr>
              <a:t> and2 (t2, b, </a:t>
            </a:r>
            <a:r>
              <a:rPr lang="en-US" altLang="zh-CN" sz="2100" dirty="0" err="1">
                <a:solidFill>
                  <a:srgbClr val="000000"/>
                </a:solidFill>
                <a:latin typeface="Courier New" charset="0"/>
                <a:ea typeface="宋体" charset="-122"/>
              </a:rPr>
              <a:t>abar</a:t>
            </a:r>
            <a:r>
              <a:rPr lang="en-US" altLang="zh-CN" sz="2100" dirty="0">
                <a:solidFill>
                  <a:srgbClr val="000000"/>
                </a:solidFill>
                <a:latin typeface="Courier New" charset="0"/>
                <a:ea typeface="宋体" charset="-122"/>
              </a:rPr>
              <a:t>);</a:t>
            </a:r>
            <a:br>
              <a:rPr lang="en-US" altLang="zh-CN" sz="2100" dirty="0">
                <a:solidFill>
                  <a:srgbClr val="000000"/>
                </a:solidFill>
                <a:latin typeface="Courier New" charset="0"/>
                <a:ea typeface="宋体" charset="-122"/>
              </a:rPr>
            </a:br>
            <a:r>
              <a:rPr lang="en-US" altLang="zh-CN" sz="2100" dirty="0">
                <a:solidFill>
                  <a:srgbClr val="000000"/>
                </a:solidFill>
                <a:latin typeface="Courier New" charset="0"/>
                <a:ea typeface="宋体" charset="-122"/>
              </a:rPr>
              <a:t>  </a:t>
            </a:r>
            <a:r>
              <a:rPr lang="en-US" altLang="zh-CN" sz="2100" dirty="0" err="1">
                <a:solidFill>
                  <a:srgbClr val="000000"/>
                </a:solidFill>
                <a:latin typeface="Courier New" charset="0"/>
                <a:ea typeface="宋体" charset="-122"/>
              </a:rPr>
              <a:t>or_gate</a:t>
            </a:r>
            <a:r>
              <a:rPr lang="en-US" altLang="zh-CN" sz="2100" dirty="0">
                <a:solidFill>
                  <a:srgbClr val="000000"/>
                </a:solidFill>
                <a:latin typeface="Courier New" charset="0"/>
                <a:ea typeface="宋体" charset="-122"/>
              </a:rPr>
              <a:t>  or1 (out, t1, t2);</a:t>
            </a:r>
          </a:p>
          <a:p>
            <a:pPr>
              <a:lnSpc>
                <a:spcPts val="2463"/>
              </a:lnSpc>
              <a:spcBef>
                <a:spcPct val="0"/>
              </a:spcBef>
              <a:buClrTx/>
              <a:buSzTx/>
              <a:buNone/>
              <a:defRPr/>
            </a:pPr>
            <a:br>
              <a:rPr lang="en-US" altLang="zh-CN" sz="2100" b="1" dirty="0">
                <a:solidFill>
                  <a:srgbClr val="000000"/>
                </a:solidFill>
                <a:latin typeface="Courier New" charset="0"/>
                <a:ea typeface="宋体" charset="-122"/>
              </a:rPr>
            </a:br>
            <a:r>
              <a:rPr lang="en-US" altLang="zh-CN" sz="2100" b="1" dirty="0" err="1">
                <a:solidFill>
                  <a:srgbClr val="000000"/>
                </a:solidFill>
                <a:latin typeface="Courier New" charset="0"/>
                <a:ea typeface="宋体" charset="-122"/>
              </a:rPr>
              <a:t>endmodule</a:t>
            </a:r>
            <a:br>
              <a:rPr lang="en-US" altLang="zh-CN" sz="2100" b="1" dirty="0">
                <a:solidFill>
                  <a:srgbClr val="000000"/>
                </a:solidFill>
                <a:latin typeface="Courier New" charset="0"/>
                <a:ea typeface="宋体" charset="-122"/>
              </a:rPr>
            </a:br>
            <a:endParaRPr lang="en-US" altLang="zh-CN" sz="2100" b="1" dirty="0">
              <a:solidFill>
                <a:srgbClr val="000000"/>
              </a:solidFill>
              <a:latin typeface="Courier New" charset="0"/>
              <a:ea typeface="宋体" charset="-122"/>
            </a:endParaRPr>
          </a:p>
        </p:txBody>
      </p:sp>
      <p:sp>
        <p:nvSpPr>
          <p:cNvPr id="1797123" name="Rectangle 3">
            <a:extLst>
              <a:ext uri="{FF2B5EF4-FFF2-40B4-BE49-F238E27FC236}">
                <a16:creationId xmlns:a16="http://schemas.microsoft.com/office/drawing/2014/main" id="{BD7378CC-D1BC-524B-A0EA-E397B8D2D75D}"/>
              </a:ext>
            </a:extLst>
          </p:cNvPr>
          <p:cNvSpPr>
            <a:spLocks noGrp="1" noChangeArrowheads="1"/>
          </p:cNvSpPr>
          <p:nvPr>
            <p:ph type="title"/>
          </p:nvPr>
        </p:nvSpPr>
        <p:spPr>
          <a:xfrm>
            <a:off x="785252" y="108000"/>
            <a:ext cx="10363200" cy="1143000"/>
          </a:xfrm>
        </p:spPr>
        <p:txBody>
          <a:bodyPr/>
          <a:lstStyle/>
          <a:p>
            <a:pPr defTabSz="927100">
              <a:defRPr/>
            </a:pPr>
            <a:r>
              <a:rPr lang="en-US" altLang="zh-CN" sz="4000" i="0" dirty="0">
                <a:ea typeface="宋体" pitchFamily="2" charset="-122"/>
              </a:rPr>
              <a:t>Structural Model - XOR</a:t>
            </a:r>
          </a:p>
        </p:txBody>
      </p:sp>
      <p:sp>
        <p:nvSpPr>
          <p:cNvPr id="16390" name="Rectangle 4">
            <a:extLst>
              <a:ext uri="{FF2B5EF4-FFF2-40B4-BE49-F238E27FC236}">
                <a16:creationId xmlns:a16="http://schemas.microsoft.com/office/drawing/2014/main" id="{3F7B944D-2DDE-F149-8F29-29BB24A168B2}"/>
              </a:ext>
            </a:extLst>
          </p:cNvPr>
          <p:cNvSpPr>
            <a:spLocks noGrp="1" noChangeArrowheads="1"/>
          </p:cNvSpPr>
          <p:nvPr>
            <p:ph type="body" sz="half" idx="1"/>
          </p:nvPr>
        </p:nvSpPr>
        <p:spPr>
          <a:xfrm>
            <a:off x="1524000" y="5715000"/>
            <a:ext cx="7543800" cy="685800"/>
          </a:xfrm>
        </p:spPr>
        <p:txBody>
          <a:bodyPr/>
          <a:lstStyle/>
          <a:p>
            <a:pPr marL="752475" lvl="1" indent="-288925" defTabSz="927100">
              <a:lnSpc>
                <a:spcPct val="90000"/>
              </a:lnSpc>
              <a:buFont typeface="Wingdings" charset="2"/>
              <a:buChar char="§"/>
              <a:defRPr/>
            </a:pPr>
            <a:r>
              <a:rPr lang="en-US" altLang="zh-CN" sz="1600">
                <a:ea typeface="宋体" charset="-122"/>
              </a:rPr>
              <a:t>Composition of primitive gates to form more complex module</a:t>
            </a:r>
          </a:p>
          <a:p>
            <a:pPr marL="752475" lvl="1" indent="-288925" defTabSz="927100">
              <a:lnSpc>
                <a:spcPct val="90000"/>
              </a:lnSpc>
              <a:buFont typeface="Wingdings" charset="2"/>
              <a:buChar char="§"/>
              <a:defRPr/>
            </a:pPr>
            <a:r>
              <a:rPr lang="en-US" altLang="zh-CN" sz="1600">
                <a:ea typeface="宋体" charset="-122"/>
              </a:rPr>
              <a:t>Note use of </a:t>
            </a:r>
            <a:r>
              <a:rPr lang="en-US" altLang="zh-CN" sz="1600">
                <a:latin typeface="Courier New" charset="0"/>
                <a:ea typeface="宋体" charset="-122"/>
              </a:rPr>
              <a:t>wire</a:t>
            </a:r>
            <a:r>
              <a:rPr lang="en-US" altLang="zh-CN" sz="1600">
                <a:ea typeface="宋体" charset="-122"/>
              </a:rPr>
              <a:t> declaration!</a:t>
            </a:r>
          </a:p>
        </p:txBody>
      </p:sp>
      <p:sp>
        <p:nvSpPr>
          <p:cNvPr id="16391" name="Text Box 5">
            <a:extLst>
              <a:ext uri="{FF2B5EF4-FFF2-40B4-BE49-F238E27FC236}">
                <a16:creationId xmlns:a16="http://schemas.microsoft.com/office/drawing/2014/main" id="{6D17DD58-B9A4-7C4D-8404-D36A9714DFF6}"/>
              </a:ext>
            </a:extLst>
          </p:cNvPr>
          <p:cNvSpPr txBox="1">
            <a:spLocks noChangeArrowheads="1"/>
          </p:cNvSpPr>
          <p:nvPr/>
        </p:nvSpPr>
        <p:spPr bwMode="auto">
          <a:xfrm>
            <a:off x="2282899" y="6248400"/>
            <a:ext cx="3324078" cy="36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800" dirty="0">
                <a:solidFill>
                  <a:schemeClr val="tx1"/>
                </a:solidFill>
                <a:latin typeface="+mn-ea"/>
                <a:ea typeface="+mn-ea"/>
              </a:rPr>
              <a:t>By default, identifiers are wires</a:t>
            </a:r>
          </a:p>
        </p:txBody>
      </p:sp>
      <p:sp>
        <p:nvSpPr>
          <p:cNvPr id="16392" name="Text Box 6">
            <a:extLst>
              <a:ext uri="{FF2B5EF4-FFF2-40B4-BE49-F238E27FC236}">
                <a16:creationId xmlns:a16="http://schemas.microsoft.com/office/drawing/2014/main" id="{4EF90F61-80EE-F74C-86DA-28DB6999758F}"/>
              </a:ext>
            </a:extLst>
          </p:cNvPr>
          <p:cNvSpPr txBox="1">
            <a:spLocks noChangeArrowheads="1"/>
          </p:cNvSpPr>
          <p:nvPr/>
        </p:nvSpPr>
        <p:spPr bwMode="auto">
          <a:xfrm>
            <a:off x="1905000" y="5181600"/>
            <a:ext cx="15954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Instance name</a:t>
            </a:r>
          </a:p>
        </p:txBody>
      </p:sp>
      <p:grpSp>
        <p:nvGrpSpPr>
          <p:cNvPr id="1797127" name="Group 7">
            <a:extLst>
              <a:ext uri="{FF2B5EF4-FFF2-40B4-BE49-F238E27FC236}">
                <a16:creationId xmlns:a16="http://schemas.microsoft.com/office/drawing/2014/main" id="{942438C9-AD81-414A-A431-56A4D984E2D0}"/>
              </a:ext>
            </a:extLst>
          </p:cNvPr>
          <p:cNvGrpSpPr>
            <a:grpSpLocks/>
          </p:cNvGrpSpPr>
          <p:nvPr/>
        </p:nvGrpSpPr>
        <p:grpSpPr bwMode="auto">
          <a:xfrm>
            <a:off x="2133600" y="838201"/>
            <a:ext cx="6191250" cy="4441825"/>
            <a:chOff x="864" y="912"/>
            <a:chExt cx="4373" cy="3072"/>
          </a:xfrm>
        </p:grpSpPr>
        <p:sp>
          <p:nvSpPr>
            <p:cNvPr id="16453" name="Rectangle 8">
              <a:extLst>
                <a:ext uri="{FF2B5EF4-FFF2-40B4-BE49-F238E27FC236}">
                  <a16:creationId xmlns:a16="http://schemas.microsoft.com/office/drawing/2014/main" id="{8A345F8C-5D24-2D49-8B8A-5ACCA12C54D1}"/>
                </a:ext>
              </a:extLst>
            </p:cNvPr>
            <p:cNvSpPr>
              <a:spLocks noChangeArrowheads="1"/>
            </p:cNvSpPr>
            <p:nvPr/>
          </p:nvSpPr>
          <p:spPr bwMode="auto">
            <a:xfrm>
              <a:off x="2670" y="1192"/>
              <a:ext cx="1056" cy="25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endParaRPr lang="zh-CN" altLang="en-US" sz="1800">
                <a:solidFill>
                  <a:schemeClr val="tx1"/>
                </a:solidFill>
                <a:ea typeface="宋体" charset="-122"/>
              </a:endParaRPr>
            </a:p>
          </p:txBody>
        </p:sp>
        <p:sp>
          <p:nvSpPr>
            <p:cNvPr id="16454" name="Line 9">
              <a:extLst>
                <a:ext uri="{FF2B5EF4-FFF2-40B4-BE49-F238E27FC236}">
                  <a16:creationId xmlns:a16="http://schemas.microsoft.com/office/drawing/2014/main" id="{9B3225CA-B970-DC4D-A373-899120717BDA}"/>
                </a:ext>
              </a:extLst>
            </p:cNvPr>
            <p:cNvSpPr>
              <a:spLocks noChangeShapeType="1"/>
            </p:cNvSpPr>
            <p:nvPr/>
          </p:nvSpPr>
          <p:spPr bwMode="auto">
            <a:xfrm flipV="1">
              <a:off x="3807" y="1343"/>
              <a:ext cx="512" cy="48"/>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zh-CN" altLang="en-US">
                <a:latin typeface="Arial" charset="0"/>
                <a:ea typeface="宋体" charset="-122"/>
              </a:endParaRPr>
            </a:p>
          </p:txBody>
        </p:sp>
        <p:sp>
          <p:nvSpPr>
            <p:cNvPr id="16455" name="Text Box 10">
              <a:extLst>
                <a:ext uri="{FF2B5EF4-FFF2-40B4-BE49-F238E27FC236}">
                  <a16:creationId xmlns:a16="http://schemas.microsoft.com/office/drawing/2014/main" id="{64E10687-7325-0348-BFB2-1B582291270B}"/>
                </a:ext>
              </a:extLst>
            </p:cNvPr>
            <p:cNvSpPr txBox="1">
              <a:spLocks noChangeArrowheads="1"/>
            </p:cNvSpPr>
            <p:nvPr/>
          </p:nvSpPr>
          <p:spPr bwMode="auto">
            <a:xfrm>
              <a:off x="4320" y="1200"/>
              <a:ext cx="65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port list</a:t>
              </a:r>
            </a:p>
          </p:txBody>
        </p:sp>
        <p:sp>
          <p:nvSpPr>
            <p:cNvPr id="16456" name="Rectangle 11">
              <a:extLst>
                <a:ext uri="{FF2B5EF4-FFF2-40B4-BE49-F238E27FC236}">
                  <a16:creationId xmlns:a16="http://schemas.microsoft.com/office/drawing/2014/main" id="{844BD841-EE00-2646-8CCD-E2F35B950196}"/>
                </a:ext>
              </a:extLst>
            </p:cNvPr>
            <p:cNvSpPr>
              <a:spLocks noChangeArrowheads="1"/>
            </p:cNvSpPr>
            <p:nvPr/>
          </p:nvSpPr>
          <p:spPr bwMode="auto">
            <a:xfrm>
              <a:off x="1434" y="1192"/>
              <a:ext cx="912" cy="25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endParaRPr lang="zh-CN" altLang="en-US" sz="1800">
                <a:solidFill>
                  <a:schemeClr val="tx1"/>
                </a:solidFill>
                <a:ea typeface="宋体" charset="-122"/>
              </a:endParaRPr>
            </a:p>
          </p:txBody>
        </p:sp>
        <p:sp>
          <p:nvSpPr>
            <p:cNvPr id="16457" name="Text Box 12">
              <a:extLst>
                <a:ext uri="{FF2B5EF4-FFF2-40B4-BE49-F238E27FC236}">
                  <a16:creationId xmlns:a16="http://schemas.microsoft.com/office/drawing/2014/main" id="{25C871E4-B7E6-7C44-A20D-B922A7DD7D39}"/>
                </a:ext>
              </a:extLst>
            </p:cNvPr>
            <p:cNvSpPr txBox="1">
              <a:spLocks noChangeArrowheads="1"/>
            </p:cNvSpPr>
            <p:nvPr/>
          </p:nvSpPr>
          <p:spPr bwMode="auto">
            <a:xfrm>
              <a:off x="3552" y="912"/>
              <a:ext cx="124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module name</a:t>
              </a:r>
            </a:p>
          </p:txBody>
        </p:sp>
        <p:sp>
          <p:nvSpPr>
            <p:cNvPr id="16458" name="Line 13">
              <a:extLst>
                <a:ext uri="{FF2B5EF4-FFF2-40B4-BE49-F238E27FC236}">
                  <a16:creationId xmlns:a16="http://schemas.microsoft.com/office/drawing/2014/main" id="{F48ACEEE-8ABC-FF4D-8452-A0C976FDB971}"/>
                </a:ext>
              </a:extLst>
            </p:cNvPr>
            <p:cNvSpPr>
              <a:spLocks noChangeShapeType="1"/>
            </p:cNvSpPr>
            <p:nvPr/>
          </p:nvSpPr>
          <p:spPr bwMode="auto">
            <a:xfrm flipH="1">
              <a:off x="2346" y="1056"/>
              <a:ext cx="1157" cy="12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sp>
          <p:nvSpPr>
            <p:cNvPr id="16459" name="Text Box 14">
              <a:extLst>
                <a:ext uri="{FF2B5EF4-FFF2-40B4-BE49-F238E27FC236}">
                  <a16:creationId xmlns:a16="http://schemas.microsoft.com/office/drawing/2014/main" id="{20B3F999-EB29-6F41-889B-FFE80A8503BD}"/>
                </a:ext>
              </a:extLst>
            </p:cNvPr>
            <p:cNvSpPr txBox="1">
              <a:spLocks noChangeArrowheads="1"/>
            </p:cNvSpPr>
            <p:nvPr/>
          </p:nvSpPr>
          <p:spPr bwMode="auto">
            <a:xfrm>
              <a:off x="4261" y="1766"/>
              <a:ext cx="976"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declarations</a:t>
              </a:r>
            </a:p>
          </p:txBody>
        </p:sp>
        <p:sp>
          <p:nvSpPr>
            <p:cNvPr id="16460" name="Text Box 15">
              <a:extLst>
                <a:ext uri="{FF2B5EF4-FFF2-40B4-BE49-F238E27FC236}">
                  <a16:creationId xmlns:a16="http://schemas.microsoft.com/office/drawing/2014/main" id="{4E3B858A-380E-E744-8E7E-F7E3FE5872EE}"/>
                </a:ext>
              </a:extLst>
            </p:cNvPr>
            <p:cNvSpPr txBox="1">
              <a:spLocks noChangeArrowheads="1"/>
            </p:cNvSpPr>
            <p:nvPr/>
          </p:nvSpPr>
          <p:spPr bwMode="auto">
            <a:xfrm>
              <a:off x="4261" y="2198"/>
              <a:ext cx="88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statements</a:t>
              </a:r>
            </a:p>
          </p:txBody>
        </p:sp>
        <p:sp>
          <p:nvSpPr>
            <p:cNvPr id="16461" name="Text Box 16">
              <a:extLst>
                <a:ext uri="{FF2B5EF4-FFF2-40B4-BE49-F238E27FC236}">
                  <a16:creationId xmlns:a16="http://schemas.microsoft.com/office/drawing/2014/main" id="{3C57346F-83E6-E94B-BE18-BF0B05AC6BF6}"/>
                </a:ext>
              </a:extLst>
            </p:cNvPr>
            <p:cNvSpPr txBox="1">
              <a:spLocks noChangeArrowheads="1"/>
            </p:cNvSpPr>
            <p:nvPr/>
          </p:nvSpPr>
          <p:spPr bwMode="auto">
            <a:xfrm>
              <a:off x="864" y="2017"/>
              <a:ext cx="1041"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Built-in gates</a:t>
              </a:r>
            </a:p>
          </p:txBody>
        </p:sp>
        <p:sp>
          <p:nvSpPr>
            <p:cNvPr id="16462" name="Line 17">
              <a:extLst>
                <a:ext uri="{FF2B5EF4-FFF2-40B4-BE49-F238E27FC236}">
                  <a16:creationId xmlns:a16="http://schemas.microsoft.com/office/drawing/2014/main" id="{19EDE10C-C788-6C43-8EC4-CC43CFF21EA7}"/>
                </a:ext>
              </a:extLst>
            </p:cNvPr>
            <p:cNvSpPr>
              <a:spLocks noChangeShapeType="1"/>
            </p:cNvSpPr>
            <p:nvPr/>
          </p:nvSpPr>
          <p:spPr bwMode="auto">
            <a:xfrm flipH="1" flipV="1">
              <a:off x="1008" y="2208"/>
              <a:ext cx="145" cy="145"/>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zh-CN" altLang="en-US">
                <a:latin typeface="Arial" charset="0"/>
                <a:ea typeface="宋体" charset="-122"/>
              </a:endParaRPr>
            </a:p>
          </p:txBody>
        </p:sp>
        <p:sp>
          <p:nvSpPr>
            <p:cNvPr id="16463" name="Line 18">
              <a:extLst>
                <a:ext uri="{FF2B5EF4-FFF2-40B4-BE49-F238E27FC236}">
                  <a16:creationId xmlns:a16="http://schemas.microsoft.com/office/drawing/2014/main" id="{6C285D7F-C74E-534B-9B0B-16AC90BD2679}"/>
                </a:ext>
              </a:extLst>
            </p:cNvPr>
            <p:cNvSpPr>
              <a:spLocks noChangeShapeType="1"/>
            </p:cNvSpPr>
            <p:nvPr/>
          </p:nvSpPr>
          <p:spPr bwMode="auto">
            <a:xfrm flipH="1">
              <a:off x="1489" y="3168"/>
              <a:ext cx="623" cy="816"/>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zh-CN" altLang="en-US">
                <a:latin typeface="Arial" charset="0"/>
                <a:ea typeface="宋体" charset="-122"/>
              </a:endParaRPr>
            </a:p>
          </p:txBody>
        </p:sp>
        <p:sp>
          <p:nvSpPr>
            <p:cNvPr id="16464" name="Text Box 19">
              <a:extLst>
                <a:ext uri="{FF2B5EF4-FFF2-40B4-BE49-F238E27FC236}">
                  <a16:creationId xmlns:a16="http://schemas.microsoft.com/office/drawing/2014/main" id="{DA32627F-BDF4-FC4C-A1FE-D1DE5A24BCEC}"/>
                </a:ext>
              </a:extLst>
            </p:cNvPr>
            <p:cNvSpPr txBox="1">
              <a:spLocks noChangeArrowheads="1"/>
            </p:cNvSpPr>
            <p:nvPr/>
          </p:nvSpPr>
          <p:spPr bwMode="auto">
            <a:xfrm>
              <a:off x="2928" y="3408"/>
              <a:ext cx="1287"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interconnections</a:t>
              </a:r>
            </a:p>
          </p:txBody>
        </p:sp>
        <p:sp>
          <p:nvSpPr>
            <p:cNvPr id="16465" name="Line 20">
              <a:extLst>
                <a:ext uri="{FF2B5EF4-FFF2-40B4-BE49-F238E27FC236}">
                  <a16:creationId xmlns:a16="http://schemas.microsoft.com/office/drawing/2014/main" id="{EFAB9281-7979-1747-9044-6C144229850E}"/>
                </a:ext>
              </a:extLst>
            </p:cNvPr>
            <p:cNvSpPr>
              <a:spLocks noChangeShapeType="1"/>
            </p:cNvSpPr>
            <p:nvPr/>
          </p:nvSpPr>
          <p:spPr bwMode="auto">
            <a:xfrm>
              <a:off x="3360" y="3217"/>
              <a:ext cx="336" cy="1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122"/>
              </a:endParaRPr>
            </a:p>
          </p:txBody>
        </p:sp>
      </p:grpSp>
      <p:sp>
        <p:nvSpPr>
          <p:cNvPr id="1797141" name="Line 21">
            <a:extLst>
              <a:ext uri="{FF2B5EF4-FFF2-40B4-BE49-F238E27FC236}">
                <a16:creationId xmlns:a16="http://schemas.microsoft.com/office/drawing/2014/main" id="{B9B99A0F-7316-E242-9011-A45520694FC5}"/>
              </a:ext>
            </a:extLst>
          </p:cNvPr>
          <p:cNvSpPr>
            <a:spLocks noChangeShapeType="1"/>
          </p:cNvSpPr>
          <p:nvPr/>
        </p:nvSpPr>
        <p:spPr bwMode="auto">
          <a:xfrm flipH="1">
            <a:off x="8339138" y="4897190"/>
            <a:ext cx="278201" cy="127669"/>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sp>
        <p:nvSpPr>
          <p:cNvPr id="1797142" name="Line 22">
            <a:extLst>
              <a:ext uri="{FF2B5EF4-FFF2-40B4-BE49-F238E27FC236}">
                <a16:creationId xmlns:a16="http://schemas.microsoft.com/office/drawing/2014/main" id="{E1F9B960-AF43-E941-B108-0CD95CF0FC82}"/>
              </a:ext>
            </a:extLst>
          </p:cNvPr>
          <p:cNvSpPr>
            <a:spLocks noChangeShapeType="1"/>
          </p:cNvSpPr>
          <p:nvPr/>
        </p:nvSpPr>
        <p:spPr bwMode="auto">
          <a:xfrm flipH="1">
            <a:off x="8383587" y="4137626"/>
            <a:ext cx="174204" cy="53374"/>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grpSp>
        <p:nvGrpSpPr>
          <p:cNvPr id="1797143" name="Group 23">
            <a:extLst>
              <a:ext uri="{FF2B5EF4-FFF2-40B4-BE49-F238E27FC236}">
                <a16:creationId xmlns:a16="http://schemas.microsoft.com/office/drawing/2014/main" id="{590E15A0-9DFA-5546-AF73-912EC8900903}"/>
              </a:ext>
            </a:extLst>
          </p:cNvPr>
          <p:cNvGrpSpPr>
            <a:grpSpLocks/>
          </p:cNvGrpSpPr>
          <p:nvPr/>
        </p:nvGrpSpPr>
        <p:grpSpPr bwMode="auto">
          <a:xfrm>
            <a:off x="7316788" y="2640"/>
            <a:ext cx="1295400" cy="336"/>
            <a:chOff x="3649" y="2640"/>
            <a:chExt cx="816" cy="336"/>
          </a:xfrm>
        </p:grpSpPr>
        <p:sp>
          <p:nvSpPr>
            <p:cNvPr id="16451" name="Line 24">
              <a:extLst>
                <a:ext uri="{FF2B5EF4-FFF2-40B4-BE49-F238E27FC236}">
                  <a16:creationId xmlns:a16="http://schemas.microsoft.com/office/drawing/2014/main" id="{9B72343C-37FD-2C43-AC19-F30A1B9457A6}"/>
                </a:ext>
              </a:extLst>
            </p:cNvPr>
            <p:cNvSpPr>
              <a:spLocks noChangeShapeType="1"/>
            </p:cNvSpPr>
            <p:nvPr/>
          </p:nvSpPr>
          <p:spPr bwMode="auto">
            <a:xfrm flipH="1">
              <a:off x="3649" y="2976"/>
              <a:ext cx="816"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122"/>
              </a:endParaRPr>
            </a:p>
          </p:txBody>
        </p:sp>
        <p:sp>
          <p:nvSpPr>
            <p:cNvPr id="16452" name="Line 25">
              <a:extLst>
                <a:ext uri="{FF2B5EF4-FFF2-40B4-BE49-F238E27FC236}">
                  <a16:creationId xmlns:a16="http://schemas.microsoft.com/office/drawing/2014/main" id="{39C65C23-97B5-874C-9054-EE000A128605}"/>
                </a:ext>
              </a:extLst>
            </p:cNvPr>
            <p:cNvSpPr>
              <a:spLocks noChangeShapeType="1"/>
            </p:cNvSpPr>
            <p:nvPr/>
          </p:nvSpPr>
          <p:spPr bwMode="auto">
            <a:xfrm>
              <a:off x="3841" y="2640"/>
              <a:ext cx="0" cy="336"/>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122"/>
              </a:endParaRPr>
            </a:p>
          </p:txBody>
        </p:sp>
      </p:grpSp>
      <p:sp>
        <p:nvSpPr>
          <p:cNvPr id="16397" name="Line 26">
            <a:extLst>
              <a:ext uri="{FF2B5EF4-FFF2-40B4-BE49-F238E27FC236}">
                <a16:creationId xmlns:a16="http://schemas.microsoft.com/office/drawing/2014/main" id="{E9B0EF84-70D4-6445-8075-E1663EFFFC5C}"/>
              </a:ext>
            </a:extLst>
          </p:cNvPr>
          <p:cNvSpPr>
            <a:spLocks noChangeShapeType="1"/>
          </p:cNvSpPr>
          <p:nvPr/>
        </p:nvSpPr>
        <p:spPr bwMode="auto">
          <a:xfrm flipH="1">
            <a:off x="7325212" y="3941765"/>
            <a:ext cx="1220300" cy="17959"/>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sp>
        <p:nvSpPr>
          <p:cNvPr id="16398" name="Line 27">
            <a:extLst>
              <a:ext uri="{FF2B5EF4-FFF2-40B4-BE49-F238E27FC236}">
                <a16:creationId xmlns:a16="http://schemas.microsoft.com/office/drawing/2014/main" id="{E1730528-C93B-C449-90A9-ABA63AF459B3}"/>
              </a:ext>
            </a:extLst>
          </p:cNvPr>
          <p:cNvSpPr>
            <a:spLocks noChangeShapeType="1"/>
          </p:cNvSpPr>
          <p:nvPr/>
        </p:nvSpPr>
        <p:spPr bwMode="auto">
          <a:xfrm flipH="1">
            <a:off x="7589338" y="4167108"/>
            <a:ext cx="3454" cy="56767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pic>
        <p:nvPicPr>
          <p:cNvPr id="16399" name="Picture 28">
            <a:extLst>
              <a:ext uri="{FF2B5EF4-FFF2-40B4-BE49-F238E27FC236}">
                <a16:creationId xmlns:a16="http://schemas.microsoft.com/office/drawing/2014/main" id="{03B89583-20D9-134D-82A5-E53B478111E7}"/>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580314" y="4013200"/>
            <a:ext cx="871537" cy="361950"/>
          </a:xfrm>
        </p:spPr>
      </p:pic>
      <p:sp>
        <p:nvSpPr>
          <p:cNvPr id="16400" name="Text Box 29">
            <a:extLst>
              <a:ext uri="{FF2B5EF4-FFF2-40B4-BE49-F238E27FC236}">
                <a16:creationId xmlns:a16="http://schemas.microsoft.com/office/drawing/2014/main" id="{FE19E7C3-000C-044C-A5C7-F0E7CD291B7E}"/>
              </a:ext>
            </a:extLst>
          </p:cNvPr>
          <p:cNvSpPr txBox="1">
            <a:spLocks noChangeArrowheads="1"/>
          </p:cNvSpPr>
          <p:nvPr/>
        </p:nvSpPr>
        <p:spPr bwMode="auto">
          <a:xfrm>
            <a:off x="7643813" y="5192714"/>
            <a:ext cx="51435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200" b="1">
                <a:solidFill>
                  <a:schemeClr val="accent1"/>
                </a:solidFill>
                <a:ea typeface="宋体" charset="-122"/>
              </a:rPr>
              <a:t>invA</a:t>
            </a:r>
          </a:p>
        </p:txBody>
      </p:sp>
      <p:pic>
        <p:nvPicPr>
          <p:cNvPr id="16401" name="Picture 30">
            <a:extLst>
              <a:ext uri="{FF2B5EF4-FFF2-40B4-BE49-F238E27FC236}">
                <a16:creationId xmlns:a16="http://schemas.microsoft.com/office/drawing/2014/main" id="{73D92998-27A4-5E4D-BBDE-44AF0828E684}"/>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524750" y="4854575"/>
            <a:ext cx="869950" cy="361950"/>
          </a:xfrm>
        </p:spPr>
      </p:pic>
      <p:sp>
        <p:nvSpPr>
          <p:cNvPr id="16402" name="Text Box 31">
            <a:extLst>
              <a:ext uri="{FF2B5EF4-FFF2-40B4-BE49-F238E27FC236}">
                <a16:creationId xmlns:a16="http://schemas.microsoft.com/office/drawing/2014/main" id="{7E5C3865-59AC-D540-8514-5797FDCEE105}"/>
              </a:ext>
            </a:extLst>
          </p:cNvPr>
          <p:cNvSpPr txBox="1">
            <a:spLocks noChangeArrowheads="1"/>
          </p:cNvSpPr>
          <p:nvPr/>
        </p:nvSpPr>
        <p:spPr bwMode="auto">
          <a:xfrm>
            <a:off x="7751763" y="4292600"/>
            <a:ext cx="5143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200" b="1">
                <a:solidFill>
                  <a:schemeClr val="hlink"/>
                </a:solidFill>
                <a:ea typeface="宋体" charset="-122"/>
              </a:rPr>
              <a:t>i</a:t>
            </a:r>
            <a:r>
              <a:rPr lang="en-US" altLang="zh-CN" sz="1200" b="1">
                <a:solidFill>
                  <a:schemeClr val="accent1"/>
                </a:solidFill>
                <a:ea typeface="宋体" charset="-122"/>
              </a:rPr>
              <a:t>nvB</a:t>
            </a:r>
          </a:p>
        </p:txBody>
      </p:sp>
      <p:sp>
        <p:nvSpPr>
          <p:cNvPr id="1797152" name="Text Box 32">
            <a:extLst>
              <a:ext uri="{FF2B5EF4-FFF2-40B4-BE49-F238E27FC236}">
                <a16:creationId xmlns:a16="http://schemas.microsoft.com/office/drawing/2014/main" id="{9371B306-0136-B645-BD0E-A218C7091DBE}"/>
              </a:ext>
            </a:extLst>
          </p:cNvPr>
          <p:cNvSpPr txBox="1">
            <a:spLocks noChangeArrowheads="1"/>
          </p:cNvSpPr>
          <p:nvPr/>
        </p:nvSpPr>
        <p:spPr bwMode="auto">
          <a:xfrm>
            <a:off x="7223126" y="3641725"/>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accent1"/>
                </a:solidFill>
                <a:ea typeface="宋体" charset="-122"/>
              </a:rPr>
              <a:t>a</a:t>
            </a:r>
          </a:p>
        </p:txBody>
      </p:sp>
      <p:sp>
        <p:nvSpPr>
          <p:cNvPr id="1797153" name="Text Box 33">
            <a:extLst>
              <a:ext uri="{FF2B5EF4-FFF2-40B4-BE49-F238E27FC236}">
                <a16:creationId xmlns:a16="http://schemas.microsoft.com/office/drawing/2014/main" id="{9E4E05D0-74B6-0D4D-902F-822FAEDCF534}"/>
              </a:ext>
            </a:extLst>
          </p:cNvPr>
          <p:cNvSpPr txBox="1">
            <a:spLocks noChangeArrowheads="1"/>
          </p:cNvSpPr>
          <p:nvPr/>
        </p:nvSpPr>
        <p:spPr bwMode="auto">
          <a:xfrm>
            <a:off x="7206174" y="4390501"/>
            <a:ext cx="30797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dirty="0">
                <a:solidFill>
                  <a:schemeClr val="accent1"/>
                </a:solidFill>
                <a:ea typeface="宋体" charset="-122"/>
              </a:rPr>
              <a:t>b</a:t>
            </a:r>
          </a:p>
        </p:txBody>
      </p:sp>
      <p:sp>
        <p:nvSpPr>
          <p:cNvPr id="1797154" name="Text Box 34">
            <a:extLst>
              <a:ext uri="{FF2B5EF4-FFF2-40B4-BE49-F238E27FC236}">
                <a16:creationId xmlns:a16="http://schemas.microsoft.com/office/drawing/2014/main" id="{5808EA7A-5870-EB47-B0EA-9CC2F006DB73}"/>
              </a:ext>
            </a:extLst>
          </p:cNvPr>
          <p:cNvSpPr txBox="1">
            <a:spLocks noChangeArrowheads="1"/>
          </p:cNvSpPr>
          <p:nvPr/>
        </p:nvSpPr>
        <p:spPr bwMode="auto">
          <a:xfrm>
            <a:off x="10134601" y="3962400"/>
            <a:ext cx="5000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accent1"/>
                </a:solidFill>
                <a:ea typeface="宋体" charset="-122"/>
              </a:rPr>
              <a:t>out</a:t>
            </a:r>
          </a:p>
        </p:txBody>
      </p:sp>
      <p:grpSp>
        <p:nvGrpSpPr>
          <p:cNvPr id="1797155" name="Group 35">
            <a:extLst>
              <a:ext uri="{FF2B5EF4-FFF2-40B4-BE49-F238E27FC236}">
                <a16:creationId xmlns:a16="http://schemas.microsoft.com/office/drawing/2014/main" id="{CFD9FFAF-A8EA-424C-BD98-B6701AE8F5FE}"/>
              </a:ext>
            </a:extLst>
          </p:cNvPr>
          <p:cNvGrpSpPr>
            <a:grpSpLocks/>
          </p:cNvGrpSpPr>
          <p:nvPr/>
        </p:nvGrpSpPr>
        <p:grpSpPr bwMode="auto">
          <a:xfrm>
            <a:off x="8535989" y="3810001"/>
            <a:ext cx="1100137" cy="479425"/>
            <a:chOff x="4417" y="2400"/>
            <a:chExt cx="693" cy="302"/>
          </a:xfrm>
        </p:grpSpPr>
        <p:grpSp>
          <p:nvGrpSpPr>
            <p:cNvPr id="29750" name="Group 36">
              <a:extLst>
                <a:ext uri="{FF2B5EF4-FFF2-40B4-BE49-F238E27FC236}">
                  <a16:creationId xmlns:a16="http://schemas.microsoft.com/office/drawing/2014/main" id="{B62FEAC7-F684-B242-82E6-4CEF9BC74356}"/>
                </a:ext>
              </a:extLst>
            </p:cNvPr>
            <p:cNvGrpSpPr>
              <a:grpSpLocks/>
            </p:cNvGrpSpPr>
            <p:nvPr/>
          </p:nvGrpSpPr>
          <p:grpSpPr bwMode="auto">
            <a:xfrm>
              <a:off x="4417" y="2400"/>
              <a:ext cx="693" cy="302"/>
              <a:chOff x="2583" y="2283"/>
              <a:chExt cx="693" cy="302"/>
            </a:xfrm>
          </p:grpSpPr>
          <p:sp>
            <p:nvSpPr>
              <p:cNvPr id="29752" name="Line 37">
                <a:extLst>
                  <a:ext uri="{FF2B5EF4-FFF2-40B4-BE49-F238E27FC236}">
                    <a16:creationId xmlns:a16="http://schemas.microsoft.com/office/drawing/2014/main" id="{97EE7F4A-C937-1C4F-A70F-A196FDA8915D}"/>
                  </a:ext>
                </a:extLst>
              </p:cNvPr>
              <p:cNvSpPr>
                <a:spLocks noChangeShapeType="1"/>
              </p:cNvSpPr>
              <p:nvPr/>
            </p:nvSpPr>
            <p:spPr bwMode="auto">
              <a:xfrm>
                <a:off x="2709" y="2283"/>
                <a:ext cx="30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3" name="Line 38">
                <a:extLst>
                  <a:ext uri="{FF2B5EF4-FFF2-40B4-BE49-F238E27FC236}">
                    <a16:creationId xmlns:a16="http://schemas.microsoft.com/office/drawing/2014/main" id="{F1D40906-FF2E-794B-A75C-DD739EBFE97D}"/>
                  </a:ext>
                </a:extLst>
              </p:cNvPr>
              <p:cNvSpPr>
                <a:spLocks noChangeShapeType="1"/>
              </p:cNvSpPr>
              <p:nvPr/>
            </p:nvSpPr>
            <p:spPr bwMode="auto">
              <a:xfrm>
                <a:off x="2709" y="2578"/>
                <a:ext cx="31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4" name="Line 39">
                <a:extLst>
                  <a:ext uri="{FF2B5EF4-FFF2-40B4-BE49-F238E27FC236}">
                    <a16:creationId xmlns:a16="http://schemas.microsoft.com/office/drawing/2014/main" id="{C3B4ED11-D42C-EA40-B392-BB32D17AF1EE}"/>
                  </a:ext>
                </a:extLst>
              </p:cNvPr>
              <p:cNvSpPr>
                <a:spLocks noChangeShapeType="1"/>
              </p:cNvSpPr>
              <p:nvPr/>
            </p:nvSpPr>
            <p:spPr bwMode="auto">
              <a:xfrm>
                <a:off x="2709" y="2283"/>
                <a:ext cx="1" cy="2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5" name="Freeform 40">
                <a:extLst>
                  <a:ext uri="{FF2B5EF4-FFF2-40B4-BE49-F238E27FC236}">
                    <a16:creationId xmlns:a16="http://schemas.microsoft.com/office/drawing/2014/main" id="{DCB8649B-A4C4-3147-968B-DC7ED2A202CF}"/>
                  </a:ext>
                </a:extLst>
              </p:cNvPr>
              <p:cNvSpPr>
                <a:spLocks/>
              </p:cNvSpPr>
              <p:nvPr/>
            </p:nvSpPr>
            <p:spPr bwMode="auto">
              <a:xfrm>
                <a:off x="3011" y="2295"/>
                <a:ext cx="139" cy="147"/>
              </a:xfrm>
              <a:custGeom>
                <a:avLst/>
                <a:gdLst>
                  <a:gd name="T0" fmla="*/ 2147483646 w 11"/>
                  <a:gd name="T1" fmla="*/ 2147483646 h 12"/>
                  <a:gd name="T2" fmla="*/ 0 w 11"/>
                  <a:gd name="T3" fmla="*/ 0 h 12"/>
                  <a:gd name="T4" fmla="*/ 0 w 11"/>
                  <a:gd name="T5" fmla="*/ 2147483646 h 12"/>
                  <a:gd name="T6" fmla="*/ 2147483646 w 11"/>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6" name="Arc 41">
                <a:extLst>
                  <a:ext uri="{FF2B5EF4-FFF2-40B4-BE49-F238E27FC236}">
                    <a16:creationId xmlns:a16="http://schemas.microsoft.com/office/drawing/2014/main" id="{1EF09BC2-64D8-2647-8B71-1E42F771776A}"/>
                  </a:ext>
                </a:extLst>
              </p:cNvPr>
              <p:cNvSpPr>
                <a:spLocks/>
              </p:cNvSpPr>
              <p:nvPr/>
            </p:nvSpPr>
            <p:spPr bwMode="auto">
              <a:xfrm>
                <a:off x="3011" y="2289"/>
                <a:ext cx="145" cy="1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2" y="0"/>
                      <a:pt x="21590" y="9659"/>
                      <a:pt x="21599" y="21582"/>
                    </a:cubicBezTo>
                  </a:path>
                  <a:path w="21600" h="21600" stroke="0" extrusionOk="0">
                    <a:moveTo>
                      <a:pt x="-1" y="0"/>
                    </a:moveTo>
                    <a:cubicBezTo>
                      <a:pt x="11922" y="0"/>
                      <a:pt x="21590" y="9659"/>
                      <a:pt x="21599" y="21582"/>
                    </a:cubicBezTo>
                    <a:lnTo>
                      <a:pt x="0" y="21600"/>
                    </a:lnTo>
                    <a:lnTo>
                      <a:pt x="-1"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7" name="Freeform 42">
                <a:extLst>
                  <a:ext uri="{FF2B5EF4-FFF2-40B4-BE49-F238E27FC236}">
                    <a16:creationId xmlns:a16="http://schemas.microsoft.com/office/drawing/2014/main" id="{9DD5FF15-AD82-C142-A4CE-B7CF75911F54}"/>
                  </a:ext>
                </a:extLst>
              </p:cNvPr>
              <p:cNvSpPr>
                <a:spLocks/>
              </p:cNvSpPr>
              <p:nvPr/>
            </p:nvSpPr>
            <p:spPr bwMode="auto">
              <a:xfrm>
                <a:off x="3011" y="2430"/>
                <a:ext cx="139" cy="148"/>
              </a:xfrm>
              <a:custGeom>
                <a:avLst/>
                <a:gdLst>
                  <a:gd name="T0" fmla="*/ 0 w 11"/>
                  <a:gd name="T1" fmla="*/ 2147483646 h 12"/>
                  <a:gd name="T2" fmla="*/ 2147483646 w 11"/>
                  <a:gd name="T3" fmla="*/ 0 h 12"/>
                  <a:gd name="T4" fmla="*/ 0 w 11"/>
                  <a:gd name="T5" fmla="*/ 0 h 12"/>
                  <a:gd name="T6" fmla="*/ 0 w 11"/>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2">
                    <a:moveTo>
                      <a:pt x="0" y="11"/>
                    </a:moveTo>
                    <a:cubicBezTo>
                      <a:pt x="6" y="12"/>
                      <a:pt x="11" y="6"/>
                      <a:pt x="11"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8" name="Arc 43">
                <a:extLst>
                  <a:ext uri="{FF2B5EF4-FFF2-40B4-BE49-F238E27FC236}">
                    <a16:creationId xmlns:a16="http://schemas.microsoft.com/office/drawing/2014/main" id="{213D5828-E1C5-B444-80F7-C496248C61A4}"/>
                  </a:ext>
                </a:extLst>
              </p:cNvPr>
              <p:cNvSpPr>
                <a:spLocks/>
              </p:cNvSpPr>
              <p:nvPr/>
            </p:nvSpPr>
            <p:spPr bwMode="auto">
              <a:xfrm>
                <a:off x="3011" y="2431"/>
                <a:ext cx="145" cy="154"/>
              </a:xfrm>
              <a:custGeom>
                <a:avLst/>
                <a:gdLst>
                  <a:gd name="T0" fmla="*/ 0 w 21600"/>
                  <a:gd name="T1" fmla="*/ 0 h 21618"/>
                  <a:gd name="T2" fmla="*/ 0 w 21600"/>
                  <a:gd name="T3" fmla="*/ 0 h 21618"/>
                  <a:gd name="T4" fmla="*/ 0 w 21600"/>
                  <a:gd name="T5" fmla="*/ 0 h 21618"/>
                  <a:gd name="T6" fmla="*/ 0 60000 65536"/>
                  <a:gd name="T7" fmla="*/ 0 60000 65536"/>
                  <a:gd name="T8" fmla="*/ 0 60000 65536"/>
                </a:gdLst>
                <a:ahLst/>
                <a:cxnLst>
                  <a:cxn ang="T6">
                    <a:pos x="T0" y="T1"/>
                  </a:cxn>
                  <a:cxn ang="T7">
                    <a:pos x="T2" y="T3"/>
                  </a:cxn>
                  <a:cxn ang="T8">
                    <a:pos x="T4" y="T5"/>
                  </a:cxn>
                </a:cxnLst>
                <a:rect l="0" t="0" r="r" b="b"/>
                <a:pathLst>
                  <a:path w="21600" h="21618" fill="none" extrusionOk="0">
                    <a:moveTo>
                      <a:pt x="21599" y="0"/>
                    </a:moveTo>
                    <a:cubicBezTo>
                      <a:pt x="21599" y="6"/>
                      <a:pt x="21600" y="12"/>
                      <a:pt x="21600" y="18"/>
                    </a:cubicBezTo>
                    <a:cubicBezTo>
                      <a:pt x="21600" y="11947"/>
                      <a:pt x="11929" y="21617"/>
                      <a:pt x="0" y="21618"/>
                    </a:cubicBezTo>
                  </a:path>
                  <a:path w="21600" h="21618" stroke="0" extrusionOk="0">
                    <a:moveTo>
                      <a:pt x="21599" y="0"/>
                    </a:moveTo>
                    <a:cubicBezTo>
                      <a:pt x="21599" y="6"/>
                      <a:pt x="21600" y="12"/>
                      <a:pt x="21600" y="18"/>
                    </a:cubicBezTo>
                    <a:cubicBezTo>
                      <a:pt x="21600" y="11947"/>
                      <a:pt x="11929" y="21617"/>
                      <a:pt x="0" y="21618"/>
                    </a:cubicBezTo>
                    <a:lnTo>
                      <a:pt x="0" y="18"/>
                    </a:lnTo>
                    <a:lnTo>
                      <a:pt x="21599"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9" name="Line 44">
                <a:extLst>
                  <a:ext uri="{FF2B5EF4-FFF2-40B4-BE49-F238E27FC236}">
                    <a16:creationId xmlns:a16="http://schemas.microsoft.com/office/drawing/2014/main" id="{A494A0CF-E497-634B-B7D9-4D08524CD3D0}"/>
                  </a:ext>
                </a:extLst>
              </p:cNvPr>
              <p:cNvSpPr>
                <a:spLocks noChangeShapeType="1"/>
              </p:cNvSpPr>
              <p:nvPr/>
            </p:nvSpPr>
            <p:spPr bwMode="auto">
              <a:xfrm>
                <a:off x="2583" y="2369"/>
                <a:ext cx="1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0" name="Line 45">
                <a:extLst>
                  <a:ext uri="{FF2B5EF4-FFF2-40B4-BE49-F238E27FC236}">
                    <a16:creationId xmlns:a16="http://schemas.microsoft.com/office/drawing/2014/main" id="{5B094A3F-8367-A145-9ED3-A9011BD44AC6}"/>
                  </a:ext>
                </a:extLst>
              </p:cNvPr>
              <p:cNvSpPr>
                <a:spLocks noChangeShapeType="1"/>
              </p:cNvSpPr>
              <p:nvPr/>
            </p:nvSpPr>
            <p:spPr bwMode="auto">
              <a:xfrm>
                <a:off x="2583" y="2492"/>
                <a:ext cx="1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46">
                <a:extLst>
                  <a:ext uri="{FF2B5EF4-FFF2-40B4-BE49-F238E27FC236}">
                    <a16:creationId xmlns:a16="http://schemas.microsoft.com/office/drawing/2014/main" id="{206EEBCF-A15F-A945-9293-41A7B8CBE2D0}"/>
                  </a:ext>
                </a:extLst>
              </p:cNvPr>
              <p:cNvSpPr>
                <a:spLocks noChangeShapeType="1"/>
              </p:cNvSpPr>
              <p:nvPr/>
            </p:nvSpPr>
            <p:spPr bwMode="auto">
              <a:xfrm>
                <a:off x="3150" y="2430"/>
                <a:ext cx="1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40" name="Text Box 47">
              <a:extLst>
                <a:ext uri="{FF2B5EF4-FFF2-40B4-BE49-F238E27FC236}">
                  <a16:creationId xmlns:a16="http://schemas.microsoft.com/office/drawing/2014/main" id="{B3847652-C9A4-D344-90E1-B82336B63380}"/>
                </a:ext>
              </a:extLst>
            </p:cNvPr>
            <p:cNvSpPr txBox="1">
              <a:spLocks noChangeArrowheads="1"/>
            </p:cNvSpPr>
            <p:nvPr/>
          </p:nvSpPr>
          <p:spPr bwMode="auto">
            <a:xfrm>
              <a:off x="4560" y="2448"/>
              <a:ext cx="384"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400" b="1">
                  <a:solidFill>
                    <a:schemeClr val="accent1"/>
                  </a:solidFill>
                  <a:ea typeface="宋体" charset="-122"/>
                </a:rPr>
                <a:t>and1</a:t>
              </a:r>
            </a:p>
          </p:txBody>
        </p:sp>
      </p:grpSp>
      <p:grpSp>
        <p:nvGrpSpPr>
          <p:cNvPr id="1797168" name="Group 48">
            <a:extLst>
              <a:ext uri="{FF2B5EF4-FFF2-40B4-BE49-F238E27FC236}">
                <a16:creationId xmlns:a16="http://schemas.microsoft.com/office/drawing/2014/main" id="{C086CFA4-B127-F140-8260-29143D760CF7}"/>
              </a:ext>
            </a:extLst>
          </p:cNvPr>
          <p:cNvGrpSpPr>
            <a:grpSpLocks/>
          </p:cNvGrpSpPr>
          <p:nvPr/>
        </p:nvGrpSpPr>
        <p:grpSpPr bwMode="auto">
          <a:xfrm>
            <a:off x="8612190" y="4572001"/>
            <a:ext cx="1041156" cy="479425"/>
            <a:chOff x="4465" y="2880"/>
            <a:chExt cx="693" cy="302"/>
          </a:xfrm>
        </p:grpSpPr>
        <p:grpSp>
          <p:nvGrpSpPr>
            <p:cNvPr id="29738" name="Group 49">
              <a:extLst>
                <a:ext uri="{FF2B5EF4-FFF2-40B4-BE49-F238E27FC236}">
                  <a16:creationId xmlns:a16="http://schemas.microsoft.com/office/drawing/2014/main" id="{ED6BB4D9-5F77-D845-B93B-8D423ED51ACB}"/>
                </a:ext>
              </a:extLst>
            </p:cNvPr>
            <p:cNvGrpSpPr>
              <a:grpSpLocks/>
            </p:cNvGrpSpPr>
            <p:nvPr/>
          </p:nvGrpSpPr>
          <p:grpSpPr bwMode="auto">
            <a:xfrm>
              <a:off x="4465" y="2880"/>
              <a:ext cx="693" cy="302"/>
              <a:chOff x="2583" y="2283"/>
              <a:chExt cx="693" cy="302"/>
            </a:xfrm>
          </p:grpSpPr>
          <p:sp>
            <p:nvSpPr>
              <p:cNvPr id="29740" name="Line 50">
                <a:extLst>
                  <a:ext uri="{FF2B5EF4-FFF2-40B4-BE49-F238E27FC236}">
                    <a16:creationId xmlns:a16="http://schemas.microsoft.com/office/drawing/2014/main" id="{3BF8059E-A352-E74F-BC7D-8DED13CABDCE}"/>
                  </a:ext>
                </a:extLst>
              </p:cNvPr>
              <p:cNvSpPr>
                <a:spLocks noChangeShapeType="1"/>
              </p:cNvSpPr>
              <p:nvPr/>
            </p:nvSpPr>
            <p:spPr bwMode="auto">
              <a:xfrm>
                <a:off x="2709" y="2283"/>
                <a:ext cx="30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1" name="Line 51">
                <a:extLst>
                  <a:ext uri="{FF2B5EF4-FFF2-40B4-BE49-F238E27FC236}">
                    <a16:creationId xmlns:a16="http://schemas.microsoft.com/office/drawing/2014/main" id="{925D5404-A932-B646-A1F6-CE4AE78DDFBB}"/>
                  </a:ext>
                </a:extLst>
              </p:cNvPr>
              <p:cNvSpPr>
                <a:spLocks noChangeShapeType="1"/>
              </p:cNvSpPr>
              <p:nvPr/>
            </p:nvSpPr>
            <p:spPr bwMode="auto">
              <a:xfrm>
                <a:off x="2709" y="2578"/>
                <a:ext cx="315"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2" name="Line 52">
                <a:extLst>
                  <a:ext uri="{FF2B5EF4-FFF2-40B4-BE49-F238E27FC236}">
                    <a16:creationId xmlns:a16="http://schemas.microsoft.com/office/drawing/2014/main" id="{4D4D9FAE-6031-F640-BDE6-D8B40449EF15}"/>
                  </a:ext>
                </a:extLst>
              </p:cNvPr>
              <p:cNvSpPr>
                <a:spLocks noChangeShapeType="1"/>
              </p:cNvSpPr>
              <p:nvPr/>
            </p:nvSpPr>
            <p:spPr bwMode="auto">
              <a:xfrm>
                <a:off x="2709" y="2283"/>
                <a:ext cx="1" cy="2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3" name="Freeform 53">
                <a:extLst>
                  <a:ext uri="{FF2B5EF4-FFF2-40B4-BE49-F238E27FC236}">
                    <a16:creationId xmlns:a16="http://schemas.microsoft.com/office/drawing/2014/main" id="{FDFDE2CA-19BA-674C-8D86-141B44AF1A14}"/>
                  </a:ext>
                </a:extLst>
              </p:cNvPr>
              <p:cNvSpPr>
                <a:spLocks/>
              </p:cNvSpPr>
              <p:nvPr/>
            </p:nvSpPr>
            <p:spPr bwMode="auto">
              <a:xfrm>
                <a:off x="3011" y="2295"/>
                <a:ext cx="139" cy="147"/>
              </a:xfrm>
              <a:custGeom>
                <a:avLst/>
                <a:gdLst>
                  <a:gd name="T0" fmla="*/ 2147483646 w 11"/>
                  <a:gd name="T1" fmla="*/ 2147483646 h 12"/>
                  <a:gd name="T2" fmla="*/ 0 w 11"/>
                  <a:gd name="T3" fmla="*/ 0 h 12"/>
                  <a:gd name="T4" fmla="*/ 0 w 11"/>
                  <a:gd name="T5" fmla="*/ 2147483646 h 12"/>
                  <a:gd name="T6" fmla="*/ 2147483646 w 11"/>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2">
                    <a:moveTo>
                      <a:pt x="11" y="12"/>
                    </a:moveTo>
                    <a:cubicBezTo>
                      <a:pt x="11" y="5"/>
                      <a:pt x="6" y="0"/>
                      <a:pt x="0" y="0"/>
                    </a:cubicBezTo>
                    <a:lnTo>
                      <a:pt x="0" y="12"/>
                    </a:lnTo>
                    <a:lnTo>
                      <a:pt x="11" y="1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4" name="Arc 54">
                <a:extLst>
                  <a:ext uri="{FF2B5EF4-FFF2-40B4-BE49-F238E27FC236}">
                    <a16:creationId xmlns:a16="http://schemas.microsoft.com/office/drawing/2014/main" id="{6FA4E0F8-7FBC-EB40-9A9B-6CED2265A075}"/>
                  </a:ext>
                </a:extLst>
              </p:cNvPr>
              <p:cNvSpPr>
                <a:spLocks/>
              </p:cNvSpPr>
              <p:nvPr/>
            </p:nvSpPr>
            <p:spPr bwMode="auto">
              <a:xfrm>
                <a:off x="3011" y="2289"/>
                <a:ext cx="145" cy="1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2" y="0"/>
                      <a:pt x="21590" y="9659"/>
                      <a:pt x="21599" y="21582"/>
                    </a:cubicBezTo>
                  </a:path>
                  <a:path w="21600" h="21600" stroke="0" extrusionOk="0">
                    <a:moveTo>
                      <a:pt x="-1" y="0"/>
                    </a:moveTo>
                    <a:cubicBezTo>
                      <a:pt x="11922" y="0"/>
                      <a:pt x="21590" y="9659"/>
                      <a:pt x="21599" y="21582"/>
                    </a:cubicBezTo>
                    <a:lnTo>
                      <a:pt x="0" y="21600"/>
                    </a:lnTo>
                    <a:lnTo>
                      <a:pt x="-1"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5" name="Freeform 55">
                <a:extLst>
                  <a:ext uri="{FF2B5EF4-FFF2-40B4-BE49-F238E27FC236}">
                    <a16:creationId xmlns:a16="http://schemas.microsoft.com/office/drawing/2014/main" id="{2949821B-E764-674D-BE95-33C466FBE0D3}"/>
                  </a:ext>
                </a:extLst>
              </p:cNvPr>
              <p:cNvSpPr>
                <a:spLocks/>
              </p:cNvSpPr>
              <p:nvPr/>
            </p:nvSpPr>
            <p:spPr bwMode="auto">
              <a:xfrm>
                <a:off x="3011" y="2430"/>
                <a:ext cx="139" cy="148"/>
              </a:xfrm>
              <a:custGeom>
                <a:avLst/>
                <a:gdLst>
                  <a:gd name="T0" fmla="*/ 0 w 11"/>
                  <a:gd name="T1" fmla="*/ 2147483646 h 12"/>
                  <a:gd name="T2" fmla="*/ 2147483646 w 11"/>
                  <a:gd name="T3" fmla="*/ 0 h 12"/>
                  <a:gd name="T4" fmla="*/ 0 w 11"/>
                  <a:gd name="T5" fmla="*/ 0 h 12"/>
                  <a:gd name="T6" fmla="*/ 0 w 11"/>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2">
                    <a:moveTo>
                      <a:pt x="0" y="11"/>
                    </a:moveTo>
                    <a:cubicBezTo>
                      <a:pt x="6" y="12"/>
                      <a:pt x="11" y="6"/>
                      <a:pt x="11" y="0"/>
                    </a:cubicBezTo>
                    <a:lnTo>
                      <a:pt x="0" y="0"/>
                    </a:lnTo>
                    <a:lnTo>
                      <a:pt x="0" y="11"/>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6" name="Arc 56">
                <a:extLst>
                  <a:ext uri="{FF2B5EF4-FFF2-40B4-BE49-F238E27FC236}">
                    <a16:creationId xmlns:a16="http://schemas.microsoft.com/office/drawing/2014/main" id="{DB0CDB6E-E145-C947-8B6A-890B9206781D}"/>
                  </a:ext>
                </a:extLst>
              </p:cNvPr>
              <p:cNvSpPr>
                <a:spLocks/>
              </p:cNvSpPr>
              <p:nvPr/>
            </p:nvSpPr>
            <p:spPr bwMode="auto">
              <a:xfrm>
                <a:off x="3011" y="2431"/>
                <a:ext cx="145" cy="154"/>
              </a:xfrm>
              <a:custGeom>
                <a:avLst/>
                <a:gdLst>
                  <a:gd name="T0" fmla="*/ 0 w 21600"/>
                  <a:gd name="T1" fmla="*/ 0 h 21618"/>
                  <a:gd name="T2" fmla="*/ 0 w 21600"/>
                  <a:gd name="T3" fmla="*/ 0 h 21618"/>
                  <a:gd name="T4" fmla="*/ 0 w 21600"/>
                  <a:gd name="T5" fmla="*/ 0 h 21618"/>
                  <a:gd name="T6" fmla="*/ 0 60000 65536"/>
                  <a:gd name="T7" fmla="*/ 0 60000 65536"/>
                  <a:gd name="T8" fmla="*/ 0 60000 65536"/>
                </a:gdLst>
                <a:ahLst/>
                <a:cxnLst>
                  <a:cxn ang="T6">
                    <a:pos x="T0" y="T1"/>
                  </a:cxn>
                  <a:cxn ang="T7">
                    <a:pos x="T2" y="T3"/>
                  </a:cxn>
                  <a:cxn ang="T8">
                    <a:pos x="T4" y="T5"/>
                  </a:cxn>
                </a:cxnLst>
                <a:rect l="0" t="0" r="r" b="b"/>
                <a:pathLst>
                  <a:path w="21600" h="21618" fill="none" extrusionOk="0">
                    <a:moveTo>
                      <a:pt x="21599" y="0"/>
                    </a:moveTo>
                    <a:cubicBezTo>
                      <a:pt x="21599" y="6"/>
                      <a:pt x="21600" y="12"/>
                      <a:pt x="21600" y="18"/>
                    </a:cubicBezTo>
                    <a:cubicBezTo>
                      <a:pt x="21600" y="11947"/>
                      <a:pt x="11929" y="21617"/>
                      <a:pt x="0" y="21618"/>
                    </a:cubicBezTo>
                  </a:path>
                  <a:path w="21600" h="21618" stroke="0" extrusionOk="0">
                    <a:moveTo>
                      <a:pt x="21599" y="0"/>
                    </a:moveTo>
                    <a:cubicBezTo>
                      <a:pt x="21599" y="6"/>
                      <a:pt x="21600" y="12"/>
                      <a:pt x="21600" y="18"/>
                    </a:cubicBezTo>
                    <a:cubicBezTo>
                      <a:pt x="21600" y="11947"/>
                      <a:pt x="11929" y="21617"/>
                      <a:pt x="0" y="21618"/>
                    </a:cubicBezTo>
                    <a:lnTo>
                      <a:pt x="0" y="18"/>
                    </a:lnTo>
                    <a:lnTo>
                      <a:pt x="21599"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7" name="Line 57">
                <a:extLst>
                  <a:ext uri="{FF2B5EF4-FFF2-40B4-BE49-F238E27FC236}">
                    <a16:creationId xmlns:a16="http://schemas.microsoft.com/office/drawing/2014/main" id="{45448F71-F4B5-C44C-8D8B-BEDD26318CFA}"/>
                  </a:ext>
                </a:extLst>
              </p:cNvPr>
              <p:cNvSpPr>
                <a:spLocks noChangeShapeType="1"/>
              </p:cNvSpPr>
              <p:nvPr/>
            </p:nvSpPr>
            <p:spPr bwMode="auto">
              <a:xfrm>
                <a:off x="2583" y="2369"/>
                <a:ext cx="1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8" name="Line 58">
                <a:extLst>
                  <a:ext uri="{FF2B5EF4-FFF2-40B4-BE49-F238E27FC236}">
                    <a16:creationId xmlns:a16="http://schemas.microsoft.com/office/drawing/2014/main" id="{3FF43036-4799-B046-BC2E-8249889CA84F}"/>
                  </a:ext>
                </a:extLst>
              </p:cNvPr>
              <p:cNvSpPr>
                <a:spLocks noChangeShapeType="1"/>
              </p:cNvSpPr>
              <p:nvPr/>
            </p:nvSpPr>
            <p:spPr bwMode="auto">
              <a:xfrm>
                <a:off x="2583" y="2492"/>
                <a:ext cx="1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9" name="Line 59">
                <a:extLst>
                  <a:ext uri="{FF2B5EF4-FFF2-40B4-BE49-F238E27FC236}">
                    <a16:creationId xmlns:a16="http://schemas.microsoft.com/office/drawing/2014/main" id="{D4000331-2B99-2A4D-9A29-5B164408BB84}"/>
                  </a:ext>
                </a:extLst>
              </p:cNvPr>
              <p:cNvSpPr>
                <a:spLocks noChangeShapeType="1"/>
              </p:cNvSpPr>
              <p:nvPr/>
            </p:nvSpPr>
            <p:spPr bwMode="auto">
              <a:xfrm>
                <a:off x="3150" y="2430"/>
                <a:ext cx="1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28" name="Text Box 60">
              <a:extLst>
                <a:ext uri="{FF2B5EF4-FFF2-40B4-BE49-F238E27FC236}">
                  <a16:creationId xmlns:a16="http://schemas.microsoft.com/office/drawing/2014/main" id="{53AAD286-2A8D-8D41-8D79-AD8A62ED4DE0}"/>
                </a:ext>
              </a:extLst>
            </p:cNvPr>
            <p:cNvSpPr txBox="1">
              <a:spLocks noChangeArrowheads="1"/>
            </p:cNvSpPr>
            <p:nvPr/>
          </p:nvSpPr>
          <p:spPr bwMode="auto">
            <a:xfrm>
              <a:off x="4608" y="2928"/>
              <a:ext cx="424"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400" b="1" dirty="0">
                  <a:solidFill>
                    <a:schemeClr val="accent1"/>
                  </a:solidFill>
                  <a:ea typeface="宋体" charset="-122"/>
                </a:rPr>
                <a:t>and2</a:t>
              </a:r>
            </a:p>
          </p:txBody>
        </p:sp>
      </p:grpSp>
      <p:grpSp>
        <p:nvGrpSpPr>
          <p:cNvPr id="1797181" name="Group 61">
            <a:extLst>
              <a:ext uri="{FF2B5EF4-FFF2-40B4-BE49-F238E27FC236}">
                <a16:creationId xmlns:a16="http://schemas.microsoft.com/office/drawing/2014/main" id="{13AF0DC6-FF0F-9E4B-AB2E-41D163D305F0}"/>
              </a:ext>
            </a:extLst>
          </p:cNvPr>
          <p:cNvGrpSpPr>
            <a:grpSpLocks/>
          </p:cNvGrpSpPr>
          <p:nvPr/>
        </p:nvGrpSpPr>
        <p:grpSpPr bwMode="auto">
          <a:xfrm>
            <a:off x="9647724" y="4259384"/>
            <a:ext cx="836612" cy="369888"/>
            <a:chOff x="5137" y="2688"/>
            <a:chExt cx="527" cy="233"/>
          </a:xfrm>
        </p:grpSpPr>
        <p:grpSp>
          <p:nvGrpSpPr>
            <p:cNvPr id="29727" name="Group 62">
              <a:extLst>
                <a:ext uri="{FF2B5EF4-FFF2-40B4-BE49-F238E27FC236}">
                  <a16:creationId xmlns:a16="http://schemas.microsoft.com/office/drawing/2014/main" id="{950D8715-2AF1-624A-B8DF-48AEDBA6DA89}"/>
                </a:ext>
              </a:extLst>
            </p:cNvPr>
            <p:cNvGrpSpPr>
              <a:grpSpLocks/>
            </p:cNvGrpSpPr>
            <p:nvPr/>
          </p:nvGrpSpPr>
          <p:grpSpPr bwMode="auto">
            <a:xfrm>
              <a:off x="5137" y="2688"/>
              <a:ext cx="527" cy="233"/>
              <a:chOff x="2500" y="2354"/>
              <a:chExt cx="719" cy="281"/>
            </a:xfrm>
          </p:grpSpPr>
          <p:sp>
            <p:nvSpPr>
              <p:cNvPr id="29729" name="Arc 63">
                <a:extLst>
                  <a:ext uri="{FF2B5EF4-FFF2-40B4-BE49-F238E27FC236}">
                    <a16:creationId xmlns:a16="http://schemas.microsoft.com/office/drawing/2014/main" id="{635FA613-BCBA-9F4A-95F1-4DA6E418E0C7}"/>
                  </a:ext>
                </a:extLst>
              </p:cNvPr>
              <p:cNvSpPr>
                <a:spLocks/>
              </p:cNvSpPr>
              <p:nvPr/>
            </p:nvSpPr>
            <p:spPr bwMode="auto">
              <a:xfrm>
                <a:off x="2605" y="2354"/>
                <a:ext cx="73" cy="134"/>
              </a:xfrm>
              <a:custGeom>
                <a:avLst/>
                <a:gdLst>
                  <a:gd name="T0" fmla="*/ 0 w 21631"/>
                  <a:gd name="T1" fmla="*/ 0 h 21600"/>
                  <a:gd name="T2" fmla="*/ 0 w 21631"/>
                  <a:gd name="T3" fmla="*/ 0 h 21600"/>
                  <a:gd name="T4" fmla="*/ 0 w 21631"/>
                  <a:gd name="T5" fmla="*/ 0 h 21600"/>
                  <a:gd name="T6" fmla="*/ 0 60000 65536"/>
                  <a:gd name="T7" fmla="*/ 0 60000 65536"/>
                  <a:gd name="T8" fmla="*/ 0 60000 65536"/>
                </a:gdLst>
                <a:ahLst/>
                <a:cxnLst>
                  <a:cxn ang="T6">
                    <a:pos x="T0" y="T1"/>
                  </a:cxn>
                  <a:cxn ang="T7">
                    <a:pos x="T2" y="T3"/>
                  </a:cxn>
                  <a:cxn ang="T8">
                    <a:pos x="T4" y="T5"/>
                  </a:cxn>
                </a:cxnLst>
                <a:rect l="0" t="0" r="r" b="b"/>
                <a:pathLst>
                  <a:path w="21631" h="21600" fill="none" extrusionOk="0">
                    <a:moveTo>
                      <a:pt x="0" y="0"/>
                    </a:moveTo>
                    <a:cubicBezTo>
                      <a:pt x="10" y="0"/>
                      <a:pt x="20" y="-1"/>
                      <a:pt x="31" y="0"/>
                    </a:cubicBezTo>
                    <a:cubicBezTo>
                      <a:pt x="11960" y="0"/>
                      <a:pt x="21631" y="9670"/>
                      <a:pt x="21631" y="21600"/>
                    </a:cubicBezTo>
                  </a:path>
                  <a:path w="21631" h="21600" stroke="0" extrusionOk="0">
                    <a:moveTo>
                      <a:pt x="0" y="0"/>
                    </a:moveTo>
                    <a:cubicBezTo>
                      <a:pt x="10" y="0"/>
                      <a:pt x="20" y="-1"/>
                      <a:pt x="31" y="0"/>
                    </a:cubicBezTo>
                    <a:cubicBezTo>
                      <a:pt x="11960" y="0"/>
                      <a:pt x="21631" y="9670"/>
                      <a:pt x="21631" y="21600"/>
                    </a:cubicBezTo>
                    <a:lnTo>
                      <a:pt x="31" y="21600"/>
                    </a:lnTo>
                    <a:lnTo>
                      <a:pt x="0"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0" name="Arc 64">
                <a:extLst>
                  <a:ext uri="{FF2B5EF4-FFF2-40B4-BE49-F238E27FC236}">
                    <a16:creationId xmlns:a16="http://schemas.microsoft.com/office/drawing/2014/main" id="{C0ED8793-8F8C-324E-A200-C2E38EB571C0}"/>
                  </a:ext>
                </a:extLst>
              </p:cNvPr>
              <p:cNvSpPr>
                <a:spLocks/>
              </p:cNvSpPr>
              <p:nvPr/>
            </p:nvSpPr>
            <p:spPr bwMode="auto">
              <a:xfrm>
                <a:off x="2605" y="2354"/>
                <a:ext cx="491" cy="147"/>
              </a:xfrm>
              <a:custGeom>
                <a:avLst/>
                <a:gdLst>
                  <a:gd name="T0" fmla="*/ 0 w 21616"/>
                  <a:gd name="T1" fmla="*/ 0 h 21600"/>
                  <a:gd name="T2" fmla="*/ 0 w 21616"/>
                  <a:gd name="T3" fmla="*/ 0 h 21600"/>
                  <a:gd name="T4" fmla="*/ 0 w 21616"/>
                  <a:gd name="T5" fmla="*/ 0 h 21600"/>
                  <a:gd name="T6" fmla="*/ 0 60000 65536"/>
                  <a:gd name="T7" fmla="*/ 0 60000 65536"/>
                  <a:gd name="T8" fmla="*/ 0 60000 65536"/>
                </a:gdLst>
                <a:ahLst/>
                <a:cxnLst>
                  <a:cxn ang="T6">
                    <a:pos x="T0" y="T1"/>
                  </a:cxn>
                  <a:cxn ang="T7">
                    <a:pos x="T2" y="T3"/>
                  </a:cxn>
                  <a:cxn ang="T8">
                    <a:pos x="T4" y="T5"/>
                  </a:cxn>
                </a:cxnLst>
                <a:rect l="0" t="0" r="r" b="b"/>
                <a:pathLst>
                  <a:path w="21616" h="21600" fill="none" extrusionOk="0">
                    <a:moveTo>
                      <a:pt x="0" y="0"/>
                    </a:moveTo>
                    <a:cubicBezTo>
                      <a:pt x="5" y="0"/>
                      <a:pt x="10" y="-1"/>
                      <a:pt x="16" y="0"/>
                    </a:cubicBezTo>
                    <a:cubicBezTo>
                      <a:pt x="11945" y="0"/>
                      <a:pt x="21616" y="9670"/>
                      <a:pt x="21616" y="21600"/>
                    </a:cubicBezTo>
                  </a:path>
                  <a:path w="21616" h="21600" stroke="0" extrusionOk="0">
                    <a:moveTo>
                      <a:pt x="0" y="0"/>
                    </a:moveTo>
                    <a:cubicBezTo>
                      <a:pt x="5" y="0"/>
                      <a:pt x="10" y="-1"/>
                      <a:pt x="16" y="0"/>
                    </a:cubicBezTo>
                    <a:cubicBezTo>
                      <a:pt x="11945" y="0"/>
                      <a:pt x="21616" y="9670"/>
                      <a:pt x="21616" y="21600"/>
                    </a:cubicBezTo>
                    <a:lnTo>
                      <a:pt x="16" y="21600"/>
                    </a:lnTo>
                    <a:lnTo>
                      <a:pt x="0"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1" name="Arc 65">
                <a:extLst>
                  <a:ext uri="{FF2B5EF4-FFF2-40B4-BE49-F238E27FC236}">
                    <a16:creationId xmlns:a16="http://schemas.microsoft.com/office/drawing/2014/main" id="{D3FBB044-E617-7E4B-B3F3-9671F5F8D003}"/>
                  </a:ext>
                </a:extLst>
              </p:cNvPr>
              <p:cNvSpPr>
                <a:spLocks/>
              </p:cNvSpPr>
              <p:nvPr/>
            </p:nvSpPr>
            <p:spPr bwMode="auto">
              <a:xfrm>
                <a:off x="2631" y="2488"/>
                <a:ext cx="465" cy="14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2" name="Arc 66">
                <a:extLst>
                  <a:ext uri="{FF2B5EF4-FFF2-40B4-BE49-F238E27FC236}">
                    <a16:creationId xmlns:a16="http://schemas.microsoft.com/office/drawing/2014/main" id="{C7FB8E23-63A5-7443-8B03-2E655EE87D6E}"/>
                  </a:ext>
                </a:extLst>
              </p:cNvPr>
              <p:cNvSpPr>
                <a:spLocks/>
              </p:cNvSpPr>
              <p:nvPr/>
            </p:nvSpPr>
            <p:spPr bwMode="auto">
              <a:xfrm>
                <a:off x="2605" y="2488"/>
                <a:ext cx="73" cy="147"/>
              </a:xfrm>
              <a:custGeom>
                <a:avLst/>
                <a:gdLst>
                  <a:gd name="T0" fmla="*/ 0 w 21635"/>
                  <a:gd name="T1" fmla="*/ 0 h 21600"/>
                  <a:gd name="T2" fmla="*/ 0 w 21635"/>
                  <a:gd name="T3" fmla="*/ 0 h 21600"/>
                  <a:gd name="T4" fmla="*/ 0 w 21635"/>
                  <a:gd name="T5" fmla="*/ 0 h 21600"/>
                  <a:gd name="T6" fmla="*/ 0 60000 65536"/>
                  <a:gd name="T7" fmla="*/ 0 60000 65536"/>
                  <a:gd name="T8" fmla="*/ 0 60000 65536"/>
                </a:gdLst>
                <a:ahLst/>
                <a:cxnLst>
                  <a:cxn ang="T6">
                    <a:pos x="T0" y="T1"/>
                  </a:cxn>
                  <a:cxn ang="T7">
                    <a:pos x="T2" y="T3"/>
                  </a:cxn>
                  <a:cxn ang="T8">
                    <a:pos x="T4" y="T5"/>
                  </a:cxn>
                </a:cxnLst>
                <a:rect l="0" t="0" r="r" b="b"/>
                <a:pathLst>
                  <a:path w="21635" h="21600" fill="none" extrusionOk="0">
                    <a:moveTo>
                      <a:pt x="21635" y="0"/>
                    </a:moveTo>
                    <a:cubicBezTo>
                      <a:pt x="21635" y="11929"/>
                      <a:pt x="11964" y="21600"/>
                      <a:pt x="35" y="21600"/>
                    </a:cubicBezTo>
                    <a:cubicBezTo>
                      <a:pt x="23" y="21600"/>
                      <a:pt x="11" y="21599"/>
                      <a:pt x="0" y="21599"/>
                    </a:cubicBezTo>
                  </a:path>
                  <a:path w="21635" h="21600" stroke="0" extrusionOk="0">
                    <a:moveTo>
                      <a:pt x="21635" y="0"/>
                    </a:moveTo>
                    <a:cubicBezTo>
                      <a:pt x="21635" y="11929"/>
                      <a:pt x="11964" y="21600"/>
                      <a:pt x="35" y="21600"/>
                    </a:cubicBezTo>
                    <a:cubicBezTo>
                      <a:pt x="23" y="21600"/>
                      <a:pt x="11" y="21599"/>
                      <a:pt x="0" y="21599"/>
                    </a:cubicBezTo>
                    <a:lnTo>
                      <a:pt x="35" y="0"/>
                    </a:lnTo>
                    <a:lnTo>
                      <a:pt x="21635" y="0"/>
                    </a:lnTo>
                    <a:close/>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3" name="Line 67">
                <a:extLst>
                  <a:ext uri="{FF2B5EF4-FFF2-40B4-BE49-F238E27FC236}">
                    <a16:creationId xmlns:a16="http://schemas.microsoft.com/office/drawing/2014/main" id="{9C4962BE-24A0-FA4A-BB44-ED5FC632D9A6}"/>
                  </a:ext>
                </a:extLst>
              </p:cNvPr>
              <p:cNvSpPr>
                <a:spLocks noChangeShapeType="1"/>
              </p:cNvSpPr>
              <p:nvPr/>
            </p:nvSpPr>
            <p:spPr bwMode="auto">
              <a:xfrm>
                <a:off x="2631" y="2425"/>
                <a:ext cx="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Line 68">
                <a:extLst>
                  <a:ext uri="{FF2B5EF4-FFF2-40B4-BE49-F238E27FC236}">
                    <a16:creationId xmlns:a16="http://schemas.microsoft.com/office/drawing/2014/main" id="{303C6771-1DBE-C24E-91F1-045CC0A88275}"/>
                  </a:ext>
                </a:extLst>
              </p:cNvPr>
              <p:cNvSpPr>
                <a:spLocks noChangeShapeType="1"/>
              </p:cNvSpPr>
              <p:nvPr/>
            </p:nvSpPr>
            <p:spPr bwMode="auto">
              <a:xfrm>
                <a:off x="2631" y="2552"/>
                <a:ext cx="26"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69">
                <a:extLst>
                  <a:ext uri="{FF2B5EF4-FFF2-40B4-BE49-F238E27FC236}">
                    <a16:creationId xmlns:a16="http://schemas.microsoft.com/office/drawing/2014/main" id="{A5DCD8A9-121E-2548-8BA7-851E25F2ABA1}"/>
                  </a:ext>
                </a:extLst>
              </p:cNvPr>
              <p:cNvSpPr>
                <a:spLocks noChangeShapeType="1"/>
              </p:cNvSpPr>
              <p:nvPr/>
            </p:nvSpPr>
            <p:spPr bwMode="auto">
              <a:xfrm>
                <a:off x="2500" y="2425"/>
                <a:ext cx="13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70">
                <a:extLst>
                  <a:ext uri="{FF2B5EF4-FFF2-40B4-BE49-F238E27FC236}">
                    <a16:creationId xmlns:a16="http://schemas.microsoft.com/office/drawing/2014/main" id="{4485A584-B1F5-FD47-A039-427EBAAB473B}"/>
                  </a:ext>
                </a:extLst>
              </p:cNvPr>
              <p:cNvSpPr>
                <a:spLocks noChangeShapeType="1"/>
              </p:cNvSpPr>
              <p:nvPr/>
            </p:nvSpPr>
            <p:spPr bwMode="auto">
              <a:xfrm>
                <a:off x="2500" y="2552"/>
                <a:ext cx="13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71">
                <a:extLst>
                  <a:ext uri="{FF2B5EF4-FFF2-40B4-BE49-F238E27FC236}">
                    <a16:creationId xmlns:a16="http://schemas.microsoft.com/office/drawing/2014/main" id="{0A463B73-659D-7443-9D66-B22F0D533B89}"/>
                  </a:ext>
                </a:extLst>
              </p:cNvPr>
              <p:cNvSpPr>
                <a:spLocks noChangeShapeType="1"/>
              </p:cNvSpPr>
              <p:nvPr/>
            </p:nvSpPr>
            <p:spPr bwMode="auto">
              <a:xfrm>
                <a:off x="3088" y="2488"/>
                <a:ext cx="13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7" name="Text Box 72">
              <a:extLst>
                <a:ext uri="{FF2B5EF4-FFF2-40B4-BE49-F238E27FC236}">
                  <a16:creationId xmlns:a16="http://schemas.microsoft.com/office/drawing/2014/main" id="{3CE8B02E-D0A1-EA45-8FF8-91E81DDA012E}"/>
                </a:ext>
              </a:extLst>
            </p:cNvPr>
            <p:cNvSpPr txBox="1">
              <a:spLocks noChangeArrowheads="1"/>
            </p:cNvSpPr>
            <p:nvPr/>
          </p:nvSpPr>
          <p:spPr bwMode="auto">
            <a:xfrm>
              <a:off x="5232" y="2688"/>
              <a:ext cx="384"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400" b="1">
                  <a:solidFill>
                    <a:schemeClr val="accent1"/>
                  </a:solidFill>
                  <a:ea typeface="宋体" charset="-122"/>
                </a:rPr>
                <a:t>or1</a:t>
              </a:r>
            </a:p>
          </p:txBody>
        </p:sp>
      </p:grpSp>
      <p:grpSp>
        <p:nvGrpSpPr>
          <p:cNvPr id="1797193" name="Group 73">
            <a:extLst>
              <a:ext uri="{FF2B5EF4-FFF2-40B4-BE49-F238E27FC236}">
                <a16:creationId xmlns:a16="http://schemas.microsoft.com/office/drawing/2014/main" id="{A118CF26-DEF2-B749-A7D3-D4AB0007DE32}"/>
              </a:ext>
            </a:extLst>
          </p:cNvPr>
          <p:cNvGrpSpPr>
            <a:grpSpLocks/>
          </p:cNvGrpSpPr>
          <p:nvPr/>
        </p:nvGrpSpPr>
        <p:grpSpPr bwMode="auto">
          <a:xfrm>
            <a:off x="9645653" y="3778250"/>
            <a:ext cx="396874" cy="565150"/>
            <a:chOff x="5136" y="2380"/>
            <a:chExt cx="230" cy="356"/>
          </a:xfrm>
        </p:grpSpPr>
        <p:sp>
          <p:nvSpPr>
            <p:cNvPr id="16414" name="Line 74">
              <a:extLst>
                <a:ext uri="{FF2B5EF4-FFF2-40B4-BE49-F238E27FC236}">
                  <a16:creationId xmlns:a16="http://schemas.microsoft.com/office/drawing/2014/main" id="{DA1995B2-67B1-9745-91EC-DD6DE4473D70}"/>
                </a:ext>
              </a:extLst>
            </p:cNvPr>
            <p:cNvSpPr>
              <a:spLocks noChangeShapeType="1"/>
            </p:cNvSpPr>
            <p:nvPr/>
          </p:nvSpPr>
          <p:spPr bwMode="auto">
            <a:xfrm flipV="1">
              <a:off x="5137" y="2544"/>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122"/>
              </a:endParaRPr>
            </a:p>
          </p:txBody>
        </p:sp>
        <p:sp>
          <p:nvSpPr>
            <p:cNvPr id="16415" name="Text Box 75">
              <a:extLst>
                <a:ext uri="{FF2B5EF4-FFF2-40B4-BE49-F238E27FC236}">
                  <a16:creationId xmlns:a16="http://schemas.microsoft.com/office/drawing/2014/main" id="{41DDD26C-7933-3D4D-B142-05ECD10C18DB}"/>
                </a:ext>
              </a:extLst>
            </p:cNvPr>
            <p:cNvSpPr txBox="1">
              <a:spLocks noChangeArrowheads="1"/>
            </p:cNvSpPr>
            <p:nvPr/>
          </p:nvSpPr>
          <p:spPr bwMode="auto">
            <a:xfrm>
              <a:off x="5136" y="2380"/>
              <a:ext cx="230"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accent1"/>
                  </a:solidFill>
                  <a:ea typeface="宋体" charset="-122"/>
                </a:rPr>
                <a:t>t1</a:t>
              </a:r>
            </a:p>
          </p:txBody>
        </p:sp>
      </p:grpSp>
      <p:grpSp>
        <p:nvGrpSpPr>
          <p:cNvPr id="1797196" name="Group 76">
            <a:extLst>
              <a:ext uri="{FF2B5EF4-FFF2-40B4-BE49-F238E27FC236}">
                <a16:creationId xmlns:a16="http://schemas.microsoft.com/office/drawing/2014/main" id="{C54C3B03-0E7E-FD44-938A-16D5297F3F9D}"/>
              </a:ext>
            </a:extLst>
          </p:cNvPr>
          <p:cNvGrpSpPr>
            <a:grpSpLocks/>
          </p:cNvGrpSpPr>
          <p:nvPr/>
        </p:nvGrpSpPr>
        <p:grpSpPr bwMode="auto">
          <a:xfrm>
            <a:off x="9645653" y="4502150"/>
            <a:ext cx="439737" cy="533400"/>
            <a:chOff x="5137" y="2832"/>
            <a:chExt cx="277" cy="336"/>
          </a:xfrm>
        </p:grpSpPr>
        <p:sp>
          <p:nvSpPr>
            <p:cNvPr id="16412" name="Line 77">
              <a:extLst>
                <a:ext uri="{FF2B5EF4-FFF2-40B4-BE49-F238E27FC236}">
                  <a16:creationId xmlns:a16="http://schemas.microsoft.com/office/drawing/2014/main" id="{9AACEC8C-F96E-CD4F-8F1B-54CABC019744}"/>
                </a:ext>
              </a:extLst>
            </p:cNvPr>
            <p:cNvSpPr>
              <a:spLocks noChangeShapeType="1"/>
            </p:cNvSpPr>
            <p:nvPr/>
          </p:nvSpPr>
          <p:spPr bwMode="auto">
            <a:xfrm>
              <a:off x="5137" y="2832"/>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122"/>
              </a:endParaRPr>
            </a:p>
          </p:txBody>
        </p:sp>
        <p:sp>
          <p:nvSpPr>
            <p:cNvPr id="16413" name="Text Box 78">
              <a:extLst>
                <a:ext uri="{FF2B5EF4-FFF2-40B4-BE49-F238E27FC236}">
                  <a16:creationId xmlns:a16="http://schemas.microsoft.com/office/drawing/2014/main" id="{D8AA5AC4-8217-A840-837F-F45A11AED52A}"/>
                </a:ext>
              </a:extLst>
            </p:cNvPr>
            <p:cNvSpPr txBox="1">
              <a:spLocks noChangeArrowheads="1"/>
            </p:cNvSpPr>
            <p:nvPr/>
          </p:nvSpPr>
          <p:spPr bwMode="auto">
            <a:xfrm>
              <a:off x="5184" y="2956"/>
              <a:ext cx="230" cy="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accent1"/>
                  </a:solidFill>
                  <a:ea typeface="宋体" charset="-122"/>
                </a:rPr>
                <a:t>t2</a:t>
              </a:r>
            </a:p>
          </p:txBody>
        </p:sp>
      </p:grpSp>
      <p:sp>
        <p:nvSpPr>
          <p:cNvPr id="16411" name="Line 79">
            <a:extLst>
              <a:ext uri="{FF2B5EF4-FFF2-40B4-BE49-F238E27FC236}">
                <a16:creationId xmlns:a16="http://schemas.microsoft.com/office/drawing/2014/main" id="{E2665E47-F6C7-0448-AC3C-6AB55567B4A7}"/>
              </a:ext>
            </a:extLst>
          </p:cNvPr>
          <p:cNvSpPr>
            <a:spLocks noChangeShapeType="1"/>
          </p:cNvSpPr>
          <p:nvPr/>
        </p:nvSpPr>
        <p:spPr bwMode="auto">
          <a:xfrm flipH="1">
            <a:off x="7511626" y="3956050"/>
            <a:ext cx="11537" cy="1068809"/>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sp>
        <p:nvSpPr>
          <p:cNvPr id="82" name="Line 26">
            <a:extLst>
              <a:ext uri="{FF2B5EF4-FFF2-40B4-BE49-F238E27FC236}">
                <a16:creationId xmlns:a16="http://schemas.microsoft.com/office/drawing/2014/main" id="{F10749D6-A784-4704-8A29-0C0BD911DD11}"/>
              </a:ext>
            </a:extLst>
          </p:cNvPr>
          <p:cNvSpPr>
            <a:spLocks noChangeShapeType="1"/>
          </p:cNvSpPr>
          <p:nvPr/>
        </p:nvSpPr>
        <p:spPr bwMode="auto">
          <a:xfrm flipH="1">
            <a:off x="7325213" y="4707680"/>
            <a:ext cx="1317869" cy="7445"/>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zh-CN" altLang="en-US">
              <a:latin typeface="Arial" charset="0"/>
              <a:ea typeface="宋体"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971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97152"/>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797153"/>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797154"/>
                                        </p:tgtEl>
                                        <p:attrNameLst>
                                          <p:attrName>style.visibility</p:attrName>
                                        </p:attrNameLst>
                                      </p:cBhvr>
                                      <p:to>
                                        <p:strVal val="visible"/>
                                      </p:to>
                                    </p:set>
                                  </p:childTnLst>
                                </p:cTn>
                              </p:par>
                            </p:childTnLst>
                          </p:cTn>
                        </p:par>
                        <p:par>
                          <p:cTn id="17" fill="hold" nodeType="afterGroup">
                            <p:stCondLst>
                              <p:cond delay="1500"/>
                            </p:stCondLst>
                            <p:childTnLst>
                              <p:par>
                                <p:cTn id="18" presetID="1" presetClass="entr" presetSubtype="0" fill="hold" nodeType="afterEffect">
                                  <p:stCondLst>
                                    <p:cond delay="0"/>
                                  </p:stCondLst>
                                  <p:childTnLst>
                                    <p:set>
                                      <p:cBhvr>
                                        <p:cTn id="19" dur="1" fill="hold">
                                          <p:stCondLst>
                                            <p:cond delay="499"/>
                                          </p:stCondLst>
                                        </p:cTn>
                                        <p:tgtEl>
                                          <p:spTgt spid="1797155"/>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nodeType="afterEffect">
                                  <p:stCondLst>
                                    <p:cond delay="0"/>
                                  </p:stCondLst>
                                  <p:childTnLst>
                                    <p:set>
                                      <p:cBhvr>
                                        <p:cTn id="22" dur="1" fill="hold">
                                          <p:stCondLst>
                                            <p:cond delay="499"/>
                                          </p:stCondLst>
                                        </p:cTn>
                                        <p:tgtEl>
                                          <p:spTgt spid="1797168"/>
                                        </p:tgtEl>
                                        <p:attrNameLst>
                                          <p:attrName>style.visibility</p:attrName>
                                        </p:attrNameLst>
                                      </p:cBhvr>
                                      <p:to>
                                        <p:strVal val="visible"/>
                                      </p:to>
                                    </p:set>
                                  </p:childTnLst>
                                </p:cTn>
                              </p:par>
                            </p:childTnLst>
                          </p:cTn>
                        </p:par>
                        <p:par>
                          <p:cTn id="23" fill="hold" nodeType="afterGroup">
                            <p:stCondLst>
                              <p:cond delay="2500"/>
                            </p:stCondLst>
                            <p:childTnLst>
                              <p:par>
                                <p:cTn id="24" presetID="1" presetClass="entr" presetSubtype="0" fill="hold" nodeType="afterEffect">
                                  <p:stCondLst>
                                    <p:cond delay="0"/>
                                  </p:stCondLst>
                                  <p:childTnLst>
                                    <p:set>
                                      <p:cBhvr>
                                        <p:cTn id="25" dur="1" fill="hold">
                                          <p:stCondLst>
                                            <p:cond delay="499"/>
                                          </p:stCondLst>
                                        </p:cTn>
                                        <p:tgtEl>
                                          <p:spTgt spid="179718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79714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797142"/>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179714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7971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797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52" grpId="0" autoUpdateAnimBg="0"/>
      <p:bldP spid="1797153" grpId="0" autoUpdateAnimBg="0"/>
      <p:bldP spid="179715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a:extLst>
              <a:ext uri="{FF2B5EF4-FFF2-40B4-BE49-F238E27FC236}">
                <a16:creationId xmlns:a16="http://schemas.microsoft.com/office/drawing/2014/main" id="{4346297A-605D-1D47-9D60-97DCEAB07623}"/>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1A58D547-405B-6241-B92C-F8E994793C60}" type="slidenum">
              <a:rPr lang="zh-CN" altLang="en-US" sz="1400">
                <a:solidFill>
                  <a:srgbClr val="0000B6"/>
                </a:solidFill>
                <a:latin typeface="Book Antiqua" charset="0"/>
                <a:ea typeface="宋体" charset="-122"/>
              </a:rPr>
              <a:pPr>
                <a:spcBef>
                  <a:spcPct val="0"/>
                </a:spcBef>
                <a:buClrTx/>
                <a:buSzTx/>
                <a:buFontTx/>
                <a:buNone/>
                <a:defRPr/>
              </a:pPr>
              <a:t>8</a:t>
            </a:fld>
            <a:endParaRPr lang="en-US" altLang="zh-CN" sz="1400">
              <a:solidFill>
                <a:srgbClr val="0000B6"/>
              </a:solidFill>
              <a:latin typeface="Book Antiqua" charset="0"/>
              <a:ea typeface="宋体" charset="-122"/>
            </a:endParaRPr>
          </a:p>
        </p:txBody>
      </p:sp>
      <p:sp>
        <p:nvSpPr>
          <p:cNvPr id="31746" name="页脚占位符 5">
            <a:extLst>
              <a:ext uri="{FF2B5EF4-FFF2-40B4-BE49-F238E27FC236}">
                <a16:creationId xmlns:a16="http://schemas.microsoft.com/office/drawing/2014/main" id="{C60D756E-8596-F546-A0CE-BA1BAFE27C7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1799170" name="Rectangle 2">
            <a:extLst>
              <a:ext uri="{FF2B5EF4-FFF2-40B4-BE49-F238E27FC236}">
                <a16:creationId xmlns:a16="http://schemas.microsoft.com/office/drawing/2014/main" id="{C769E3CF-9273-3D47-9A76-C7884B3CA887}"/>
              </a:ext>
            </a:extLst>
          </p:cNvPr>
          <p:cNvSpPr>
            <a:spLocks noGrp="1" noChangeArrowheads="1"/>
          </p:cNvSpPr>
          <p:nvPr>
            <p:ph type="title"/>
          </p:nvPr>
        </p:nvSpPr>
        <p:spPr/>
        <p:txBody>
          <a:bodyPr/>
          <a:lstStyle/>
          <a:p>
            <a:pPr>
              <a:defRPr/>
            </a:pPr>
            <a:r>
              <a:rPr lang="en-US" altLang="zh-CN" sz="4000" i="0" dirty="0">
                <a:ea typeface="宋体" pitchFamily="2" charset="-122"/>
              </a:rPr>
              <a:t>Structural Model: 2-to1 mux</a:t>
            </a:r>
          </a:p>
        </p:txBody>
      </p:sp>
      <p:sp>
        <p:nvSpPr>
          <p:cNvPr id="18437" name="Rectangle 3">
            <a:extLst>
              <a:ext uri="{FF2B5EF4-FFF2-40B4-BE49-F238E27FC236}">
                <a16:creationId xmlns:a16="http://schemas.microsoft.com/office/drawing/2014/main" id="{2B378F04-27B2-8244-9744-E4D26D488A2B}"/>
              </a:ext>
            </a:extLst>
          </p:cNvPr>
          <p:cNvSpPr>
            <a:spLocks noGrp="1" noChangeArrowheads="1"/>
          </p:cNvSpPr>
          <p:nvPr>
            <p:ph type="body" sz="half" idx="1"/>
          </p:nvPr>
        </p:nvSpPr>
        <p:spPr>
          <a:xfrm>
            <a:off x="1366521" y="1701800"/>
            <a:ext cx="5345113" cy="4114800"/>
          </a:xfrm>
        </p:spPr>
        <p:txBody>
          <a:bodyPr/>
          <a:lstStyle/>
          <a:p>
            <a:pPr>
              <a:lnSpc>
                <a:spcPct val="80000"/>
              </a:lnSpc>
              <a:buFont typeface="Wingdings" pitchFamily="2" charset="2"/>
              <a:buNone/>
            </a:pPr>
            <a:r>
              <a:rPr lang="zh-CN" altLang="en-US" sz="1800" dirty="0">
                <a:latin typeface="Courier New" panose="02070309020205020404" pitchFamily="49" charset="0"/>
                <a:ea typeface="宋体" panose="02010600030101010101" pitchFamily="2" charset="-122"/>
              </a:rPr>
              <a:t>//2-</a:t>
            </a:r>
            <a:r>
              <a:rPr lang="en-US" altLang="zh-CN" sz="1800" dirty="0">
                <a:latin typeface="Courier New" panose="02070309020205020404" pitchFamily="49" charset="0"/>
                <a:ea typeface="宋体" panose="02010600030101010101" pitchFamily="2" charset="-122"/>
              </a:rPr>
              <a:t>input multiplexor in gates</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module mux2 (in0, in1, select, out);</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input in0,in1,select;</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output out;</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wire s0,w0,w1;</a:t>
            </a:r>
          </a:p>
          <a:p>
            <a:pPr>
              <a:lnSpc>
                <a:spcPct val="80000"/>
              </a:lnSpc>
              <a:buFont typeface="Wingdings" pitchFamily="2" charset="2"/>
              <a:buNone/>
            </a:pPr>
            <a:endParaRPr lang="en-US" altLang="zh-CN" sz="1800" dirty="0">
              <a:latin typeface="Courier New" panose="02070309020205020404" pitchFamily="49" charset="0"/>
              <a:ea typeface="宋体" panose="02010600030101010101" pitchFamily="2" charset="-122"/>
            </a:endParaRP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not (s0, select);</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and (w0, s0, in0),</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(w1, select, in1);</a:t>
            </a:r>
          </a:p>
          <a:p>
            <a:pPr>
              <a:lnSpc>
                <a:spcPct val="80000"/>
              </a:lnSpc>
              <a:buFont typeface="Wingdings" pitchFamily="2" charset="2"/>
              <a:buNone/>
            </a:pPr>
            <a:r>
              <a:rPr lang="en-US" altLang="zh-CN" sz="1800" dirty="0">
                <a:latin typeface="Courier New" panose="02070309020205020404" pitchFamily="49" charset="0"/>
                <a:ea typeface="宋体" panose="02010600030101010101" pitchFamily="2" charset="-122"/>
              </a:rPr>
              <a:t>   or  (out, w0, w1);</a:t>
            </a:r>
          </a:p>
          <a:p>
            <a:pPr>
              <a:lnSpc>
                <a:spcPct val="80000"/>
              </a:lnSpc>
              <a:buFont typeface="Wingdings" pitchFamily="2" charset="2"/>
              <a:buNone/>
            </a:pPr>
            <a:endParaRPr lang="en-US" altLang="zh-CN" sz="1800" dirty="0">
              <a:latin typeface="Courier New" panose="02070309020205020404" pitchFamily="49" charset="0"/>
              <a:ea typeface="宋体" panose="02010600030101010101" pitchFamily="2" charset="-122"/>
            </a:endParaRPr>
          </a:p>
          <a:p>
            <a:pPr>
              <a:lnSpc>
                <a:spcPct val="80000"/>
              </a:lnSpc>
              <a:buFont typeface="Wingdings" pitchFamily="2" charset="2"/>
              <a:buNone/>
            </a:pPr>
            <a:r>
              <a:rPr lang="en-US" altLang="zh-CN" sz="1800" dirty="0" err="1">
                <a:latin typeface="Courier New" panose="02070309020205020404" pitchFamily="49" charset="0"/>
                <a:ea typeface="宋体" panose="02010600030101010101" pitchFamily="2" charset="-122"/>
              </a:rPr>
              <a:t>endmodule</a:t>
            </a:r>
            <a:r>
              <a:rPr lang="en-US" altLang="zh-CN" sz="1800" dirty="0">
                <a:latin typeface="Courier New" panose="02070309020205020404" pitchFamily="49" charset="0"/>
                <a:ea typeface="宋体" panose="02010600030101010101" pitchFamily="2" charset="-122"/>
              </a:rPr>
              <a:t> // mux2</a:t>
            </a:r>
          </a:p>
          <a:p>
            <a:pPr>
              <a:lnSpc>
                <a:spcPct val="80000"/>
              </a:lnSpc>
              <a:buFont typeface="Wingdings" pitchFamily="2" charset="2"/>
              <a:buNone/>
            </a:pPr>
            <a:endParaRPr lang="zh-CN" altLang="en-US" sz="1800" dirty="0">
              <a:latin typeface="Courier New" panose="02070309020205020404" pitchFamily="49" charset="0"/>
              <a:ea typeface="宋体" panose="02010600030101010101" pitchFamily="2" charset="-122"/>
            </a:endParaRPr>
          </a:p>
        </p:txBody>
      </p:sp>
      <p:sp>
        <p:nvSpPr>
          <p:cNvPr id="18438" name="Rectangle 4">
            <a:extLst>
              <a:ext uri="{FF2B5EF4-FFF2-40B4-BE49-F238E27FC236}">
                <a16:creationId xmlns:a16="http://schemas.microsoft.com/office/drawing/2014/main" id="{5C65C6DD-C447-5847-A9D7-0BA973822A59}"/>
              </a:ext>
            </a:extLst>
          </p:cNvPr>
          <p:cNvSpPr>
            <a:spLocks noGrp="1" noChangeArrowheads="1"/>
          </p:cNvSpPr>
          <p:nvPr>
            <p:ph type="body" sz="half" idx="2"/>
          </p:nvPr>
        </p:nvSpPr>
        <p:spPr>
          <a:xfrm>
            <a:off x="7138354" y="1701800"/>
            <a:ext cx="3087688" cy="3764280"/>
          </a:xfrm>
        </p:spPr>
        <p:txBody>
          <a:bodyPr/>
          <a:lstStyle/>
          <a:p>
            <a:pPr>
              <a:buFont typeface="Wingdings" charset="2"/>
              <a:buChar char="q"/>
              <a:defRPr/>
            </a:pPr>
            <a:r>
              <a:rPr lang="en-US" altLang="zh-CN" sz="2000" dirty="0">
                <a:ea typeface="宋体" charset="-122"/>
              </a:rPr>
              <a:t>Notes:</a:t>
            </a:r>
          </a:p>
          <a:p>
            <a:pPr lvl="1">
              <a:buFont typeface="Wingdings" charset="2"/>
              <a:buChar char="§"/>
              <a:defRPr/>
            </a:pPr>
            <a:r>
              <a:rPr lang="en-US" altLang="zh-CN" sz="1800" dirty="0">
                <a:ea typeface="宋体" charset="-122"/>
              </a:rPr>
              <a:t>comments</a:t>
            </a:r>
          </a:p>
          <a:p>
            <a:pPr lvl="1">
              <a:buFont typeface="Wingdings" charset="2"/>
              <a:buChar char="§"/>
              <a:defRPr/>
            </a:pPr>
            <a:r>
              <a:rPr lang="en-US" altLang="zh-CN" sz="1800" dirty="0">
                <a:ea typeface="宋体" charset="-122"/>
              </a:rPr>
              <a:t>“module”</a:t>
            </a:r>
          </a:p>
          <a:p>
            <a:pPr lvl="1">
              <a:buFont typeface="Wingdings" charset="2"/>
              <a:buChar char="§"/>
              <a:defRPr/>
            </a:pPr>
            <a:r>
              <a:rPr lang="en-US" altLang="zh-CN" sz="1800" dirty="0">
                <a:ea typeface="宋体" charset="-122"/>
              </a:rPr>
              <a:t>port list</a:t>
            </a:r>
          </a:p>
          <a:p>
            <a:pPr lvl="1">
              <a:buFont typeface="Wingdings" charset="2"/>
              <a:buChar char="§"/>
              <a:defRPr/>
            </a:pPr>
            <a:r>
              <a:rPr lang="en-US" altLang="zh-CN" sz="1800" dirty="0">
                <a:ea typeface="宋体" charset="-122"/>
              </a:rPr>
              <a:t>declarations</a:t>
            </a:r>
          </a:p>
          <a:p>
            <a:pPr lvl="1">
              <a:buFont typeface="Wingdings" charset="2"/>
              <a:buChar char="§"/>
              <a:defRPr/>
            </a:pPr>
            <a:r>
              <a:rPr lang="en-US" altLang="zh-CN" sz="1800" dirty="0">
                <a:ea typeface="宋体" charset="-122"/>
              </a:rPr>
              <a:t>wire type</a:t>
            </a:r>
          </a:p>
          <a:p>
            <a:pPr lvl="1">
              <a:buFont typeface="Wingdings" charset="2"/>
              <a:buChar char="§"/>
              <a:defRPr/>
            </a:pPr>
            <a:r>
              <a:rPr lang="en-US" altLang="zh-CN" sz="1800" dirty="0">
                <a:ea typeface="宋体" charset="-122"/>
              </a:rPr>
              <a:t>primitive gates</a:t>
            </a:r>
          </a:p>
          <a:p>
            <a:pPr lvl="1">
              <a:buFont typeface="Wingdings" charset="2"/>
              <a:buChar char="§"/>
              <a:defRPr/>
            </a:pPr>
            <a:r>
              <a:rPr lang="en-US" altLang="zh-CN" sz="1800" dirty="0">
                <a:ea typeface="宋体" charset="-122"/>
              </a:rPr>
              <a:t>Instance names?</a:t>
            </a:r>
          </a:p>
          <a:p>
            <a:pPr lvl="1">
              <a:buFont typeface="Wingdings" charset="2"/>
              <a:buChar char="§"/>
              <a:defRPr/>
            </a:pPr>
            <a:r>
              <a:rPr lang="en-US" altLang="zh-CN" sz="1800" dirty="0">
                <a:ea typeface="宋体" charset="-122"/>
              </a:rPr>
              <a:t>List per type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910DC2A3-D985-D247-841B-C7476F4A4737}"/>
              </a:ext>
            </a:extLst>
          </p:cNvPr>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fld id="{F0D1E06F-66A7-E248-8F8E-58B2A67ACF03}" type="slidenum">
              <a:rPr lang="zh-CN" altLang="en-US" sz="1400">
                <a:solidFill>
                  <a:srgbClr val="0000B6"/>
                </a:solidFill>
                <a:latin typeface="Book Antiqua" charset="0"/>
                <a:ea typeface="宋体" charset="-122"/>
              </a:rPr>
              <a:pPr>
                <a:spcBef>
                  <a:spcPct val="0"/>
                </a:spcBef>
                <a:buClrTx/>
                <a:buSzTx/>
                <a:buFontTx/>
                <a:buNone/>
                <a:defRPr/>
              </a:pPr>
              <a:t>9</a:t>
            </a:fld>
            <a:endParaRPr lang="en-US" altLang="zh-CN" sz="1400">
              <a:solidFill>
                <a:srgbClr val="0000B6"/>
              </a:solidFill>
              <a:latin typeface="Book Antiqua" charset="0"/>
              <a:ea typeface="宋体" charset="-122"/>
            </a:endParaRPr>
          </a:p>
        </p:txBody>
      </p:sp>
      <p:sp>
        <p:nvSpPr>
          <p:cNvPr id="33794" name="页脚占位符 4">
            <a:extLst>
              <a:ext uri="{FF2B5EF4-FFF2-40B4-BE49-F238E27FC236}">
                <a16:creationId xmlns:a16="http://schemas.microsoft.com/office/drawing/2014/main" id="{9C6F8177-2DD3-EA40-8D76-E5E54F9187A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 – Lec. #8</a:t>
            </a:r>
          </a:p>
        </p:txBody>
      </p:sp>
      <p:sp>
        <p:nvSpPr>
          <p:cNvPr id="20484" name="Rectangle 2">
            <a:extLst>
              <a:ext uri="{FF2B5EF4-FFF2-40B4-BE49-F238E27FC236}">
                <a16:creationId xmlns:a16="http://schemas.microsoft.com/office/drawing/2014/main" id="{1C11A852-3DBE-5C41-A638-A8C011386431}"/>
              </a:ext>
            </a:extLst>
          </p:cNvPr>
          <p:cNvSpPr>
            <a:spLocks noChangeArrowheads="1"/>
          </p:cNvSpPr>
          <p:nvPr/>
        </p:nvSpPr>
        <p:spPr bwMode="auto">
          <a:xfrm>
            <a:off x="2914650" y="2933700"/>
            <a:ext cx="7627938"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463"/>
              </a:lnSpc>
              <a:spcBef>
                <a:spcPct val="0"/>
              </a:spcBef>
              <a:buClrTx/>
              <a:buSzTx/>
              <a:buNone/>
              <a:defRPr/>
            </a:pPr>
            <a:r>
              <a:rPr lang="en-US" altLang="zh-CN" sz="1800" b="1" dirty="0">
                <a:solidFill>
                  <a:srgbClr val="000000"/>
                </a:solidFill>
                <a:latin typeface="Courier New" charset="0"/>
                <a:ea typeface="宋体" charset="-122"/>
              </a:rPr>
              <a:t>module </a:t>
            </a:r>
            <a:r>
              <a:rPr lang="en-US" altLang="zh-CN" sz="1800" b="1" dirty="0" err="1">
                <a:solidFill>
                  <a:srgbClr val="000000"/>
                </a:solidFill>
                <a:latin typeface="Courier New" charset="0"/>
                <a:ea typeface="宋体" charset="-122"/>
              </a:rPr>
              <a:t>and_gate</a:t>
            </a:r>
            <a:r>
              <a:rPr lang="en-US" altLang="zh-CN" sz="1800" b="1" dirty="0">
                <a:solidFill>
                  <a:srgbClr val="000000"/>
                </a:solidFill>
                <a:latin typeface="Courier New" charset="0"/>
                <a:ea typeface="宋体" charset="-122"/>
              </a:rPr>
              <a:t> (out, in1, in2);</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input         in1, in2;</a:t>
            </a: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output        out;</a:t>
            </a:r>
          </a:p>
          <a:p>
            <a:pPr>
              <a:lnSpc>
                <a:spcPts val="2463"/>
              </a:lnSpc>
              <a:spcBef>
                <a:spcPct val="0"/>
              </a:spcBef>
              <a:buClrTx/>
              <a:buSzTx/>
              <a:buNone/>
              <a:defRPr/>
            </a:pPr>
            <a:br>
              <a:rPr lang="en-US" altLang="zh-CN" sz="1800" b="1" dirty="0">
                <a:solidFill>
                  <a:srgbClr val="000000"/>
                </a:solidFill>
                <a:latin typeface="Courier New" charset="0"/>
                <a:ea typeface="宋体" charset="-122"/>
              </a:rPr>
            </a:br>
            <a:r>
              <a:rPr lang="en-US" altLang="zh-CN" sz="1800" b="1" dirty="0">
                <a:solidFill>
                  <a:srgbClr val="000000"/>
                </a:solidFill>
                <a:latin typeface="Courier New" charset="0"/>
                <a:ea typeface="宋体" charset="-122"/>
              </a:rPr>
              <a:t>  </a:t>
            </a:r>
            <a:r>
              <a:rPr lang="en-US" altLang="zh-CN" sz="1800" b="1" dirty="0">
                <a:solidFill>
                  <a:schemeClr val="hlink"/>
                </a:solidFill>
                <a:latin typeface="Courier New" charset="0"/>
                <a:ea typeface="宋体" charset="-122"/>
              </a:rPr>
              <a:t>assign out = in1 &amp; in2</a:t>
            </a:r>
            <a:r>
              <a:rPr lang="en-US" altLang="zh-CN" sz="1800" b="1" dirty="0">
                <a:solidFill>
                  <a:srgbClr val="000000"/>
                </a:solidFill>
                <a:latin typeface="Courier New" charset="0"/>
                <a:ea typeface="宋体" charset="-122"/>
              </a:rPr>
              <a:t>;</a:t>
            </a:r>
          </a:p>
          <a:p>
            <a:pPr>
              <a:lnSpc>
                <a:spcPts val="2463"/>
              </a:lnSpc>
              <a:spcBef>
                <a:spcPct val="0"/>
              </a:spcBef>
              <a:buClrTx/>
              <a:buSzTx/>
              <a:buNone/>
              <a:defRPr/>
            </a:pPr>
            <a:endParaRPr lang="en-US" altLang="zh-CN" sz="1800" b="1" dirty="0">
              <a:solidFill>
                <a:srgbClr val="000000"/>
              </a:solidFill>
              <a:latin typeface="Courier New" charset="0"/>
              <a:ea typeface="宋体" charset="-122"/>
            </a:endParaRPr>
          </a:p>
          <a:p>
            <a:pPr>
              <a:lnSpc>
                <a:spcPts val="2463"/>
              </a:lnSpc>
              <a:spcBef>
                <a:spcPct val="0"/>
              </a:spcBef>
              <a:buClrTx/>
              <a:buSzTx/>
              <a:buNone/>
              <a:defRPr/>
            </a:pPr>
            <a:r>
              <a:rPr lang="en-US" altLang="zh-CN" sz="1800" b="1" dirty="0" err="1">
                <a:solidFill>
                  <a:srgbClr val="000000"/>
                </a:solidFill>
                <a:latin typeface="Courier New" charset="0"/>
                <a:ea typeface="宋体" charset="-122"/>
              </a:rPr>
              <a:t>endmodule</a:t>
            </a:r>
            <a:br>
              <a:rPr lang="en-US" altLang="zh-CN" sz="1800" b="1" dirty="0">
                <a:solidFill>
                  <a:srgbClr val="000000"/>
                </a:solidFill>
                <a:latin typeface="Courier New" charset="0"/>
                <a:ea typeface="宋体" charset="-122"/>
              </a:rPr>
            </a:br>
            <a:endParaRPr lang="en-US" altLang="zh-CN" sz="1800" b="1" dirty="0">
              <a:solidFill>
                <a:srgbClr val="000000"/>
              </a:solidFill>
              <a:latin typeface="Courier New" charset="0"/>
              <a:ea typeface="宋体" charset="-122"/>
            </a:endParaRPr>
          </a:p>
        </p:txBody>
      </p:sp>
      <p:sp>
        <p:nvSpPr>
          <p:cNvPr id="20485" name="Rectangle 3">
            <a:extLst>
              <a:ext uri="{FF2B5EF4-FFF2-40B4-BE49-F238E27FC236}">
                <a16:creationId xmlns:a16="http://schemas.microsoft.com/office/drawing/2014/main" id="{DD4A2C32-1B9E-E640-AC00-22E39AD8CC75}"/>
              </a:ext>
            </a:extLst>
          </p:cNvPr>
          <p:cNvSpPr>
            <a:spLocks noChangeArrowheads="1"/>
          </p:cNvSpPr>
          <p:nvPr/>
        </p:nvSpPr>
        <p:spPr bwMode="auto">
          <a:xfrm>
            <a:off x="7573963" y="3435350"/>
            <a:ext cx="27940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18795" tIns="26626" rIns="18795" bIns="26626"/>
          <a:lstStyle>
            <a:lvl1pPr defTabSz="901700">
              <a:spcBef>
                <a:spcPct val="20000"/>
              </a:spcBef>
              <a:buClr>
                <a:srgbClr val="315263"/>
              </a:buClr>
              <a:buSzPct val="75000"/>
              <a:buFont typeface="Wingdings" charset="2"/>
              <a:buChar char="q"/>
              <a:tabLst>
                <a:tab pos="450850" algn="l"/>
                <a:tab pos="901700" algn="l"/>
                <a:tab pos="1352550" algn="l"/>
              </a:tabLst>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tabLst>
                <a:tab pos="450850" algn="l"/>
                <a:tab pos="901700" algn="l"/>
                <a:tab pos="1352550" algn="l"/>
              </a:tabLst>
              <a:defRPr sz="2000">
                <a:solidFill>
                  <a:schemeClr val="tx1"/>
                </a:solidFill>
                <a:latin typeface="Arial" charset="0"/>
              </a:defRPr>
            </a:lvl2pPr>
            <a:lvl3pPr marL="1143000" indent="-228600" defTabSz="901700">
              <a:spcBef>
                <a:spcPct val="20000"/>
              </a:spcBef>
              <a:buClr>
                <a:schemeClr val="tx1"/>
              </a:buClr>
              <a:buSzPct val="100000"/>
              <a:buChar char="–"/>
              <a:tabLst>
                <a:tab pos="450850" algn="l"/>
                <a:tab pos="901700" algn="l"/>
                <a:tab pos="1352550" algn="l"/>
              </a:tabLst>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tabLst>
                <a:tab pos="450850" algn="l"/>
                <a:tab pos="901700" algn="l"/>
                <a:tab pos="1352550" algn="l"/>
              </a:tabLst>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tabLst>
                <a:tab pos="450850" algn="l"/>
                <a:tab pos="901700" algn="l"/>
                <a:tab pos="1352550" algn="l"/>
              </a:tabLst>
              <a:defRPr sz="1400">
                <a:solidFill>
                  <a:schemeClr val="tx1"/>
                </a:solidFill>
                <a:latin typeface="Arial" charset="0"/>
              </a:defRPr>
            </a:lvl9pPr>
          </a:lstStyle>
          <a:p>
            <a:pPr>
              <a:lnSpc>
                <a:spcPts val="2463"/>
              </a:lnSpc>
              <a:spcBef>
                <a:spcPct val="0"/>
              </a:spcBef>
              <a:buClrTx/>
              <a:buSzTx/>
              <a:buNone/>
              <a:defRPr/>
            </a:pPr>
            <a:endParaRPr lang="zh-CN" altLang="en-US" sz="1800" b="1">
              <a:solidFill>
                <a:srgbClr val="000000"/>
              </a:solidFill>
              <a:latin typeface="Tahoma" charset="0"/>
              <a:ea typeface="宋体" charset="-122"/>
            </a:endParaRPr>
          </a:p>
        </p:txBody>
      </p:sp>
      <p:sp>
        <p:nvSpPr>
          <p:cNvPr id="1801220" name="Rectangle 4">
            <a:extLst>
              <a:ext uri="{FF2B5EF4-FFF2-40B4-BE49-F238E27FC236}">
                <a16:creationId xmlns:a16="http://schemas.microsoft.com/office/drawing/2014/main" id="{BDF64531-202C-424F-87D6-5423667A0B7A}"/>
              </a:ext>
            </a:extLst>
          </p:cNvPr>
          <p:cNvSpPr>
            <a:spLocks noGrp="1" noChangeArrowheads="1"/>
          </p:cNvSpPr>
          <p:nvPr>
            <p:ph type="title"/>
          </p:nvPr>
        </p:nvSpPr>
        <p:spPr/>
        <p:txBody>
          <a:bodyPr/>
          <a:lstStyle/>
          <a:p>
            <a:pPr defTabSz="927100">
              <a:defRPr/>
            </a:pPr>
            <a:r>
              <a:rPr lang="en-US" altLang="zh-CN" sz="4000" i="0" dirty="0">
                <a:ea typeface="宋体" pitchFamily="2" charset="-122"/>
              </a:rPr>
              <a:t>Simple Behavioral Model</a:t>
            </a:r>
          </a:p>
        </p:txBody>
      </p:sp>
      <p:sp>
        <p:nvSpPr>
          <p:cNvPr id="20487" name="Rectangle 5">
            <a:extLst>
              <a:ext uri="{FF2B5EF4-FFF2-40B4-BE49-F238E27FC236}">
                <a16:creationId xmlns:a16="http://schemas.microsoft.com/office/drawing/2014/main" id="{31670ABC-9EA5-F647-9935-44ADFC13C2F3}"/>
              </a:ext>
            </a:extLst>
          </p:cNvPr>
          <p:cNvSpPr>
            <a:spLocks noGrp="1" noChangeArrowheads="1"/>
          </p:cNvSpPr>
          <p:nvPr>
            <p:ph type="body" idx="1"/>
          </p:nvPr>
        </p:nvSpPr>
        <p:spPr/>
        <p:txBody>
          <a:bodyPr/>
          <a:lstStyle/>
          <a:p>
            <a:pPr marL="347663" indent="-347663" defTabSz="927100">
              <a:buFont typeface="Wingdings" charset="2"/>
              <a:buChar char="q"/>
              <a:defRPr/>
            </a:pPr>
            <a:r>
              <a:rPr lang="en-US" altLang="zh-CN" dirty="0">
                <a:ea typeface="宋体" charset="-122"/>
              </a:rPr>
              <a:t>Combinational logic</a:t>
            </a:r>
          </a:p>
          <a:p>
            <a:pPr marL="752475" lvl="1" indent="-288925" defTabSz="927100">
              <a:buFont typeface="Wingdings" charset="2"/>
              <a:buChar char="§"/>
              <a:defRPr/>
            </a:pPr>
            <a:r>
              <a:rPr lang="en-US" altLang="zh-CN" dirty="0">
                <a:ea typeface="宋体" charset="-122"/>
              </a:rPr>
              <a:t>Describe output as a function of inputs</a:t>
            </a:r>
          </a:p>
          <a:p>
            <a:pPr marL="752475" lvl="1" indent="-288925" defTabSz="927100">
              <a:buFont typeface="Wingdings" charset="2"/>
              <a:buChar char="§"/>
              <a:defRPr/>
            </a:pPr>
            <a:r>
              <a:rPr lang="en-US" altLang="zh-CN" dirty="0">
                <a:ea typeface="宋体" charset="-122"/>
              </a:rPr>
              <a:t>Note use of </a:t>
            </a:r>
            <a:r>
              <a:rPr lang="en-US" altLang="zh-CN" dirty="0">
                <a:latin typeface="Courier New" charset="0"/>
                <a:ea typeface="宋体" charset="-122"/>
              </a:rPr>
              <a:t>assign</a:t>
            </a:r>
            <a:r>
              <a:rPr lang="en-US" altLang="zh-CN" dirty="0">
                <a:ea typeface="宋体" charset="-122"/>
              </a:rPr>
              <a:t> keyword: </a:t>
            </a:r>
            <a:r>
              <a:rPr lang="en-US" altLang="zh-CN" i="1" dirty="0">
                <a:ea typeface="宋体" charset="-122"/>
              </a:rPr>
              <a:t>continuous</a:t>
            </a:r>
            <a:r>
              <a:rPr lang="en-US" altLang="zh-CN" dirty="0">
                <a:ea typeface="宋体" charset="-122"/>
              </a:rPr>
              <a:t> assignment</a:t>
            </a:r>
          </a:p>
        </p:txBody>
      </p:sp>
      <p:sp>
        <p:nvSpPr>
          <p:cNvPr id="20488" name="Text Box 6">
            <a:extLst>
              <a:ext uri="{FF2B5EF4-FFF2-40B4-BE49-F238E27FC236}">
                <a16:creationId xmlns:a16="http://schemas.microsoft.com/office/drawing/2014/main" id="{2F7740DA-4ACE-AF4D-B398-E73244006D7C}"/>
              </a:ext>
            </a:extLst>
          </p:cNvPr>
          <p:cNvSpPr txBox="1">
            <a:spLocks noChangeArrowheads="1"/>
          </p:cNvSpPr>
          <p:nvPr/>
        </p:nvSpPr>
        <p:spPr bwMode="auto">
          <a:xfrm>
            <a:off x="7106704" y="3384550"/>
            <a:ext cx="3285606" cy="147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215" tIns="45107" rIns="90215" bIns="45107">
            <a:spAutoFit/>
          </a:bodyPr>
          <a:lstStyle>
            <a:lvl1pPr defTabSz="901700">
              <a:spcBef>
                <a:spcPct val="20000"/>
              </a:spcBef>
              <a:buClr>
                <a:srgbClr val="315263"/>
              </a:buClr>
              <a:buSzPct val="75000"/>
              <a:buFont typeface="Wingdings" charset="2"/>
              <a:buChar char="q"/>
              <a:defRPr sz="2400">
                <a:solidFill>
                  <a:srgbClr val="315263"/>
                </a:solidFill>
                <a:latin typeface="Arial" charset="0"/>
              </a:defRPr>
            </a:lvl1pPr>
            <a:lvl2pPr marL="742950" indent="-285750" defTabSz="901700">
              <a:spcBef>
                <a:spcPct val="20000"/>
              </a:spcBef>
              <a:buClr>
                <a:schemeClr val="tx1"/>
              </a:buClr>
              <a:buSzPct val="100000"/>
              <a:buFont typeface="Wingdings" charset="2"/>
              <a:buChar char="§"/>
              <a:defRPr sz="2000">
                <a:solidFill>
                  <a:schemeClr val="tx1"/>
                </a:solidFill>
                <a:latin typeface="Arial" charset="0"/>
              </a:defRPr>
            </a:lvl2pPr>
            <a:lvl3pPr marL="1143000" indent="-228600" defTabSz="901700">
              <a:spcBef>
                <a:spcPct val="20000"/>
              </a:spcBef>
              <a:buClr>
                <a:schemeClr val="tx1"/>
              </a:buClr>
              <a:buSzPct val="100000"/>
              <a:buChar char="–"/>
              <a:defRPr>
                <a:solidFill>
                  <a:schemeClr val="tx1"/>
                </a:solidFill>
                <a:latin typeface="Arial" charset="0"/>
              </a:defRPr>
            </a:lvl3pPr>
            <a:lvl4pPr marL="1600200" indent="-228600" defTabSz="901700">
              <a:spcBef>
                <a:spcPct val="20000"/>
              </a:spcBef>
              <a:buClr>
                <a:srgbClr val="FC9D1E"/>
              </a:buClr>
              <a:buSzPct val="65000"/>
              <a:buFont typeface="Monotype Sorts" charset="2"/>
              <a:buChar char="l"/>
              <a:defRPr sz="1600">
                <a:solidFill>
                  <a:schemeClr val="tx1"/>
                </a:solidFill>
                <a:latin typeface="Arial" charset="0"/>
              </a:defRPr>
            </a:lvl4pPr>
            <a:lvl5pPr marL="2057400" indent="-228600" defTabSz="901700">
              <a:spcBef>
                <a:spcPct val="20000"/>
              </a:spcBef>
              <a:buClr>
                <a:schemeClr val="tx1"/>
              </a:buClr>
              <a:buSzPct val="100000"/>
              <a:buFont typeface="Times New Roman" charset="0"/>
              <a:buChar char="»"/>
              <a:defRPr sz="1400">
                <a:solidFill>
                  <a:schemeClr val="tx1"/>
                </a:solidFill>
                <a:latin typeface="Arial" charset="0"/>
              </a:defRPr>
            </a:lvl5pPr>
            <a:lvl6pPr marL="25146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defTabSz="9017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lgn="ctr">
              <a:spcBef>
                <a:spcPct val="0"/>
              </a:spcBef>
              <a:buClrTx/>
              <a:buSzTx/>
              <a:buFontTx/>
              <a:buNone/>
              <a:defRPr/>
            </a:pPr>
            <a:r>
              <a:rPr lang="en-US" altLang="zh-CN" sz="1800" dirty="0">
                <a:solidFill>
                  <a:schemeClr val="tx1"/>
                </a:solidFill>
                <a:latin typeface="+mn-ea"/>
                <a:ea typeface="+mn-ea"/>
              </a:rPr>
              <a:t>Output port of a </a:t>
            </a:r>
            <a:r>
              <a:rPr lang="en-US" altLang="zh-CN" sz="1800" i="1" dirty="0">
                <a:solidFill>
                  <a:schemeClr val="tx1"/>
                </a:solidFill>
                <a:latin typeface="+mn-ea"/>
                <a:ea typeface="+mn-ea"/>
              </a:rPr>
              <a:t>primitive</a:t>
            </a:r>
            <a:r>
              <a:rPr lang="en-US" altLang="zh-CN" sz="1800" dirty="0">
                <a:solidFill>
                  <a:schemeClr val="tx1"/>
                </a:solidFill>
                <a:latin typeface="+mn-ea"/>
                <a:ea typeface="+mn-ea"/>
              </a:rPr>
              <a:t> must</a:t>
            </a:r>
            <a:br>
              <a:rPr lang="en-US" altLang="zh-CN" sz="1800" dirty="0">
                <a:solidFill>
                  <a:schemeClr val="tx1"/>
                </a:solidFill>
                <a:latin typeface="+mn-ea"/>
                <a:ea typeface="+mn-ea"/>
              </a:rPr>
            </a:br>
            <a:r>
              <a:rPr lang="en-US" altLang="zh-CN" sz="1800" dirty="0">
                <a:solidFill>
                  <a:schemeClr val="tx1"/>
                </a:solidFill>
                <a:latin typeface="+mn-ea"/>
                <a:ea typeface="+mn-ea"/>
              </a:rPr>
              <a:t>be first in the list of ports</a:t>
            </a:r>
          </a:p>
          <a:p>
            <a:pPr algn="ctr">
              <a:spcBef>
                <a:spcPct val="0"/>
              </a:spcBef>
              <a:buClrTx/>
              <a:buSzTx/>
              <a:buFontTx/>
              <a:buNone/>
              <a:defRPr/>
            </a:pPr>
            <a:endParaRPr lang="en-US" altLang="zh-CN" sz="1800" dirty="0">
              <a:solidFill>
                <a:schemeClr val="tx1"/>
              </a:solidFill>
              <a:latin typeface="Comic Sans MS" charset="0"/>
              <a:ea typeface="宋体" charset="-122"/>
            </a:endParaRPr>
          </a:p>
          <a:p>
            <a:pPr algn="ctr">
              <a:spcBef>
                <a:spcPct val="0"/>
              </a:spcBef>
              <a:buClrTx/>
              <a:buSzTx/>
              <a:buFontTx/>
              <a:buNone/>
              <a:defRPr/>
            </a:pPr>
            <a:r>
              <a:rPr lang="en-US" altLang="zh-CN" sz="1800" dirty="0">
                <a:solidFill>
                  <a:schemeClr val="tx1"/>
                </a:solidFill>
                <a:latin typeface="+mn-ea"/>
                <a:ea typeface="+mn-ea"/>
              </a:rPr>
              <a:t>Restriction does not apply to</a:t>
            </a:r>
            <a:br>
              <a:rPr lang="en-US" altLang="zh-CN" sz="1800" dirty="0">
                <a:solidFill>
                  <a:schemeClr val="tx1"/>
                </a:solidFill>
                <a:latin typeface="+mn-ea"/>
                <a:ea typeface="+mn-ea"/>
              </a:rPr>
            </a:br>
            <a:r>
              <a:rPr lang="en-US" altLang="zh-CN" sz="1800" dirty="0">
                <a:solidFill>
                  <a:schemeClr val="tx1"/>
                </a:solidFill>
                <a:latin typeface="+mn-ea"/>
                <a:ea typeface="+mn-ea"/>
              </a:rPr>
              <a:t>modules</a:t>
            </a:r>
          </a:p>
        </p:txBody>
      </p:sp>
      <p:sp>
        <p:nvSpPr>
          <p:cNvPr id="20489" name="Line 7">
            <a:extLst>
              <a:ext uri="{FF2B5EF4-FFF2-40B4-BE49-F238E27FC236}">
                <a16:creationId xmlns:a16="http://schemas.microsoft.com/office/drawing/2014/main" id="{306BAD79-65FA-A347-BFF0-932AB362C0AF}"/>
              </a:ext>
            </a:extLst>
          </p:cNvPr>
          <p:cNvSpPr>
            <a:spLocks noChangeShapeType="1"/>
          </p:cNvSpPr>
          <p:nvPr/>
        </p:nvSpPr>
        <p:spPr bwMode="auto">
          <a:xfrm flipH="1" flipV="1">
            <a:off x="5657851" y="3235326"/>
            <a:ext cx="1427163" cy="225425"/>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Arial" charset="0"/>
              <a:ea typeface="宋体" charset="-122"/>
            </a:endParaRPr>
          </a:p>
        </p:txBody>
      </p:sp>
      <p:sp>
        <p:nvSpPr>
          <p:cNvPr id="20490" name="Rectangle 8">
            <a:extLst>
              <a:ext uri="{FF2B5EF4-FFF2-40B4-BE49-F238E27FC236}">
                <a16:creationId xmlns:a16="http://schemas.microsoft.com/office/drawing/2014/main" id="{BDB0BE69-66FD-FB48-884F-15617913EFB6}"/>
              </a:ext>
            </a:extLst>
          </p:cNvPr>
          <p:cNvSpPr>
            <a:spLocks noChangeArrowheads="1"/>
          </p:cNvSpPr>
          <p:nvPr/>
        </p:nvSpPr>
        <p:spPr bwMode="auto">
          <a:xfrm>
            <a:off x="2971801" y="4234934"/>
            <a:ext cx="184731" cy="369332"/>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0"/>
              </a:spcBef>
              <a:buClrTx/>
              <a:buSzTx/>
              <a:buFontTx/>
              <a:buNone/>
              <a:defRPr/>
            </a:pPr>
            <a:endParaRPr lang="zh-CN" altLang="en-US" sz="1800">
              <a:solidFill>
                <a:schemeClr val="tx1"/>
              </a:solidFill>
              <a:ea typeface="宋体" charset="-122"/>
            </a:endParaRPr>
          </a:p>
        </p:txBody>
      </p:sp>
      <p:sp>
        <p:nvSpPr>
          <p:cNvPr id="20491" name="Line 9">
            <a:extLst>
              <a:ext uri="{FF2B5EF4-FFF2-40B4-BE49-F238E27FC236}">
                <a16:creationId xmlns:a16="http://schemas.microsoft.com/office/drawing/2014/main" id="{78E8F0A7-82A8-8A40-A97F-2F5FD27DF535}"/>
              </a:ext>
            </a:extLst>
          </p:cNvPr>
          <p:cNvSpPr>
            <a:spLocks noChangeShapeType="1"/>
          </p:cNvSpPr>
          <p:nvPr/>
        </p:nvSpPr>
        <p:spPr bwMode="auto">
          <a:xfrm>
            <a:off x="6096000" y="4648200"/>
            <a:ext cx="685800" cy="914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zh-CN" altLang="en-US">
              <a:latin typeface="Arial" charset="0"/>
              <a:ea typeface="宋体" charset="-122"/>
            </a:endParaRPr>
          </a:p>
        </p:txBody>
      </p:sp>
      <p:sp>
        <p:nvSpPr>
          <p:cNvPr id="20492" name="Text Box 10">
            <a:extLst>
              <a:ext uri="{FF2B5EF4-FFF2-40B4-BE49-F238E27FC236}">
                <a16:creationId xmlns:a16="http://schemas.microsoft.com/office/drawing/2014/main" id="{6048723C-50B3-F14E-BE24-6FC177FC1FF9}"/>
              </a:ext>
            </a:extLst>
          </p:cNvPr>
          <p:cNvSpPr txBox="1">
            <a:spLocks noChangeArrowheads="1"/>
          </p:cNvSpPr>
          <p:nvPr/>
        </p:nvSpPr>
        <p:spPr bwMode="auto">
          <a:xfrm>
            <a:off x="6384926" y="5546725"/>
            <a:ext cx="25003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rgbClr val="315263"/>
              </a:buClr>
              <a:buSzPct val="75000"/>
              <a:buFont typeface="Wingdings" charset="2"/>
              <a:buChar char="q"/>
              <a:defRPr sz="2400">
                <a:solidFill>
                  <a:srgbClr val="315263"/>
                </a:solidFill>
                <a:latin typeface="Arial" charset="0"/>
              </a:defRPr>
            </a:lvl1pPr>
            <a:lvl2pPr marL="742950" indent="-285750">
              <a:spcBef>
                <a:spcPct val="20000"/>
              </a:spcBef>
              <a:buClr>
                <a:schemeClr val="tx1"/>
              </a:buClr>
              <a:buSzPct val="100000"/>
              <a:buFont typeface="Wingdings" charset="2"/>
              <a:buChar char="§"/>
              <a:defRPr sz="2000">
                <a:solidFill>
                  <a:schemeClr val="tx1"/>
                </a:solidFill>
                <a:latin typeface="Arial" charset="0"/>
              </a:defRPr>
            </a:lvl2pPr>
            <a:lvl3pPr marL="1143000" indent="-228600">
              <a:spcBef>
                <a:spcPct val="20000"/>
              </a:spcBef>
              <a:buClr>
                <a:schemeClr val="tx1"/>
              </a:buClr>
              <a:buSzPct val="100000"/>
              <a:buChar char="–"/>
              <a:defRPr>
                <a:solidFill>
                  <a:schemeClr val="tx1"/>
                </a:solidFill>
                <a:latin typeface="Arial" charset="0"/>
              </a:defRPr>
            </a:lvl3pPr>
            <a:lvl4pPr marL="1600200" indent="-228600">
              <a:spcBef>
                <a:spcPct val="20000"/>
              </a:spcBef>
              <a:buClr>
                <a:srgbClr val="FC9D1E"/>
              </a:buClr>
              <a:buSzPct val="65000"/>
              <a:buFont typeface="Monotype Sorts" charset="2"/>
              <a:buChar char="l"/>
              <a:defRPr sz="1600">
                <a:solidFill>
                  <a:schemeClr val="tx1"/>
                </a:solidFill>
                <a:latin typeface="Arial" charset="0"/>
              </a:defRPr>
            </a:lvl4pPr>
            <a:lvl5pPr marL="2057400" indent="-228600">
              <a:spcBef>
                <a:spcPct val="20000"/>
              </a:spcBef>
              <a:buClr>
                <a:schemeClr val="tx1"/>
              </a:buClr>
              <a:buSzPct val="100000"/>
              <a:buFont typeface="Times New Roman" charset="0"/>
              <a:buChar char="»"/>
              <a:defRPr sz="1400">
                <a:solidFill>
                  <a:schemeClr val="tx1"/>
                </a:solidFill>
                <a:latin typeface="Arial" charset="0"/>
              </a:defRPr>
            </a:lvl5pPr>
            <a:lvl6pPr marL="25146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6pPr>
            <a:lvl7pPr marL="29718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7pPr>
            <a:lvl8pPr marL="34290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8pPr>
            <a:lvl9pPr marL="3886200" indent="-228600" eaLnBrk="0" fontAlgn="base" hangingPunct="0">
              <a:spcBef>
                <a:spcPct val="20000"/>
              </a:spcBef>
              <a:spcAft>
                <a:spcPct val="0"/>
              </a:spcAft>
              <a:buClr>
                <a:schemeClr val="tx1"/>
              </a:buClr>
              <a:buSzPct val="100000"/>
              <a:buFont typeface="Times New Roman" charset="0"/>
              <a:buChar char="»"/>
              <a:defRPr sz="1400">
                <a:solidFill>
                  <a:schemeClr val="tx1"/>
                </a:solidFill>
                <a:latin typeface="Arial" charset="0"/>
              </a:defRPr>
            </a:lvl9pPr>
          </a:lstStyle>
          <a:p>
            <a:pPr>
              <a:spcBef>
                <a:spcPct val="50000"/>
              </a:spcBef>
              <a:buClrTx/>
              <a:buSzTx/>
              <a:buFontTx/>
              <a:buNone/>
              <a:defRPr/>
            </a:pPr>
            <a:r>
              <a:rPr lang="en-US" altLang="zh-CN" sz="1600" b="1">
                <a:solidFill>
                  <a:schemeClr val="hlink"/>
                </a:solidFill>
                <a:ea typeface="宋体" charset="-122"/>
              </a:rPr>
              <a:t>When is this evaluated?</a:t>
            </a:r>
          </a:p>
        </p:txBody>
      </p:sp>
    </p:spTree>
  </p:cSld>
  <p:clrMapOvr>
    <a:masterClrMapping/>
  </p:clrMapOvr>
  <p:transition spd="slow">
    <p:wipe/>
  </p:transition>
</p:sld>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6608</TotalTime>
  <Words>4360</Words>
  <Application>Microsoft Office PowerPoint</Application>
  <PresentationFormat>宽屏</PresentationFormat>
  <Paragraphs>607</Paragraphs>
  <Slides>41</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4" baseType="lpstr">
      <vt:lpstr>Monotype Sorts</vt:lpstr>
      <vt:lpstr>微软雅黑</vt:lpstr>
      <vt:lpstr>微软雅黑 Light</vt:lpstr>
      <vt:lpstr>Arial</vt:lpstr>
      <vt:lpstr>Arial Narrow</vt:lpstr>
      <vt:lpstr>Book Antiqua</vt:lpstr>
      <vt:lpstr>Comic Sans MS</vt:lpstr>
      <vt:lpstr>Courier New</vt:lpstr>
      <vt:lpstr>Tahoma</vt:lpstr>
      <vt:lpstr>Times New Roman</vt:lpstr>
      <vt:lpstr>Wingdings</vt:lpstr>
      <vt:lpstr>iab97</vt:lpstr>
      <vt:lpstr>Image</vt:lpstr>
      <vt:lpstr>Verilog HDL 硬件描述语言</vt:lpstr>
      <vt:lpstr>HDLs</vt:lpstr>
      <vt:lpstr>Design Methodology</vt:lpstr>
      <vt:lpstr>Quick History of HDLs</vt:lpstr>
      <vt:lpstr>Verilog</vt:lpstr>
      <vt:lpstr>Verilog Introduction</vt:lpstr>
      <vt:lpstr>Structural Model - XOR</vt:lpstr>
      <vt:lpstr>Structural Model: 2-to1 mux</vt:lpstr>
      <vt:lpstr>Simple Behavioral Model</vt:lpstr>
      <vt:lpstr>2-to-1 mux Behavioral Description</vt:lpstr>
      <vt:lpstr>Behavioral 4-to1 mux</vt:lpstr>
      <vt:lpstr>Mixed Structural/Behavioral Model </vt:lpstr>
      <vt:lpstr>Verilog Data Types and Values</vt:lpstr>
      <vt:lpstr>Verilog Numbers</vt:lpstr>
      <vt:lpstr>Verilog Operators</vt:lpstr>
      <vt:lpstr>Verilog Variables</vt:lpstr>
      <vt:lpstr>Verilog Module</vt:lpstr>
      <vt:lpstr>Verilog Continuous Assignment</vt:lpstr>
      <vt:lpstr>Comparator Example</vt:lpstr>
      <vt:lpstr>Comparator Example</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可综合的组合逻辑电路设计</vt:lpstr>
      <vt:lpstr>测试</vt:lpstr>
      <vt:lpstr>最终思考</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ZJU</dc:creator>
  <cp:lastModifiedBy>Peng Liu</cp:lastModifiedBy>
  <cp:revision>338</cp:revision>
  <cp:lastPrinted>1998-01-20T18:41:17Z</cp:lastPrinted>
  <dcterms:created xsi:type="dcterms:W3CDTF">1997-04-13T14:24:48Z</dcterms:created>
  <dcterms:modified xsi:type="dcterms:W3CDTF">2025-03-03T08:08:19Z</dcterms:modified>
</cp:coreProperties>
</file>