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2" r:id="rId1"/>
  </p:sldMasterIdLst>
  <p:sldIdLst>
    <p:sldId id="256" r:id="rId2"/>
    <p:sldId id="263" r:id="rId3"/>
    <p:sldId id="257" r:id="rId4"/>
    <p:sldId id="264" r:id="rId5"/>
    <p:sldId id="258" r:id="rId6"/>
    <p:sldId id="265" r:id="rId7"/>
    <p:sldId id="259" r:id="rId8"/>
    <p:sldId id="261" r:id="rId9"/>
    <p:sldId id="266" r:id="rId10"/>
    <p:sldId id="267" r:id="rId11"/>
    <p:sldId id="268" r:id="rId12"/>
    <p:sldId id="269" r:id="rId13"/>
    <p:sldId id="270" r:id="rId14"/>
    <p:sldId id="26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rinivas thota" userId="02b15a1772e383dc" providerId="LiveId" clId="{02A10BA3-B96C-489D-95A5-72AA7CDFE253}"/>
    <pc:docChg chg="undo custSel addSld delSld modSld modMainMaster">
      <pc:chgData name="srinivas thota" userId="02b15a1772e383dc" providerId="LiveId" clId="{02A10BA3-B96C-489D-95A5-72AA7CDFE253}" dt="2024-04-01T04:56:33.277" v="951" actId="1076"/>
      <pc:docMkLst>
        <pc:docMk/>
      </pc:docMkLst>
      <pc:sldChg chg="addSp modSp mod">
        <pc:chgData name="srinivas thota" userId="02b15a1772e383dc" providerId="LiveId" clId="{02A10BA3-B96C-489D-95A5-72AA7CDFE253}" dt="2024-03-31T23:31:25.164" v="439" actId="207"/>
        <pc:sldMkLst>
          <pc:docMk/>
          <pc:sldMk cId="4105460567" sldId="256"/>
        </pc:sldMkLst>
        <pc:spChg chg="mod">
          <ac:chgData name="srinivas thota" userId="02b15a1772e383dc" providerId="LiveId" clId="{02A10BA3-B96C-489D-95A5-72AA7CDFE253}" dt="2024-03-31T23:31:25.164" v="439" actId="207"/>
          <ac:spMkLst>
            <pc:docMk/>
            <pc:sldMk cId="4105460567" sldId="256"/>
            <ac:spMk id="2" creationId="{63EFB1E4-B515-98C6-F4D7-E875A8C0A3A8}"/>
          </ac:spMkLst>
        </pc:spChg>
        <pc:spChg chg="add mod">
          <ac:chgData name="srinivas thota" userId="02b15a1772e383dc" providerId="LiveId" clId="{02A10BA3-B96C-489D-95A5-72AA7CDFE253}" dt="2024-03-31T23:30:56.551" v="437" actId="33987"/>
          <ac:spMkLst>
            <pc:docMk/>
            <pc:sldMk cId="4105460567" sldId="256"/>
            <ac:spMk id="4" creationId="{04B6D509-C703-D233-5151-D5D5AEF19AA2}"/>
          </ac:spMkLst>
        </pc:spChg>
        <pc:picChg chg="mod">
          <ac:chgData name="srinivas thota" userId="02b15a1772e383dc" providerId="LiveId" clId="{02A10BA3-B96C-489D-95A5-72AA7CDFE253}" dt="2024-03-31T23:28:07.185" v="422" actId="14100"/>
          <ac:picMkLst>
            <pc:docMk/>
            <pc:sldMk cId="4105460567" sldId="256"/>
            <ac:picMk id="1026" creationId="{16FCD1C4-6B22-41FC-7C3E-8B88B927AD59}"/>
          </ac:picMkLst>
        </pc:picChg>
      </pc:sldChg>
      <pc:sldChg chg="addSp delSp modSp mod">
        <pc:chgData name="srinivas thota" userId="02b15a1772e383dc" providerId="LiveId" clId="{02A10BA3-B96C-489D-95A5-72AA7CDFE253}" dt="2024-04-01T04:48:00.596" v="939" actId="1076"/>
        <pc:sldMkLst>
          <pc:docMk/>
          <pc:sldMk cId="3096315828" sldId="257"/>
        </pc:sldMkLst>
        <pc:spChg chg="add del mod">
          <ac:chgData name="srinivas thota" userId="02b15a1772e383dc" providerId="LiveId" clId="{02A10BA3-B96C-489D-95A5-72AA7CDFE253}" dt="2024-04-01T03:52:54.386" v="445" actId="478"/>
          <ac:spMkLst>
            <pc:docMk/>
            <pc:sldMk cId="3096315828" sldId="257"/>
            <ac:spMk id="2" creationId="{804E08FA-795F-6156-76D1-0522E96BA160}"/>
          </ac:spMkLst>
        </pc:spChg>
        <pc:spChg chg="mod">
          <ac:chgData name="srinivas thota" userId="02b15a1772e383dc" providerId="LiveId" clId="{02A10BA3-B96C-489D-95A5-72AA7CDFE253}" dt="2024-04-01T04:10:23.460" v="787" actId="5793"/>
          <ac:spMkLst>
            <pc:docMk/>
            <pc:sldMk cId="3096315828" sldId="257"/>
            <ac:spMk id="3" creationId="{CA1C754C-C3F2-FEC0-5138-FDE66DB2CC53}"/>
          </ac:spMkLst>
        </pc:spChg>
        <pc:spChg chg="add del mod">
          <ac:chgData name="srinivas thota" userId="02b15a1772e383dc" providerId="LiveId" clId="{02A10BA3-B96C-489D-95A5-72AA7CDFE253}" dt="2024-04-01T03:52:54.390" v="447"/>
          <ac:spMkLst>
            <pc:docMk/>
            <pc:sldMk cId="3096315828" sldId="257"/>
            <ac:spMk id="4" creationId="{994FE5E2-19B2-2DB6-DBE1-8A7085A63236}"/>
          </ac:spMkLst>
        </pc:spChg>
        <pc:spChg chg="add">
          <ac:chgData name="srinivas thota" userId="02b15a1772e383dc" providerId="LiveId" clId="{02A10BA3-B96C-489D-95A5-72AA7CDFE253}" dt="2024-04-01T03:53:01.621" v="450"/>
          <ac:spMkLst>
            <pc:docMk/>
            <pc:sldMk cId="3096315828" sldId="257"/>
            <ac:spMk id="5" creationId="{5E1489FD-6C42-8CAA-6FA5-2571944235F8}"/>
          </ac:spMkLst>
        </pc:spChg>
        <pc:spChg chg="add mod">
          <ac:chgData name="srinivas thota" userId="02b15a1772e383dc" providerId="LiveId" clId="{02A10BA3-B96C-489D-95A5-72AA7CDFE253}" dt="2024-04-01T03:53:08.742" v="454"/>
          <ac:spMkLst>
            <pc:docMk/>
            <pc:sldMk cId="3096315828" sldId="257"/>
            <ac:spMk id="6" creationId="{5931C616-75BD-E1D1-1F30-7F3257DE090E}"/>
          </ac:spMkLst>
        </pc:spChg>
        <pc:spChg chg="add mod">
          <ac:chgData name="srinivas thota" userId="02b15a1772e383dc" providerId="LiveId" clId="{02A10BA3-B96C-489D-95A5-72AA7CDFE253}" dt="2024-04-01T04:48:00.596" v="939" actId="1076"/>
          <ac:spMkLst>
            <pc:docMk/>
            <pc:sldMk cId="3096315828" sldId="257"/>
            <ac:spMk id="7" creationId="{97227339-37D6-5260-7FC4-C7608F8C84BB}"/>
          </ac:spMkLst>
        </pc:spChg>
        <pc:spChg chg="add del mod">
          <ac:chgData name="srinivas thota" userId="02b15a1772e383dc" providerId="LiveId" clId="{02A10BA3-B96C-489D-95A5-72AA7CDFE253}" dt="2024-04-01T03:58:10.472" v="540"/>
          <ac:spMkLst>
            <pc:docMk/>
            <pc:sldMk cId="3096315828" sldId="257"/>
            <ac:spMk id="8" creationId="{C050A145-E6F2-C6FC-C01F-52D4948A15DB}"/>
          </ac:spMkLst>
        </pc:spChg>
        <pc:spChg chg="add mod">
          <ac:chgData name="srinivas thota" userId="02b15a1772e383dc" providerId="LiveId" clId="{02A10BA3-B96C-489D-95A5-72AA7CDFE253}" dt="2024-04-01T04:47:56.707" v="938" actId="1076"/>
          <ac:spMkLst>
            <pc:docMk/>
            <pc:sldMk cId="3096315828" sldId="257"/>
            <ac:spMk id="9" creationId="{A78191D9-6B35-88DE-AA11-968F9DEE5142}"/>
          </ac:spMkLst>
        </pc:spChg>
      </pc:sldChg>
      <pc:sldChg chg="addSp delSp modSp mod">
        <pc:chgData name="srinivas thota" userId="02b15a1772e383dc" providerId="LiveId" clId="{02A10BA3-B96C-489D-95A5-72AA7CDFE253}" dt="2024-04-01T04:17:14.731" v="849" actId="1076"/>
        <pc:sldMkLst>
          <pc:docMk/>
          <pc:sldMk cId="3561650976" sldId="258"/>
        </pc:sldMkLst>
        <pc:spChg chg="add del mod">
          <ac:chgData name="srinivas thota" userId="02b15a1772e383dc" providerId="LiveId" clId="{02A10BA3-B96C-489D-95A5-72AA7CDFE253}" dt="2024-04-01T04:13:41.883" v="803" actId="478"/>
          <ac:spMkLst>
            <pc:docMk/>
            <pc:sldMk cId="3561650976" sldId="258"/>
            <ac:spMk id="2" creationId="{E00C2DE1-40F8-7D70-4CEB-3A4E1D43D549}"/>
          </ac:spMkLst>
        </pc:spChg>
        <pc:spChg chg="mod">
          <ac:chgData name="srinivas thota" userId="02b15a1772e383dc" providerId="LiveId" clId="{02A10BA3-B96C-489D-95A5-72AA7CDFE253}" dt="2024-04-01T04:16:35.542" v="843" actId="1076"/>
          <ac:spMkLst>
            <pc:docMk/>
            <pc:sldMk cId="3561650976" sldId="258"/>
            <ac:spMk id="3" creationId="{E390A4D9-8EB1-2448-2247-D7EA27CF0009}"/>
          </ac:spMkLst>
        </pc:spChg>
        <pc:spChg chg="add del">
          <ac:chgData name="srinivas thota" userId="02b15a1772e383dc" providerId="LiveId" clId="{02A10BA3-B96C-489D-95A5-72AA7CDFE253}" dt="2024-04-01T04:13:41.883" v="803" actId="478"/>
          <ac:spMkLst>
            <pc:docMk/>
            <pc:sldMk cId="3561650976" sldId="258"/>
            <ac:spMk id="4" creationId="{015BB978-A3F8-B0B7-6DEE-36C688CB7AF2}"/>
          </ac:spMkLst>
        </pc:spChg>
        <pc:spChg chg="add mod">
          <ac:chgData name="srinivas thota" userId="02b15a1772e383dc" providerId="LiveId" clId="{02A10BA3-B96C-489D-95A5-72AA7CDFE253}" dt="2024-04-01T04:17:14.731" v="849" actId="1076"/>
          <ac:spMkLst>
            <pc:docMk/>
            <pc:sldMk cId="3561650976" sldId="258"/>
            <ac:spMk id="5" creationId="{29D40F19-49F7-8473-C734-DC5DC5F2BE1C}"/>
          </ac:spMkLst>
        </pc:spChg>
      </pc:sldChg>
      <pc:sldChg chg="modSp mod">
        <pc:chgData name="srinivas thota" userId="02b15a1772e383dc" providerId="LiveId" clId="{02A10BA3-B96C-489D-95A5-72AA7CDFE253}" dt="2024-04-01T04:56:23.778" v="950" actId="27636"/>
        <pc:sldMkLst>
          <pc:docMk/>
          <pc:sldMk cId="2017989741" sldId="259"/>
        </pc:sldMkLst>
        <pc:spChg chg="mod">
          <ac:chgData name="srinivas thota" userId="02b15a1772e383dc" providerId="LiveId" clId="{02A10BA3-B96C-489D-95A5-72AA7CDFE253}" dt="2024-04-01T04:56:23.778" v="950" actId="27636"/>
          <ac:spMkLst>
            <pc:docMk/>
            <pc:sldMk cId="2017989741" sldId="259"/>
            <ac:spMk id="3" creationId="{FCA9D750-328C-7C40-D3F7-55F9A2B8EFF1}"/>
          </ac:spMkLst>
        </pc:spChg>
      </pc:sldChg>
      <pc:sldChg chg="addSp delSp modSp new mod">
        <pc:chgData name="srinivas thota" userId="02b15a1772e383dc" providerId="LiveId" clId="{02A10BA3-B96C-489D-95A5-72AA7CDFE253}" dt="2024-03-31T22:36:52.173" v="35" actId="14100"/>
        <pc:sldMkLst>
          <pc:docMk/>
          <pc:sldMk cId="4217111292" sldId="260"/>
        </pc:sldMkLst>
        <pc:spChg chg="del">
          <ac:chgData name="srinivas thota" userId="02b15a1772e383dc" providerId="LiveId" clId="{02A10BA3-B96C-489D-95A5-72AA7CDFE253}" dt="2024-03-31T22:33:40.573" v="1" actId="21"/>
          <ac:spMkLst>
            <pc:docMk/>
            <pc:sldMk cId="4217111292" sldId="260"/>
            <ac:spMk id="2" creationId="{5E9DF7E3-73B6-5ECE-A1B9-34499C37AA25}"/>
          </ac:spMkLst>
        </pc:spChg>
        <pc:spChg chg="del mod">
          <ac:chgData name="srinivas thota" userId="02b15a1772e383dc" providerId="LiveId" clId="{02A10BA3-B96C-489D-95A5-72AA7CDFE253}" dt="2024-03-31T22:35:50.643" v="25" actId="21"/>
          <ac:spMkLst>
            <pc:docMk/>
            <pc:sldMk cId="4217111292" sldId="260"/>
            <ac:spMk id="3" creationId="{8B2BD5D8-6787-225C-F0D3-BF1036A764C9}"/>
          </ac:spMkLst>
        </pc:spChg>
        <pc:spChg chg="add mod">
          <ac:chgData name="srinivas thota" userId="02b15a1772e383dc" providerId="LiveId" clId="{02A10BA3-B96C-489D-95A5-72AA7CDFE253}" dt="2024-03-31T22:33:56.355" v="5"/>
          <ac:spMkLst>
            <pc:docMk/>
            <pc:sldMk cId="4217111292" sldId="260"/>
            <ac:spMk id="4" creationId="{5E9DF7E3-73B6-5ECE-A1B9-34499C37AA25}"/>
          </ac:spMkLst>
        </pc:spChg>
        <pc:spChg chg="add del mod">
          <ac:chgData name="srinivas thota" userId="02b15a1772e383dc" providerId="LiveId" clId="{02A10BA3-B96C-489D-95A5-72AA7CDFE253}" dt="2024-03-31T22:35:55.194" v="26" actId="21"/>
          <ac:spMkLst>
            <pc:docMk/>
            <pc:sldMk cId="4217111292" sldId="260"/>
            <ac:spMk id="6" creationId="{F6ECA51B-0BF8-B8B4-1C4D-4A9D01D57EDE}"/>
          </ac:spMkLst>
        </pc:spChg>
        <pc:picChg chg="add">
          <ac:chgData name="srinivas thota" userId="02b15a1772e383dc" providerId="LiveId" clId="{02A10BA3-B96C-489D-95A5-72AA7CDFE253}" dt="2024-03-31T22:36:01.234" v="27"/>
          <ac:picMkLst>
            <pc:docMk/>
            <pc:sldMk cId="4217111292" sldId="260"/>
            <ac:picMk id="7" creationId="{FC624EBF-9B48-CF3F-9CF3-EF7284992265}"/>
          </ac:picMkLst>
        </pc:picChg>
        <pc:picChg chg="add mod">
          <ac:chgData name="srinivas thota" userId="02b15a1772e383dc" providerId="LiveId" clId="{02A10BA3-B96C-489D-95A5-72AA7CDFE253}" dt="2024-03-31T22:35:45.823" v="24" actId="14100"/>
          <ac:picMkLst>
            <pc:docMk/>
            <pc:sldMk cId="4217111292" sldId="260"/>
            <ac:picMk id="2050" creationId="{655DD2F1-0CFD-3E6A-A041-5871A89DBAC3}"/>
          </ac:picMkLst>
        </pc:picChg>
        <pc:picChg chg="add mod">
          <ac:chgData name="srinivas thota" userId="02b15a1772e383dc" providerId="LiveId" clId="{02A10BA3-B96C-489D-95A5-72AA7CDFE253}" dt="2024-03-31T22:36:52.173" v="35" actId="14100"/>
          <ac:picMkLst>
            <pc:docMk/>
            <pc:sldMk cId="4217111292" sldId="260"/>
            <ac:picMk id="2052" creationId="{EEBD5CFA-7FE3-DD16-4EA8-30C4A91CDA37}"/>
          </ac:picMkLst>
        </pc:picChg>
      </pc:sldChg>
      <pc:sldChg chg="addSp delSp modSp new mod">
        <pc:chgData name="srinivas thota" userId="02b15a1772e383dc" providerId="LiveId" clId="{02A10BA3-B96C-489D-95A5-72AA7CDFE253}" dt="2024-03-31T22:38:03.910" v="40" actId="22"/>
        <pc:sldMkLst>
          <pc:docMk/>
          <pc:sldMk cId="1662921454" sldId="261"/>
        </pc:sldMkLst>
        <pc:spChg chg="del">
          <ac:chgData name="srinivas thota" userId="02b15a1772e383dc" providerId="LiveId" clId="{02A10BA3-B96C-489D-95A5-72AA7CDFE253}" dt="2024-03-31T22:37:41.174" v="37" actId="21"/>
          <ac:spMkLst>
            <pc:docMk/>
            <pc:sldMk cId="1662921454" sldId="261"/>
            <ac:spMk id="2" creationId="{4EFE85CD-3E06-5DFC-E672-7685DA22497A}"/>
          </ac:spMkLst>
        </pc:spChg>
        <pc:spChg chg="del">
          <ac:chgData name="srinivas thota" userId="02b15a1772e383dc" providerId="LiveId" clId="{02A10BA3-B96C-489D-95A5-72AA7CDFE253}" dt="2024-03-31T22:37:44.780" v="38" actId="21"/>
          <ac:spMkLst>
            <pc:docMk/>
            <pc:sldMk cId="1662921454" sldId="261"/>
            <ac:spMk id="3" creationId="{1B10D22B-C8FA-7726-E6CF-044E12D6CF46}"/>
          </ac:spMkLst>
        </pc:spChg>
        <pc:spChg chg="add mod">
          <ac:chgData name="srinivas thota" userId="02b15a1772e383dc" providerId="LiveId" clId="{02A10BA3-B96C-489D-95A5-72AA7CDFE253}" dt="2024-03-31T22:37:46.265" v="39"/>
          <ac:spMkLst>
            <pc:docMk/>
            <pc:sldMk cId="1662921454" sldId="261"/>
            <ac:spMk id="4" creationId="{1B10D22B-C8FA-7726-E6CF-044E12D6CF46}"/>
          </ac:spMkLst>
        </pc:spChg>
        <pc:picChg chg="add">
          <ac:chgData name="srinivas thota" userId="02b15a1772e383dc" providerId="LiveId" clId="{02A10BA3-B96C-489D-95A5-72AA7CDFE253}" dt="2024-03-31T22:38:03.910" v="40" actId="22"/>
          <ac:picMkLst>
            <pc:docMk/>
            <pc:sldMk cId="1662921454" sldId="261"/>
            <ac:picMk id="6" creationId="{1B1879BA-746B-0D91-1751-FF21F6D30E51}"/>
          </ac:picMkLst>
        </pc:picChg>
      </pc:sldChg>
      <pc:sldChg chg="addSp delSp modSp new del mod">
        <pc:chgData name="srinivas thota" userId="02b15a1772e383dc" providerId="LiveId" clId="{02A10BA3-B96C-489D-95A5-72AA7CDFE253}" dt="2024-03-31T23:23:29.412" v="352" actId="2696"/>
        <pc:sldMkLst>
          <pc:docMk/>
          <pc:sldMk cId="1746268194" sldId="262"/>
        </pc:sldMkLst>
        <pc:spChg chg="del">
          <ac:chgData name="srinivas thota" userId="02b15a1772e383dc" providerId="LiveId" clId="{02A10BA3-B96C-489D-95A5-72AA7CDFE253}" dt="2024-03-31T22:40:35.716" v="42" actId="21"/>
          <ac:spMkLst>
            <pc:docMk/>
            <pc:sldMk cId="1746268194" sldId="262"/>
            <ac:spMk id="2" creationId="{2AD7069C-D951-C4F3-AF8D-7AC1A28A753B}"/>
          </ac:spMkLst>
        </pc:spChg>
        <pc:spChg chg="del">
          <ac:chgData name="srinivas thota" userId="02b15a1772e383dc" providerId="LiveId" clId="{02A10BA3-B96C-489D-95A5-72AA7CDFE253}" dt="2024-03-31T22:40:38.906" v="43" actId="21"/>
          <ac:spMkLst>
            <pc:docMk/>
            <pc:sldMk cId="1746268194" sldId="262"/>
            <ac:spMk id="3" creationId="{2F71C901-A2EC-4816-9D98-F19401B11FFA}"/>
          </ac:spMkLst>
        </pc:spChg>
        <pc:spChg chg="add mod">
          <ac:chgData name="srinivas thota" userId="02b15a1772e383dc" providerId="LiveId" clId="{02A10BA3-B96C-489D-95A5-72AA7CDFE253}" dt="2024-03-31T22:40:39.961" v="44"/>
          <ac:spMkLst>
            <pc:docMk/>
            <pc:sldMk cId="1746268194" sldId="262"/>
            <ac:spMk id="4" creationId="{2F71C901-A2EC-4816-9D98-F19401B11FFA}"/>
          </ac:spMkLst>
        </pc:spChg>
        <pc:spChg chg="add mod">
          <ac:chgData name="srinivas thota" userId="02b15a1772e383dc" providerId="LiveId" clId="{02A10BA3-B96C-489D-95A5-72AA7CDFE253}" dt="2024-03-31T23:23:24.273" v="351" actId="6549"/>
          <ac:spMkLst>
            <pc:docMk/>
            <pc:sldMk cId="1746268194" sldId="262"/>
            <ac:spMk id="6" creationId="{388905FB-BCC2-BAB3-1975-5EAD7E4FAF03}"/>
          </ac:spMkLst>
        </pc:spChg>
      </pc:sldChg>
      <pc:sldChg chg="addSp delSp modSp new mod">
        <pc:chgData name="srinivas thota" userId="02b15a1772e383dc" providerId="LiveId" clId="{02A10BA3-B96C-489D-95A5-72AA7CDFE253}" dt="2024-04-01T04:48:10.783" v="940" actId="2711"/>
        <pc:sldMkLst>
          <pc:docMk/>
          <pc:sldMk cId="2115006383" sldId="263"/>
        </pc:sldMkLst>
        <pc:spChg chg="add mod">
          <ac:chgData name="srinivas thota" userId="02b15a1772e383dc" providerId="LiveId" clId="{02A10BA3-B96C-489D-95A5-72AA7CDFE253}" dt="2024-04-01T04:48:10.783" v="940" actId="2711"/>
          <ac:spMkLst>
            <pc:docMk/>
            <pc:sldMk cId="2115006383" sldId="263"/>
            <ac:spMk id="2" creationId="{191664B5-1F5A-FE4E-1159-79432A0430EE}"/>
          </ac:spMkLst>
        </pc:spChg>
        <pc:spChg chg="del">
          <ac:chgData name="srinivas thota" userId="02b15a1772e383dc" providerId="LiveId" clId="{02A10BA3-B96C-489D-95A5-72AA7CDFE253}" dt="2024-03-31T22:50:24.074" v="51" actId="21"/>
          <ac:spMkLst>
            <pc:docMk/>
            <pc:sldMk cId="2115006383" sldId="263"/>
            <ac:spMk id="2" creationId="{598DE39E-9A64-B1EF-11EF-7B5999DEE3AB}"/>
          </ac:spMkLst>
        </pc:spChg>
        <pc:spChg chg="add del mod">
          <ac:chgData name="srinivas thota" userId="02b15a1772e383dc" providerId="LiveId" clId="{02A10BA3-B96C-489D-95A5-72AA7CDFE253}" dt="2024-04-01T04:10:30.912" v="789" actId="20577"/>
          <ac:spMkLst>
            <pc:docMk/>
            <pc:sldMk cId="2115006383" sldId="263"/>
            <ac:spMk id="3" creationId="{0CF573F8-1309-ADEC-9E10-84A32537324A}"/>
          </ac:spMkLst>
        </pc:spChg>
        <pc:spChg chg="add del">
          <ac:chgData name="srinivas thota" userId="02b15a1772e383dc" providerId="LiveId" clId="{02A10BA3-B96C-489D-95A5-72AA7CDFE253}" dt="2024-03-31T22:50:46.779" v="54" actId="22"/>
          <ac:spMkLst>
            <pc:docMk/>
            <pc:sldMk cId="2115006383" sldId="263"/>
            <ac:spMk id="5" creationId="{4761B62A-8782-46E3-BAE2-C7C083FFC83F}"/>
          </ac:spMkLst>
        </pc:spChg>
      </pc:sldChg>
      <pc:sldChg chg="new del">
        <pc:chgData name="srinivas thota" userId="02b15a1772e383dc" providerId="LiveId" clId="{02A10BA3-B96C-489D-95A5-72AA7CDFE253}" dt="2024-03-31T22:50:14.548" v="49" actId="2696"/>
        <pc:sldMkLst>
          <pc:docMk/>
          <pc:sldMk cId="3293714449" sldId="263"/>
        </pc:sldMkLst>
      </pc:sldChg>
      <pc:sldChg chg="addSp delSp modSp new mod">
        <pc:chgData name="srinivas thota" userId="02b15a1772e383dc" providerId="LiveId" clId="{02A10BA3-B96C-489D-95A5-72AA7CDFE253}" dt="2024-04-01T04:10:17.899" v="785" actId="5793"/>
        <pc:sldMkLst>
          <pc:docMk/>
          <pc:sldMk cId="1442524220" sldId="264"/>
        </pc:sldMkLst>
        <pc:spChg chg="del">
          <ac:chgData name="srinivas thota" userId="02b15a1772e383dc" providerId="LiveId" clId="{02A10BA3-B96C-489D-95A5-72AA7CDFE253}" dt="2024-03-31T22:57:26.549" v="102" actId="21"/>
          <ac:spMkLst>
            <pc:docMk/>
            <pc:sldMk cId="1442524220" sldId="264"/>
            <ac:spMk id="2" creationId="{98AE9D43-F03E-4EF0-BDA1-3730ECD33EF3}"/>
          </ac:spMkLst>
        </pc:spChg>
        <pc:spChg chg="add mod">
          <ac:chgData name="srinivas thota" userId="02b15a1772e383dc" providerId="LiveId" clId="{02A10BA3-B96C-489D-95A5-72AA7CDFE253}" dt="2024-04-01T04:10:13.532" v="784" actId="255"/>
          <ac:spMkLst>
            <pc:docMk/>
            <pc:sldMk cId="1442524220" sldId="264"/>
            <ac:spMk id="2" creationId="{AC945ADD-DED8-F139-C8A5-4E103184C0D7}"/>
          </ac:spMkLst>
        </pc:spChg>
        <pc:spChg chg="add del mod">
          <ac:chgData name="srinivas thota" userId="02b15a1772e383dc" providerId="LiveId" clId="{02A10BA3-B96C-489D-95A5-72AA7CDFE253}" dt="2024-04-01T04:10:17.899" v="785" actId="5793"/>
          <ac:spMkLst>
            <pc:docMk/>
            <pc:sldMk cId="1442524220" sldId="264"/>
            <ac:spMk id="3" creationId="{8907F4CE-2937-52E4-9593-A6E5C7F8CABE}"/>
          </ac:spMkLst>
        </pc:spChg>
        <pc:spChg chg="add del mod">
          <ac:chgData name="srinivas thota" userId="02b15a1772e383dc" providerId="LiveId" clId="{02A10BA3-B96C-489D-95A5-72AA7CDFE253}" dt="2024-03-31T23:00:51.851" v="140" actId="21"/>
          <ac:spMkLst>
            <pc:docMk/>
            <pc:sldMk cId="1442524220" sldId="264"/>
            <ac:spMk id="4" creationId="{AAFB7FE6-A8CF-954C-F21F-6DE46E717312}"/>
          </ac:spMkLst>
        </pc:spChg>
        <pc:spChg chg="add del">
          <ac:chgData name="srinivas thota" userId="02b15a1772e383dc" providerId="LiveId" clId="{02A10BA3-B96C-489D-95A5-72AA7CDFE253}" dt="2024-03-31T23:00:50.165" v="139" actId="22"/>
          <ac:spMkLst>
            <pc:docMk/>
            <pc:sldMk cId="1442524220" sldId="264"/>
            <ac:spMk id="6" creationId="{EB22E7E2-6971-3F33-3C8A-6857A4C87DD5}"/>
          </ac:spMkLst>
        </pc:spChg>
        <pc:spChg chg="add mod">
          <ac:chgData name="srinivas thota" userId="02b15a1772e383dc" providerId="LiveId" clId="{02A10BA3-B96C-489D-95A5-72AA7CDFE253}" dt="2024-03-31T23:01:00.025" v="142" actId="21"/>
          <ac:spMkLst>
            <pc:docMk/>
            <pc:sldMk cId="1442524220" sldId="264"/>
            <ac:spMk id="7" creationId="{112F1896-5050-013A-3003-112B2912D012}"/>
          </ac:spMkLst>
        </pc:spChg>
        <pc:spChg chg="add mod">
          <ac:chgData name="srinivas thota" userId="02b15a1772e383dc" providerId="LiveId" clId="{02A10BA3-B96C-489D-95A5-72AA7CDFE253}" dt="2024-03-31T23:01:17.412" v="146" actId="21"/>
          <ac:spMkLst>
            <pc:docMk/>
            <pc:sldMk cId="1442524220" sldId="264"/>
            <ac:spMk id="8" creationId="{C48DE1E3-11F3-5820-950D-288A74834524}"/>
          </ac:spMkLst>
        </pc:spChg>
        <pc:spChg chg="add del mod">
          <ac:chgData name="srinivas thota" userId="02b15a1772e383dc" providerId="LiveId" clId="{02A10BA3-B96C-489D-95A5-72AA7CDFE253}" dt="2024-03-31T23:01:47.617" v="162" actId="21"/>
          <ac:spMkLst>
            <pc:docMk/>
            <pc:sldMk cId="1442524220" sldId="264"/>
            <ac:spMk id="10" creationId="{B10C890D-CE37-8868-88AB-3DEF1AFB461F}"/>
          </ac:spMkLst>
        </pc:spChg>
        <pc:picChg chg="add mod">
          <ac:chgData name="srinivas thota" userId="02b15a1772e383dc" providerId="LiveId" clId="{02A10BA3-B96C-489D-95A5-72AA7CDFE253}" dt="2024-03-31T23:01:38.287" v="152"/>
          <ac:picMkLst>
            <pc:docMk/>
            <pc:sldMk cId="1442524220" sldId="264"/>
            <ac:picMk id="11" creationId="{80644460-EAEC-B9DA-C9C0-090C95BC5D82}"/>
          </ac:picMkLst>
        </pc:picChg>
        <pc:picChg chg="add mod">
          <ac:chgData name="srinivas thota" userId="02b15a1772e383dc" providerId="LiveId" clId="{02A10BA3-B96C-489D-95A5-72AA7CDFE253}" dt="2024-03-31T23:01:39.668" v="153"/>
          <ac:picMkLst>
            <pc:docMk/>
            <pc:sldMk cId="1442524220" sldId="264"/>
            <ac:picMk id="12" creationId="{B2DBA2E4-5E79-FE69-04D1-46DC8024D6F6}"/>
          </ac:picMkLst>
        </pc:picChg>
        <pc:picChg chg="add mod">
          <ac:chgData name="srinivas thota" userId="02b15a1772e383dc" providerId="LiveId" clId="{02A10BA3-B96C-489D-95A5-72AA7CDFE253}" dt="2024-03-31T23:01:40.276" v="154"/>
          <ac:picMkLst>
            <pc:docMk/>
            <pc:sldMk cId="1442524220" sldId="264"/>
            <ac:picMk id="13" creationId="{61DCB5CD-E08D-17FC-8188-0383905A5883}"/>
          </ac:picMkLst>
        </pc:picChg>
        <pc:picChg chg="add mod">
          <ac:chgData name="srinivas thota" userId="02b15a1772e383dc" providerId="LiveId" clId="{02A10BA3-B96C-489D-95A5-72AA7CDFE253}" dt="2024-03-31T23:01:40.693" v="155"/>
          <ac:picMkLst>
            <pc:docMk/>
            <pc:sldMk cId="1442524220" sldId="264"/>
            <ac:picMk id="14" creationId="{8278EBA1-EC65-646B-CAD1-16F8801656D5}"/>
          </ac:picMkLst>
        </pc:picChg>
        <pc:picChg chg="add mod">
          <ac:chgData name="srinivas thota" userId="02b15a1772e383dc" providerId="LiveId" clId="{02A10BA3-B96C-489D-95A5-72AA7CDFE253}" dt="2024-03-31T23:01:40.940" v="156"/>
          <ac:picMkLst>
            <pc:docMk/>
            <pc:sldMk cId="1442524220" sldId="264"/>
            <ac:picMk id="15" creationId="{BC17FA74-D8E7-9A64-5A92-7725A8D6EE25}"/>
          </ac:picMkLst>
        </pc:picChg>
        <pc:picChg chg="add mod">
          <ac:chgData name="srinivas thota" userId="02b15a1772e383dc" providerId="LiveId" clId="{02A10BA3-B96C-489D-95A5-72AA7CDFE253}" dt="2024-03-31T23:01:41.194" v="157"/>
          <ac:picMkLst>
            <pc:docMk/>
            <pc:sldMk cId="1442524220" sldId="264"/>
            <ac:picMk id="16" creationId="{183B048E-B9DA-12AC-7C98-A91B39C12A18}"/>
          </ac:picMkLst>
        </pc:picChg>
        <pc:picChg chg="add mod">
          <ac:chgData name="srinivas thota" userId="02b15a1772e383dc" providerId="LiveId" clId="{02A10BA3-B96C-489D-95A5-72AA7CDFE253}" dt="2024-03-31T23:01:41.425" v="158"/>
          <ac:picMkLst>
            <pc:docMk/>
            <pc:sldMk cId="1442524220" sldId="264"/>
            <ac:picMk id="17" creationId="{8DD5AF72-1A0F-CAE0-C5DC-EC9D40977DA9}"/>
          </ac:picMkLst>
        </pc:picChg>
        <pc:picChg chg="add mod">
          <ac:chgData name="srinivas thota" userId="02b15a1772e383dc" providerId="LiveId" clId="{02A10BA3-B96C-489D-95A5-72AA7CDFE253}" dt="2024-03-31T23:01:41.641" v="159"/>
          <ac:picMkLst>
            <pc:docMk/>
            <pc:sldMk cId="1442524220" sldId="264"/>
            <ac:picMk id="18" creationId="{C870ABCD-4847-2E9D-3CAD-2F270E1AC59B}"/>
          </ac:picMkLst>
        </pc:picChg>
        <pc:picChg chg="add mod">
          <ac:chgData name="srinivas thota" userId="02b15a1772e383dc" providerId="LiveId" clId="{02A10BA3-B96C-489D-95A5-72AA7CDFE253}" dt="2024-03-31T22:59:32.188" v="127" actId="1076"/>
          <ac:picMkLst>
            <pc:docMk/>
            <pc:sldMk cId="1442524220" sldId="264"/>
            <ac:picMk id="3074" creationId="{9CF5AF51-DD00-8CDC-6B18-4B9E46FCFF79}"/>
          </ac:picMkLst>
        </pc:picChg>
        <pc:picChg chg="add mod">
          <ac:chgData name="srinivas thota" userId="02b15a1772e383dc" providerId="LiveId" clId="{02A10BA3-B96C-489D-95A5-72AA7CDFE253}" dt="2024-03-31T22:59:46.208" v="132" actId="688"/>
          <ac:picMkLst>
            <pc:docMk/>
            <pc:sldMk cId="1442524220" sldId="264"/>
            <ac:picMk id="3076" creationId="{362D05BF-EEC9-8D7D-6C2C-715DCBC5E817}"/>
          </ac:picMkLst>
        </pc:picChg>
        <pc:picChg chg="add del mod">
          <ac:chgData name="srinivas thota" userId="02b15a1772e383dc" providerId="LiveId" clId="{02A10BA3-B96C-489D-95A5-72AA7CDFE253}" dt="2024-04-01T04:09:53.628" v="783" actId="14100"/>
          <ac:picMkLst>
            <pc:docMk/>
            <pc:sldMk cId="1442524220" sldId="264"/>
            <ac:picMk id="3078" creationId="{80644460-EAEC-B9DA-C9C0-090C95BC5D82}"/>
          </ac:picMkLst>
        </pc:picChg>
      </pc:sldChg>
      <pc:sldChg chg="delSp modSp new del mod">
        <pc:chgData name="srinivas thota" userId="02b15a1772e383dc" providerId="LiveId" clId="{02A10BA3-B96C-489D-95A5-72AA7CDFE253}" dt="2024-03-31T22:57:13.758" v="100" actId="2696"/>
        <pc:sldMkLst>
          <pc:docMk/>
          <pc:sldMk cId="4192908251" sldId="264"/>
        </pc:sldMkLst>
        <pc:spChg chg="del">
          <ac:chgData name="srinivas thota" userId="02b15a1772e383dc" providerId="LiveId" clId="{02A10BA3-B96C-489D-95A5-72AA7CDFE253}" dt="2024-03-31T22:55:32.077" v="87" actId="21"/>
          <ac:spMkLst>
            <pc:docMk/>
            <pc:sldMk cId="4192908251" sldId="264"/>
            <ac:spMk id="2" creationId="{EAAD7A2D-4D09-DCA0-1B17-88423327BF2D}"/>
          </ac:spMkLst>
        </pc:spChg>
        <pc:spChg chg="mod">
          <ac:chgData name="srinivas thota" userId="02b15a1772e383dc" providerId="LiveId" clId="{02A10BA3-B96C-489D-95A5-72AA7CDFE253}" dt="2024-03-31T22:57:03.269" v="99" actId="21"/>
          <ac:spMkLst>
            <pc:docMk/>
            <pc:sldMk cId="4192908251" sldId="264"/>
            <ac:spMk id="3" creationId="{4F79BA94-24CC-EE9B-42D6-BE20BC75F70A}"/>
          </ac:spMkLst>
        </pc:spChg>
      </pc:sldChg>
      <pc:sldChg chg="addSp delSp modSp new mod">
        <pc:chgData name="srinivas thota" userId="02b15a1772e383dc" providerId="LiveId" clId="{02A10BA3-B96C-489D-95A5-72AA7CDFE253}" dt="2024-04-01T04:56:33.277" v="951" actId="1076"/>
        <pc:sldMkLst>
          <pc:docMk/>
          <pc:sldMk cId="2055777498" sldId="265"/>
        </pc:sldMkLst>
        <pc:spChg chg="del">
          <ac:chgData name="srinivas thota" userId="02b15a1772e383dc" providerId="LiveId" clId="{02A10BA3-B96C-489D-95A5-72AA7CDFE253}" dt="2024-03-31T23:02:59.137" v="165" actId="21"/>
          <ac:spMkLst>
            <pc:docMk/>
            <pc:sldMk cId="2055777498" sldId="265"/>
            <ac:spMk id="2" creationId="{62998FBD-4164-5259-CADF-8B3FFCDEBEE2}"/>
          </ac:spMkLst>
        </pc:spChg>
        <pc:spChg chg="add del mod">
          <ac:chgData name="srinivas thota" userId="02b15a1772e383dc" providerId="LiveId" clId="{02A10BA3-B96C-489D-95A5-72AA7CDFE253}" dt="2024-04-01T04:56:33.277" v="951" actId="1076"/>
          <ac:spMkLst>
            <pc:docMk/>
            <pc:sldMk cId="2055777498" sldId="265"/>
            <ac:spMk id="3" creationId="{94BD28C2-AB02-EFEF-526D-804027F12DCE}"/>
          </ac:spMkLst>
        </pc:spChg>
        <pc:spChg chg="add mod">
          <ac:chgData name="srinivas thota" userId="02b15a1772e383dc" providerId="LiveId" clId="{02A10BA3-B96C-489D-95A5-72AA7CDFE253}" dt="2024-03-31T23:03:03.316" v="167"/>
          <ac:spMkLst>
            <pc:docMk/>
            <pc:sldMk cId="2055777498" sldId="265"/>
            <ac:spMk id="4" creationId="{94BD28C2-AB02-EFEF-526D-804027F12DCE}"/>
          </ac:spMkLst>
        </pc:spChg>
        <pc:spChg chg="add del">
          <ac:chgData name="srinivas thota" userId="02b15a1772e383dc" providerId="LiveId" clId="{02A10BA3-B96C-489D-95A5-72AA7CDFE253}" dt="2024-03-31T23:03:13.110" v="169" actId="22"/>
          <ac:spMkLst>
            <pc:docMk/>
            <pc:sldMk cId="2055777498" sldId="265"/>
            <ac:spMk id="6" creationId="{C2AF49BF-FBC3-4C67-D5BC-489F4E18FDDE}"/>
          </ac:spMkLst>
        </pc:spChg>
      </pc:sldChg>
      <pc:sldChg chg="addSp delSp modSp new mod">
        <pc:chgData name="srinivas thota" userId="02b15a1772e383dc" providerId="LiveId" clId="{02A10BA3-B96C-489D-95A5-72AA7CDFE253}" dt="2024-04-01T04:55:54.049" v="945" actId="1076"/>
        <pc:sldMkLst>
          <pc:docMk/>
          <pc:sldMk cId="1393104977" sldId="266"/>
        </pc:sldMkLst>
        <pc:spChg chg="del">
          <ac:chgData name="srinivas thota" userId="02b15a1772e383dc" providerId="LiveId" clId="{02A10BA3-B96C-489D-95A5-72AA7CDFE253}" dt="2024-03-31T23:06:23.344" v="200" actId="21"/>
          <ac:spMkLst>
            <pc:docMk/>
            <pc:sldMk cId="1393104977" sldId="266"/>
            <ac:spMk id="2" creationId="{EF4B0434-0997-F50B-C559-DF96B9A479A3}"/>
          </ac:spMkLst>
        </pc:spChg>
        <pc:spChg chg="add del mod">
          <ac:chgData name="srinivas thota" userId="02b15a1772e383dc" providerId="LiveId" clId="{02A10BA3-B96C-489D-95A5-72AA7CDFE253}" dt="2024-04-01T04:55:54.049" v="945" actId="1076"/>
          <ac:spMkLst>
            <pc:docMk/>
            <pc:sldMk cId="1393104977" sldId="266"/>
            <ac:spMk id="3" creationId="{6D1209A4-6001-9B0F-8726-2E9D9F7BCB12}"/>
          </ac:spMkLst>
        </pc:spChg>
        <pc:spChg chg="add mod">
          <ac:chgData name="srinivas thota" userId="02b15a1772e383dc" providerId="LiveId" clId="{02A10BA3-B96C-489D-95A5-72AA7CDFE253}" dt="2024-03-31T23:06:32.892" v="203"/>
          <ac:spMkLst>
            <pc:docMk/>
            <pc:sldMk cId="1393104977" sldId="266"/>
            <ac:spMk id="4" creationId="{EF4B0434-0997-F50B-C559-DF96B9A479A3}"/>
          </ac:spMkLst>
        </pc:spChg>
      </pc:sldChg>
      <pc:sldChg chg="addSp delSp modSp new mod">
        <pc:chgData name="srinivas thota" userId="02b15a1772e383dc" providerId="LiveId" clId="{02A10BA3-B96C-489D-95A5-72AA7CDFE253}" dt="2024-04-01T04:44:55.711" v="887" actId="1076"/>
        <pc:sldMkLst>
          <pc:docMk/>
          <pc:sldMk cId="1004324624" sldId="267"/>
        </pc:sldMkLst>
        <pc:spChg chg="del">
          <ac:chgData name="srinivas thota" userId="02b15a1772e383dc" providerId="LiveId" clId="{02A10BA3-B96C-489D-95A5-72AA7CDFE253}" dt="2024-03-31T23:08:35.525" v="225" actId="21"/>
          <ac:spMkLst>
            <pc:docMk/>
            <pc:sldMk cId="1004324624" sldId="267"/>
            <ac:spMk id="2" creationId="{A0BB7A67-1924-44AD-9209-DC9E672942BE}"/>
          </ac:spMkLst>
        </pc:spChg>
        <pc:spChg chg="del mod">
          <ac:chgData name="srinivas thota" userId="02b15a1772e383dc" providerId="LiveId" clId="{02A10BA3-B96C-489D-95A5-72AA7CDFE253}" dt="2024-03-31T23:08:40.634" v="227"/>
          <ac:spMkLst>
            <pc:docMk/>
            <pc:sldMk cId="1004324624" sldId="267"/>
            <ac:spMk id="3" creationId="{8FCE5427-2906-FE20-9B11-ACEC7F9C07C6}"/>
          </ac:spMkLst>
        </pc:spChg>
        <pc:spChg chg="add mod">
          <ac:chgData name="srinivas thota" userId="02b15a1772e383dc" providerId="LiveId" clId="{02A10BA3-B96C-489D-95A5-72AA7CDFE253}" dt="2024-04-01T04:44:55.711" v="887" actId="1076"/>
          <ac:spMkLst>
            <pc:docMk/>
            <pc:sldMk cId="1004324624" sldId="267"/>
            <ac:spMk id="4" creationId="{A0BB7A67-1924-44AD-9209-DC9E672942BE}"/>
          </ac:spMkLst>
        </pc:spChg>
      </pc:sldChg>
      <pc:sldChg chg="addSp delSp modSp new mod">
        <pc:chgData name="srinivas thota" userId="02b15a1772e383dc" providerId="LiveId" clId="{02A10BA3-B96C-489D-95A5-72AA7CDFE253}" dt="2024-03-31T23:29:39.572" v="430"/>
        <pc:sldMkLst>
          <pc:docMk/>
          <pc:sldMk cId="1290946398" sldId="268"/>
        </pc:sldMkLst>
        <pc:spChg chg="add del mod">
          <ac:chgData name="srinivas thota" userId="02b15a1772e383dc" providerId="LiveId" clId="{02A10BA3-B96C-489D-95A5-72AA7CDFE253}" dt="2024-03-31T23:29:39.572" v="430"/>
          <ac:spMkLst>
            <pc:docMk/>
            <pc:sldMk cId="1290946398" sldId="268"/>
            <ac:spMk id="2" creationId="{D1C37E9B-8449-4C0D-A26C-C421E313025D}"/>
          </ac:spMkLst>
        </pc:spChg>
        <pc:spChg chg="add del">
          <ac:chgData name="srinivas thota" userId="02b15a1772e383dc" providerId="LiveId" clId="{02A10BA3-B96C-489D-95A5-72AA7CDFE253}" dt="2024-03-31T23:11:27.343" v="253" actId="21"/>
          <ac:spMkLst>
            <pc:docMk/>
            <pc:sldMk cId="1290946398" sldId="268"/>
            <ac:spMk id="3" creationId="{4F21C08E-E1BF-D264-A5F4-DB4F3218AA6E}"/>
          </ac:spMkLst>
        </pc:spChg>
        <pc:spChg chg="add">
          <ac:chgData name="srinivas thota" userId="02b15a1772e383dc" providerId="LiveId" clId="{02A10BA3-B96C-489D-95A5-72AA7CDFE253}" dt="2024-03-31T23:12:06.961" v="271"/>
          <ac:spMkLst>
            <pc:docMk/>
            <pc:sldMk cId="1290946398" sldId="268"/>
            <ac:spMk id="4" creationId="{B52C8D11-5B61-D38D-ABE1-D55B94792277}"/>
          </ac:spMkLst>
        </pc:spChg>
        <pc:picChg chg="add mod">
          <ac:chgData name="srinivas thota" userId="02b15a1772e383dc" providerId="LiveId" clId="{02A10BA3-B96C-489D-95A5-72AA7CDFE253}" dt="2024-03-31T23:12:42.497" v="276" actId="1076"/>
          <ac:picMkLst>
            <pc:docMk/>
            <pc:sldMk cId="1290946398" sldId="268"/>
            <ac:picMk id="5" creationId="{938878A8-8F89-E911-35F7-323447E5531D}"/>
          </ac:picMkLst>
        </pc:picChg>
      </pc:sldChg>
      <pc:sldChg chg="addSp delSp modSp new mod">
        <pc:chgData name="srinivas thota" userId="02b15a1772e383dc" providerId="LiveId" clId="{02A10BA3-B96C-489D-95A5-72AA7CDFE253}" dt="2024-04-01T04:55:37.327" v="944" actId="20577"/>
        <pc:sldMkLst>
          <pc:docMk/>
          <pc:sldMk cId="591486796" sldId="269"/>
        </pc:sldMkLst>
        <pc:spChg chg="del">
          <ac:chgData name="srinivas thota" userId="02b15a1772e383dc" providerId="LiveId" clId="{02A10BA3-B96C-489D-95A5-72AA7CDFE253}" dt="2024-03-31T23:13:43.268" v="278" actId="21"/>
          <ac:spMkLst>
            <pc:docMk/>
            <pc:sldMk cId="591486796" sldId="269"/>
            <ac:spMk id="2" creationId="{CA5DAFFF-2F77-C1A0-C6D7-EB09A55D58B3}"/>
          </ac:spMkLst>
        </pc:spChg>
        <pc:spChg chg="del mod">
          <ac:chgData name="srinivas thota" userId="02b15a1772e383dc" providerId="LiveId" clId="{02A10BA3-B96C-489D-95A5-72AA7CDFE253}" dt="2024-03-31T23:13:47.623" v="280"/>
          <ac:spMkLst>
            <pc:docMk/>
            <pc:sldMk cId="591486796" sldId="269"/>
            <ac:spMk id="3" creationId="{F4EDA010-E55E-537C-78F7-FCD7DB58792C}"/>
          </ac:spMkLst>
        </pc:spChg>
        <pc:spChg chg="add mod">
          <ac:chgData name="srinivas thota" userId="02b15a1772e383dc" providerId="LiveId" clId="{02A10BA3-B96C-489D-95A5-72AA7CDFE253}" dt="2024-04-01T04:55:37.327" v="944" actId="20577"/>
          <ac:spMkLst>
            <pc:docMk/>
            <pc:sldMk cId="591486796" sldId="269"/>
            <ac:spMk id="4" creationId="{CA5DAFFF-2F77-C1A0-C6D7-EB09A55D58B3}"/>
          </ac:spMkLst>
        </pc:spChg>
      </pc:sldChg>
      <pc:sldChg chg="delSp modSp new mod">
        <pc:chgData name="srinivas thota" userId="02b15a1772e383dc" providerId="LiveId" clId="{02A10BA3-B96C-489D-95A5-72AA7CDFE253}" dt="2024-03-31T23:17:48.122" v="324" actId="20577"/>
        <pc:sldMkLst>
          <pc:docMk/>
          <pc:sldMk cId="3519766964" sldId="270"/>
        </pc:sldMkLst>
        <pc:spChg chg="del">
          <ac:chgData name="srinivas thota" userId="02b15a1772e383dc" providerId="LiveId" clId="{02A10BA3-B96C-489D-95A5-72AA7CDFE253}" dt="2024-03-31T23:16:19.845" v="304" actId="21"/>
          <ac:spMkLst>
            <pc:docMk/>
            <pc:sldMk cId="3519766964" sldId="270"/>
            <ac:spMk id="2" creationId="{D1E1725B-1512-FB16-4A93-FFABEADE489A}"/>
          </ac:spMkLst>
        </pc:spChg>
        <pc:spChg chg="mod">
          <ac:chgData name="srinivas thota" userId="02b15a1772e383dc" providerId="LiveId" clId="{02A10BA3-B96C-489D-95A5-72AA7CDFE253}" dt="2024-03-31T23:17:48.122" v="324" actId="20577"/>
          <ac:spMkLst>
            <pc:docMk/>
            <pc:sldMk cId="3519766964" sldId="270"/>
            <ac:spMk id="3" creationId="{98890310-6225-64EA-701E-DBA44B3AC8E3}"/>
          </ac:spMkLst>
        </pc:spChg>
      </pc:sldChg>
      <pc:sldChg chg="new del">
        <pc:chgData name="srinivas thota" userId="02b15a1772e383dc" providerId="LiveId" clId="{02A10BA3-B96C-489D-95A5-72AA7CDFE253}" dt="2024-03-31T23:18:25.087" v="326" actId="2696"/>
        <pc:sldMkLst>
          <pc:docMk/>
          <pc:sldMk cId="662305614" sldId="271"/>
        </pc:sldMkLst>
      </pc:sldChg>
      <pc:sldChg chg="addSp delSp new mod">
        <pc:chgData name="srinivas thota" userId="02b15a1772e383dc" providerId="LiveId" clId="{02A10BA3-B96C-489D-95A5-72AA7CDFE253}" dt="2024-03-31T23:19:33.515" v="330" actId="22"/>
        <pc:sldMkLst>
          <pc:docMk/>
          <pc:sldMk cId="3190774770" sldId="271"/>
        </pc:sldMkLst>
        <pc:spChg chg="del">
          <ac:chgData name="srinivas thota" userId="02b15a1772e383dc" providerId="LiveId" clId="{02A10BA3-B96C-489D-95A5-72AA7CDFE253}" dt="2024-03-31T23:18:39.554" v="328" actId="21"/>
          <ac:spMkLst>
            <pc:docMk/>
            <pc:sldMk cId="3190774770" sldId="271"/>
            <ac:spMk id="2" creationId="{4E3D67DB-857D-739B-EF3A-25E64D84FEF2}"/>
          </ac:spMkLst>
        </pc:spChg>
        <pc:spChg chg="del">
          <ac:chgData name="srinivas thota" userId="02b15a1772e383dc" providerId="LiveId" clId="{02A10BA3-B96C-489D-95A5-72AA7CDFE253}" dt="2024-03-31T23:18:43.428" v="329" actId="21"/>
          <ac:spMkLst>
            <pc:docMk/>
            <pc:sldMk cId="3190774770" sldId="271"/>
            <ac:spMk id="3" creationId="{16499749-D6BE-18B2-3576-068DCB9BD35D}"/>
          </ac:spMkLst>
        </pc:spChg>
        <pc:picChg chg="add">
          <ac:chgData name="srinivas thota" userId="02b15a1772e383dc" providerId="LiveId" clId="{02A10BA3-B96C-489D-95A5-72AA7CDFE253}" dt="2024-03-31T23:19:33.515" v="330" actId="22"/>
          <ac:picMkLst>
            <pc:docMk/>
            <pc:sldMk cId="3190774770" sldId="271"/>
            <ac:picMk id="5" creationId="{912A35DE-3373-F97D-13C7-A359441E344A}"/>
          </ac:picMkLst>
        </pc:picChg>
      </pc:sldChg>
      <pc:sldChg chg="addSp delSp new mod">
        <pc:chgData name="srinivas thota" userId="02b15a1772e383dc" providerId="LiveId" clId="{02A10BA3-B96C-489D-95A5-72AA7CDFE253}" dt="2024-03-31T23:20:14.245" v="334" actId="22"/>
        <pc:sldMkLst>
          <pc:docMk/>
          <pc:sldMk cId="1913973765" sldId="272"/>
        </pc:sldMkLst>
        <pc:spChg chg="del">
          <ac:chgData name="srinivas thota" userId="02b15a1772e383dc" providerId="LiveId" clId="{02A10BA3-B96C-489D-95A5-72AA7CDFE253}" dt="2024-03-31T23:19:59.801" v="333" actId="21"/>
          <ac:spMkLst>
            <pc:docMk/>
            <pc:sldMk cId="1913973765" sldId="272"/>
            <ac:spMk id="2" creationId="{BC1BE7DA-B6CC-78DD-1FA2-D3DA2C31043A}"/>
          </ac:spMkLst>
        </pc:spChg>
        <pc:spChg chg="del">
          <ac:chgData name="srinivas thota" userId="02b15a1772e383dc" providerId="LiveId" clId="{02A10BA3-B96C-489D-95A5-72AA7CDFE253}" dt="2024-03-31T23:19:56.280" v="332" actId="21"/>
          <ac:spMkLst>
            <pc:docMk/>
            <pc:sldMk cId="1913973765" sldId="272"/>
            <ac:spMk id="3" creationId="{F3E0FFAB-D7B0-0924-FAE2-6C28E1091E37}"/>
          </ac:spMkLst>
        </pc:spChg>
        <pc:picChg chg="add">
          <ac:chgData name="srinivas thota" userId="02b15a1772e383dc" providerId="LiveId" clId="{02A10BA3-B96C-489D-95A5-72AA7CDFE253}" dt="2024-03-31T23:20:14.245" v="334" actId="22"/>
          <ac:picMkLst>
            <pc:docMk/>
            <pc:sldMk cId="1913973765" sldId="272"/>
            <ac:picMk id="5" creationId="{CAAEC55F-7C87-A0AD-B1DC-350C2376CECF}"/>
          </ac:picMkLst>
        </pc:picChg>
      </pc:sldChg>
      <pc:sldChg chg="addSp delSp new mod">
        <pc:chgData name="srinivas thota" userId="02b15a1772e383dc" providerId="LiveId" clId="{02A10BA3-B96C-489D-95A5-72AA7CDFE253}" dt="2024-03-31T23:20:47.443" v="338" actId="22"/>
        <pc:sldMkLst>
          <pc:docMk/>
          <pc:sldMk cId="4069132275" sldId="273"/>
        </pc:sldMkLst>
        <pc:spChg chg="del">
          <ac:chgData name="srinivas thota" userId="02b15a1772e383dc" providerId="LiveId" clId="{02A10BA3-B96C-489D-95A5-72AA7CDFE253}" dt="2024-03-31T23:20:30.129" v="337" actId="21"/>
          <ac:spMkLst>
            <pc:docMk/>
            <pc:sldMk cId="4069132275" sldId="273"/>
            <ac:spMk id="2" creationId="{F9C74B1B-F6E7-1B0E-5DEE-689FCFA0C8C7}"/>
          </ac:spMkLst>
        </pc:spChg>
        <pc:spChg chg="del">
          <ac:chgData name="srinivas thota" userId="02b15a1772e383dc" providerId="LiveId" clId="{02A10BA3-B96C-489D-95A5-72AA7CDFE253}" dt="2024-03-31T23:20:27.098" v="336" actId="21"/>
          <ac:spMkLst>
            <pc:docMk/>
            <pc:sldMk cId="4069132275" sldId="273"/>
            <ac:spMk id="3" creationId="{53C93EEA-68DD-607F-9176-C084E66BCB7E}"/>
          </ac:spMkLst>
        </pc:spChg>
        <pc:picChg chg="add">
          <ac:chgData name="srinivas thota" userId="02b15a1772e383dc" providerId="LiveId" clId="{02A10BA3-B96C-489D-95A5-72AA7CDFE253}" dt="2024-03-31T23:20:47.443" v="338" actId="22"/>
          <ac:picMkLst>
            <pc:docMk/>
            <pc:sldMk cId="4069132275" sldId="273"/>
            <ac:picMk id="5" creationId="{49E6870A-8D05-A9B8-6599-D2A6BB994E6D}"/>
          </ac:picMkLst>
        </pc:picChg>
      </pc:sldChg>
      <pc:sldChg chg="addSp delSp new mod">
        <pc:chgData name="srinivas thota" userId="02b15a1772e383dc" providerId="LiveId" clId="{02A10BA3-B96C-489D-95A5-72AA7CDFE253}" dt="2024-03-31T23:21:27.124" v="342" actId="22"/>
        <pc:sldMkLst>
          <pc:docMk/>
          <pc:sldMk cId="3755656055" sldId="274"/>
        </pc:sldMkLst>
        <pc:spChg chg="del">
          <ac:chgData name="srinivas thota" userId="02b15a1772e383dc" providerId="LiveId" clId="{02A10BA3-B96C-489D-95A5-72AA7CDFE253}" dt="2024-03-31T23:21:00.841" v="341" actId="21"/>
          <ac:spMkLst>
            <pc:docMk/>
            <pc:sldMk cId="3755656055" sldId="274"/>
            <ac:spMk id="2" creationId="{721E0B11-B5F2-7BFD-F35D-46E3F198FEF9}"/>
          </ac:spMkLst>
        </pc:spChg>
        <pc:spChg chg="del">
          <ac:chgData name="srinivas thota" userId="02b15a1772e383dc" providerId="LiveId" clId="{02A10BA3-B96C-489D-95A5-72AA7CDFE253}" dt="2024-03-31T23:20:57.997" v="340" actId="21"/>
          <ac:spMkLst>
            <pc:docMk/>
            <pc:sldMk cId="3755656055" sldId="274"/>
            <ac:spMk id="3" creationId="{6EA547F9-F115-803C-9B2F-936A9AEE288A}"/>
          </ac:spMkLst>
        </pc:spChg>
        <pc:picChg chg="add">
          <ac:chgData name="srinivas thota" userId="02b15a1772e383dc" providerId="LiveId" clId="{02A10BA3-B96C-489D-95A5-72AA7CDFE253}" dt="2024-03-31T23:21:27.124" v="342" actId="22"/>
          <ac:picMkLst>
            <pc:docMk/>
            <pc:sldMk cId="3755656055" sldId="274"/>
            <ac:picMk id="5" creationId="{37ADAB72-82E9-2AF7-324D-D19BED624F97}"/>
          </ac:picMkLst>
        </pc:picChg>
      </pc:sldChg>
      <pc:sldChg chg="addSp delSp new mod">
        <pc:chgData name="srinivas thota" userId="02b15a1772e383dc" providerId="LiveId" clId="{02A10BA3-B96C-489D-95A5-72AA7CDFE253}" dt="2024-03-31T23:22:12.502" v="346" actId="22"/>
        <pc:sldMkLst>
          <pc:docMk/>
          <pc:sldMk cId="3858523425" sldId="275"/>
        </pc:sldMkLst>
        <pc:spChg chg="del">
          <ac:chgData name="srinivas thota" userId="02b15a1772e383dc" providerId="LiveId" clId="{02A10BA3-B96C-489D-95A5-72AA7CDFE253}" dt="2024-03-31T23:21:44.140" v="345" actId="21"/>
          <ac:spMkLst>
            <pc:docMk/>
            <pc:sldMk cId="3858523425" sldId="275"/>
            <ac:spMk id="2" creationId="{54DA5368-11A8-0264-FA70-ABA9020B6C56}"/>
          </ac:spMkLst>
        </pc:spChg>
        <pc:spChg chg="del">
          <ac:chgData name="srinivas thota" userId="02b15a1772e383dc" providerId="LiveId" clId="{02A10BA3-B96C-489D-95A5-72AA7CDFE253}" dt="2024-03-31T23:21:41.468" v="344" actId="21"/>
          <ac:spMkLst>
            <pc:docMk/>
            <pc:sldMk cId="3858523425" sldId="275"/>
            <ac:spMk id="3" creationId="{B9A0308F-DA81-D7D8-6CBA-CAB7E3225760}"/>
          </ac:spMkLst>
        </pc:spChg>
        <pc:picChg chg="add">
          <ac:chgData name="srinivas thota" userId="02b15a1772e383dc" providerId="LiveId" clId="{02A10BA3-B96C-489D-95A5-72AA7CDFE253}" dt="2024-03-31T23:22:12.502" v="346" actId="22"/>
          <ac:picMkLst>
            <pc:docMk/>
            <pc:sldMk cId="3858523425" sldId="275"/>
            <ac:picMk id="5" creationId="{FDA6D16D-23CD-C02B-96F6-65058D013F1F}"/>
          </ac:picMkLst>
        </pc:picChg>
      </pc:sldChg>
      <pc:sldChg chg="addSp delSp new mod">
        <pc:chgData name="srinivas thota" userId="02b15a1772e383dc" providerId="LiveId" clId="{02A10BA3-B96C-489D-95A5-72AA7CDFE253}" dt="2024-03-31T23:22:46.670" v="350" actId="22"/>
        <pc:sldMkLst>
          <pc:docMk/>
          <pc:sldMk cId="3593909052" sldId="276"/>
        </pc:sldMkLst>
        <pc:spChg chg="del">
          <ac:chgData name="srinivas thota" userId="02b15a1772e383dc" providerId="LiveId" clId="{02A10BA3-B96C-489D-95A5-72AA7CDFE253}" dt="2024-03-31T23:22:24.657" v="349" actId="21"/>
          <ac:spMkLst>
            <pc:docMk/>
            <pc:sldMk cId="3593909052" sldId="276"/>
            <ac:spMk id="2" creationId="{B9BFB836-CB93-A2CA-FBBE-11740E8B3F3C}"/>
          </ac:spMkLst>
        </pc:spChg>
        <pc:spChg chg="del">
          <ac:chgData name="srinivas thota" userId="02b15a1772e383dc" providerId="LiveId" clId="{02A10BA3-B96C-489D-95A5-72AA7CDFE253}" dt="2024-03-31T23:22:22.080" v="348" actId="21"/>
          <ac:spMkLst>
            <pc:docMk/>
            <pc:sldMk cId="3593909052" sldId="276"/>
            <ac:spMk id="3" creationId="{DCAB9D31-32AA-B1CF-0ABB-4FC7D7386E98}"/>
          </ac:spMkLst>
        </pc:spChg>
        <pc:picChg chg="add">
          <ac:chgData name="srinivas thota" userId="02b15a1772e383dc" providerId="LiveId" clId="{02A10BA3-B96C-489D-95A5-72AA7CDFE253}" dt="2024-03-31T23:22:46.670" v="350" actId="22"/>
          <ac:picMkLst>
            <pc:docMk/>
            <pc:sldMk cId="3593909052" sldId="276"/>
            <ac:picMk id="5" creationId="{1D3A5E3B-62DE-AD78-7DA4-15B5B8F10E34}"/>
          </ac:picMkLst>
        </pc:picChg>
      </pc:sldChg>
      <pc:sldChg chg="delSp modSp new mod">
        <pc:chgData name="srinivas thota" userId="02b15a1772e383dc" providerId="LiveId" clId="{02A10BA3-B96C-489D-95A5-72AA7CDFE253}" dt="2024-04-01T04:46:28.049" v="922" actId="1076"/>
        <pc:sldMkLst>
          <pc:docMk/>
          <pc:sldMk cId="3781836577" sldId="277"/>
        </pc:sldMkLst>
        <pc:spChg chg="del">
          <ac:chgData name="srinivas thota" userId="02b15a1772e383dc" providerId="LiveId" clId="{02A10BA3-B96C-489D-95A5-72AA7CDFE253}" dt="2024-03-31T23:23:39.073" v="354" actId="21"/>
          <ac:spMkLst>
            <pc:docMk/>
            <pc:sldMk cId="3781836577" sldId="277"/>
            <ac:spMk id="2" creationId="{83EBA156-5103-5FAE-80DF-214106F418AB}"/>
          </ac:spMkLst>
        </pc:spChg>
        <pc:spChg chg="mod">
          <ac:chgData name="srinivas thota" userId="02b15a1772e383dc" providerId="LiveId" clId="{02A10BA3-B96C-489D-95A5-72AA7CDFE253}" dt="2024-04-01T04:46:28.049" v="922" actId="1076"/>
          <ac:spMkLst>
            <pc:docMk/>
            <pc:sldMk cId="3781836577" sldId="277"/>
            <ac:spMk id="3" creationId="{B8EE7D21-8561-5674-EFF1-6C751E053329}"/>
          </ac:spMkLst>
        </pc:spChg>
      </pc:sldChg>
      <pc:sldChg chg="addSp delSp modSp new mod">
        <pc:chgData name="srinivas thota" userId="02b15a1772e383dc" providerId="LiveId" clId="{02A10BA3-B96C-489D-95A5-72AA7CDFE253}" dt="2024-04-01T04:46:58.779" v="924" actId="1076"/>
        <pc:sldMkLst>
          <pc:docMk/>
          <pc:sldMk cId="1611768899" sldId="278"/>
        </pc:sldMkLst>
        <pc:spChg chg="add del mod">
          <ac:chgData name="srinivas thota" userId="02b15a1772e383dc" providerId="LiveId" clId="{02A10BA3-B96C-489D-95A5-72AA7CDFE253}" dt="2024-04-01T04:46:58.779" v="924" actId="1076"/>
          <ac:spMkLst>
            <pc:docMk/>
            <pc:sldMk cId="1611768899" sldId="278"/>
            <ac:spMk id="2" creationId="{81D0528D-26CC-23CD-8E6C-1BB84A2380C2}"/>
          </ac:spMkLst>
        </pc:spChg>
        <pc:spChg chg="del mod">
          <ac:chgData name="srinivas thota" userId="02b15a1772e383dc" providerId="LiveId" clId="{02A10BA3-B96C-489D-95A5-72AA7CDFE253}" dt="2024-03-31T23:27:19.512" v="407" actId="21"/>
          <ac:spMkLst>
            <pc:docMk/>
            <pc:sldMk cId="1611768899" sldId="278"/>
            <ac:spMk id="3" creationId="{10723167-631D-A71F-EDBC-42B6316A01A2}"/>
          </ac:spMkLst>
        </pc:spChg>
      </pc:sldChg>
      <pc:sldMasterChg chg="modSldLayout">
        <pc:chgData name="srinivas thota" userId="02b15a1772e383dc" providerId="LiveId" clId="{02A10BA3-B96C-489D-95A5-72AA7CDFE253}" dt="2024-03-31T23:28:56.764" v="423"/>
        <pc:sldMasterMkLst>
          <pc:docMk/>
          <pc:sldMasterMk cId="3899498692" sldId="2147483794"/>
        </pc:sldMasterMkLst>
        <pc:sldLayoutChg chg="delSp">
          <pc:chgData name="srinivas thota" userId="02b15a1772e383dc" providerId="LiveId" clId="{02A10BA3-B96C-489D-95A5-72AA7CDFE253}" dt="2024-03-31T23:28:56.764" v="423"/>
          <pc:sldLayoutMkLst>
            <pc:docMk/>
            <pc:sldMasterMk cId="3899498692" sldId="2147483794"/>
            <pc:sldLayoutMk cId="168871829" sldId="2147483812"/>
          </pc:sldLayoutMkLst>
          <pc:picChg chg="del">
            <ac:chgData name="srinivas thota" userId="02b15a1772e383dc" providerId="LiveId" clId="{02A10BA3-B96C-489D-95A5-72AA7CDFE253}" dt="2024-03-31T23:28:56.764" v="423"/>
            <ac:picMkLst>
              <pc:docMk/>
              <pc:sldMasterMk cId="3899498692" sldId="2147483794"/>
              <pc:sldLayoutMk cId="168871829" sldId="2147483812"/>
              <ac:picMk id="3" creationId="{00000000-0000-0000-0000-000000000000}"/>
            </ac:picMkLst>
          </pc:pic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234E3-E251-490F-9F0B-6B657F150F5C}" type="datetimeFigureOut">
              <a:rPr lang="en-IN" smtClean="0"/>
              <a:t>01-04-2024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356C8-72B5-4ED6-8C23-A5BCB9A5A7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3051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234E3-E251-490F-9F0B-6B657F150F5C}" type="datetimeFigureOut">
              <a:rPr lang="en-IN" smtClean="0"/>
              <a:t>01-04-2024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356C8-72B5-4ED6-8C23-A5BCB9A5A7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1378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234E3-E251-490F-9F0B-6B657F150F5C}" type="datetimeFigureOut">
              <a:rPr lang="en-IN" smtClean="0"/>
              <a:t>01-04-2024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356C8-72B5-4ED6-8C23-A5BCB9A5A7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1427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234E3-E251-490F-9F0B-6B657F150F5C}" type="datetimeFigureOut">
              <a:rPr lang="en-IN" smtClean="0"/>
              <a:t>01-04-2024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356C8-72B5-4ED6-8C23-A5BCB9A5A75D}" type="slidenum">
              <a:rPr lang="en-IN" smtClean="0"/>
              <a:t>‹#›</a:t>
            </a:fld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776191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234E3-E251-490F-9F0B-6B657F150F5C}" type="datetimeFigureOut">
              <a:rPr lang="en-IN" smtClean="0"/>
              <a:t>01-04-2024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356C8-72B5-4ED6-8C23-A5BCB9A5A7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75658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234E3-E251-490F-9F0B-6B657F150F5C}" type="datetimeFigureOut">
              <a:rPr lang="en-IN" smtClean="0"/>
              <a:t>01-04-2024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356C8-72B5-4ED6-8C23-A5BCB9A5A7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60504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234E3-E251-490F-9F0B-6B657F150F5C}" type="datetimeFigureOut">
              <a:rPr lang="en-IN" smtClean="0"/>
              <a:t>01-04-2024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356C8-72B5-4ED6-8C23-A5BCB9A5A7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770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234E3-E251-490F-9F0B-6B657F150F5C}" type="datetimeFigureOut">
              <a:rPr lang="en-IN" smtClean="0"/>
              <a:t>01-04-2024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356C8-72B5-4ED6-8C23-A5BCB9A5A7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92745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234E3-E251-490F-9F0B-6B657F150F5C}" type="datetimeFigureOut">
              <a:rPr lang="en-IN" smtClean="0"/>
              <a:t>01-04-2024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356C8-72B5-4ED6-8C23-A5BCB9A5A7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5780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234E3-E251-490F-9F0B-6B657F150F5C}" type="datetimeFigureOut">
              <a:rPr lang="en-IN" smtClean="0"/>
              <a:t>01-04-2024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356C8-72B5-4ED6-8C23-A5BCB9A5A7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4932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234E3-E251-490F-9F0B-6B657F150F5C}" type="datetimeFigureOut">
              <a:rPr lang="en-IN" smtClean="0"/>
              <a:t>01-04-2024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356C8-72B5-4ED6-8C23-A5BCB9A5A7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2366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234E3-E251-490F-9F0B-6B657F150F5C}" type="datetimeFigureOut">
              <a:rPr lang="en-IN" smtClean="0"/>
              <a:t>01-04-2024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356C8-72B5-4ED6-8C23-A5BCB9A5A7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083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234E3-E251-490F-9F0B-6B657F150F5C}" type="datetimeFigureOut">
              <a:rPr lang="en-IN" smtClean="0"/>
              <a:t>01-04-2024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356C8-72B5-4ED6-8C23-A5BCB9A5A7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1040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234E3-E251-490F-9F0B-6B657F150F5C}" type="datetimeFigureOut">
              <a:rPr lang="en-IN" smtClean="0"/>
              <a:t>01-04-2024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356C8-72B5-4ED6-8C23-A5BCB9A5A7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1709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234E3-E251-490F-9F0B-6B657F150F5C}" type="datetimeFigureOut">
              <a:rPr lang="en-IN" smtClean="0"/>
              <a:t>01-04-2024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356C8-72B5-4ED6-8C23-A5BCB9A5A7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3254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234E3-E251-490F-9F0B-6B657F150F5C}" type="datetimeFigureOut">
              <a:rPr lang="en-IN" smtClean="0"/>
              <a:t>01-04-2024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356C8-72B5-4ED6-8C23-A5BCB9A5A7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6887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234E3-E251-490F-9F0B-6B657F150F5C}" type="datetimeFigureOut">
              <a:rPr lang="en-IN" smtClean="0"/>
              <a:t>01-04-2024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356C8-72B5-4ED6-8C23-A5BCB9A5A7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2670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22B234E3-E251-490F-9F0B-6B657F150F5C}" type="datetimeFigureOut">
              <a:rPr lang="en-IN" smtClean="0"/>
              <a:t>01-04-2024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E04356C8-72B5-4ED6-8C23-A5BCB9A5A7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5497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3" r:id="rId1"/>
    <p:sldLayoutId id="2147483834" r:id="rId2"/>
    <p:sldLayoutId id="2147483835" r:id="rId3"/>
    <p:sldLayoutId id="2147483836" r:id="rId4"/>
    <p:sldLayoutId id="2147483837" r:id="rId5"/>
    <p:sldLayoutId id="2147483838" r:id="rId6"/>
    <p:sldLayoutId id="2147483839" r:id="rId7"/>
    <p:sldLayoutId id="2147483840" r:id="rId8"/>
    <p:sldLayoutId id="2147483841" r:id="rId9"/>
    <p:sldLayoutId id="2147483842" r:id="rId10"/>
    <p:sldLayoutId id="2147483843" r:id="rId11"/>
    <p:sldLayoutId id="2147483844" r:id="rId12"/>
    <p:sldLayoutId id="2147483845" r:id="rId13"/>
    <p:sldLayoutId id="2147483846" r:id="rId14"/>
    <p:sldLayoutId id="2147483847" r:id="rId15"/>
    <p:sldLayoutId id="2147483848" r:id="rId16"/>
    <p:sldLayoutId id="214748384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mlgulb/creditcardfraud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FB1E4-B515-98C6-F4D7-E875A8C0A3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58129"/>
            <a:ext cx="9144000" cy="742071"/>
          </a:xfrm>
        </p:spPr>
        <p:txBody>
          <a:bodyPr>
            <a:normAutofit/>
          </a:bodyPr>
          <a:lstStyle/>
          <a:p>
            <a:r>
              <a:rPr lang="en-IN" sz="3600" cap="none" dirty="0">
                <a:ln w="0"/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CREDIT CARD FRAUD DETECTION</a:t>
            </a:r>
          </a:p>
        </p:txBody>
      </p:sp>
      <p:pic>
        <p:nvPicPr>
          <p:cNvPr id="1026" name="Picture 2" descr="IndusInd Bank credit card ...">
            <a:extLst>
              <a:ext uri="{FF2B5EF4-FFF2-40B4-BE49-F238E27FC236}">
                <a16:creationId xmlns:a16="http://schemas.microsoft.com/office/drawing/2014/main" id="{16FCD1C4-6B22-41FC-7C3E-8B88B927AD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980" y="2278967"/>
            <a:ext cx="5364482" cy="3738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54605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0BB7A67-1924-44AD-9209-DC9E672942B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12874" y="1124781"/>
            <a:ext cx="10363200" cy="54260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results obtained by the logistic regression algorithm is best compared to any other algorithms.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Logistic regression is a robust ml algorithm that work efficiently even at solving a very complex    problem with 95% accuracy.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logistic regression outputs well-calibrated probabilities along with classification results. This is an advantage over models that only give the final classification as results.</a:t>
            </a:r>
            <a:endParaRPr lang="en-IN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43246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37E9B-8449-4C0D-A26C-C421E3130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 used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8878A8-8F89-E911-35F7-323447E553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1163" y="1758461"/>
            <a:ext cx="7513496" cy="4811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9463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A5DAFFF-2F77-C1A0-C6D7-EB09A55D58B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400" y="492125"/>
            <a:ext cx="10363200" cy="5299075"/>
          </a:xfrm>
        </p:spPr>
        <p:txBody>
          <a:bodyPr>
            <a:normAutofit/>
          </a:bodyPr>
          <a:lstStyle/>
          <a:p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Modules</a:t>
            </a:r>
          </a:p>
          <a:p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Frame the problem </a:t>
            </a:r>
            <a:b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collect the row data </a:t>
            </a:r>
            <a:b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importing libraries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sklearn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pandas etc. </a:t>
            </a:r>
            <a:b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process the data for analysis </a:t>
            </a:r>
            <a:b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perform the logistic regression on data </a:t>
            </a:r>
            <a:b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2.explore the data </a:t>
            </a:r>
            <a:b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perform in-depth analysis </a:t>
            </a:r>
            <a:b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communicate results of the analysis</a:t>
            </a:r>
            <a:endParaRPr lang="en-IN" sz="24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14867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90310-6225-64EA-701E-DBA44B3AC8E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506438"/>
            <a:ext cx="10363826" cy="5284762"/>
          </a:xfrm>
        </p:spPr>
        <p:txBody>
          <a:bodyPr>
            <a:normAutofit/>
          </a:bodyPr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Requirements</a:t>
            </a:r>
          </a:p>
          <a:p>
            <a:r>
              <a:rPr lang="en-IN" sz="2800" dirty="0"/>
              <a:t> </a:t>
            </a:r>
            <a:r>
              <a:rPr lang="en-IN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requirements system requirements</a:t>
            </a:r>
            <a:br>
              <a:rPr lang="en-IN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• </a:t>
            </a:r>
            <a:r>
              <a:rPr lang="en-IN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</a:t>
            </a:r>
            <a:r>
              <a:rPr lang="en-IN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windows or </a:t>
            </a:r>
            <a:r>
              <a:rPr lang="en-IN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linux</a:t>
            </a:r>
            <a:br>
              <a:rPr lang="en-IN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• </a:t>
            </a:r>
            <a:r>
              <a:rPr lang="en-IN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pythin</a:t>
            </a:r>
            <a:r>
              <a:rPr lang="en-IN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ide:python</a:t>
            </a:r>
            <a:r>
              <a:rPr lang="en-IN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3.6</a:t>
            </a:r>
            <a:br>
              <a:rPr lang="en-IN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• </a:t>
            </a:r>
            <a:r>
              <a:rPr lang="en-IN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jupyter</a:t>
            </a:r>
            <a:r>
              <a:rPr lang="en-IN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notebook and related libraries </a:t>
            </a:r>
            <a:br>
              <a:rPr lang="en-IN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Hardware requirements</a:t>
            </a:r>
            <a:br>
              <a:rPr lang="en-IN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• processor : i3 </a:t>
            </a:r>
            <a:br>
              <a:rPr lang="en-IN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hardware : 5gb</a:t>
            </a:r>
            <a:br>
              <a:rPr lang="en-IN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• memory : 1gb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97669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CREDIT CARD FRAUD DETECTION | PPT">
            <a:extLst>
              <a:ext uri="{FF2B5EF4-FFF2-40B4-BE49-F238E27FC236}">
                <a16:creationId xmlns:a16="http://schemas.microsoft.com/office/drawing/2014/main" id="{EEBD5CFA-7FE3-DD16-4EA8-30C4A91CDA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2185" y="379828"/>
            <a:ext cx="7047913" cy="5725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71112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12A35DE-3373-F97D-13C7-A359441E34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7747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AAEC55F-7C87-A0AD-B1DC-350C2376CE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9737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9E6870A-8D05-A9B8-6599-D2A6BB994E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1322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7ADAB72-82E9-2AF7-324D-D19BED624F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6560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DA6D16D-23CD-C02B-96F6-65058D013F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523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F573F8-1309-ADEC-9E10-84A32537324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400" y="1342292"/>
            <a:ext cx="10363826" cy="4989341"/>
          </a:xfrm>
        </p:spPr>
        <p:txBody>
          <a:bodyPr/>
          <a:lstStyle/>
          <a:p>
            <a:pPr marL="0" indent="0">
              <a:buNone/>
            </a:pP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91664B5-1F5A-FE4E-1159-79432A0430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706" y="2243799"/>
            <a:ext cx="10894656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Owing to the rise in fraud that costs money all over the world, a number of approaches and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strategies have been created for identifying fraud. In order to identify harmful user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behaviour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fraud detection entails examining user activity.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word "malicious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behaviour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 covers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wide range of actions, such as fraud, delinquency, intrusion, and account defaulting.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the proposed work, we use logistic regression, a machine learning algorithm, to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analyse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credit card fraud detection.</a:t>
            </a:r>
          </a:p>
        </p:txBody>
      </p:sp>
    </p:spTree>
    <p:extLst>
      <p:ext uri="{BB962C8B-B14F-4D97-AF65-F5344CB8AC3E}">
        <p14:creationId xmlns:p14="http://schemas.microsoft.com/office/powerpoint/2010/main" val="21150063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D3A5E3B-62DE-AD78-7DA4-15B5B8F10E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9090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E7D21-8561-5674-EFF1-6C751E05332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654" y="1209821"/>
            <a:ext cx="10363826" cy="51722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 &amp; Future Scope</a:t>
            </a:r>
          </a:p>
          <a:p>
            <a:r>
              <a:rPr lang="en-US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 accuracy= 94.26% </a:t>
            </a:r>
          </a:p>
          <a:p>
            <a:r>
              <a:rPr lang="en-US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Fraud detection system have become essential for banks and financial institution to minimize their losses. However ,there is a lack of published literature on credit card fraud detection techniques, due to the unavailable credit card transaction dataset for researches.</a:t>
            </a:r>
          </a:p>
          <a:p>
            <a:r>
              <a:rPr lang="en-US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designed a system to detect fraud in credit and transaction. this system is capable of providing most of the essential features required to detect fraudulent and legitimate transactions. </a:t>
            </a:r>
          </a:p>
          <a:p>
            <a:r>
              <a:rPr lang="en-US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dataset available on the day to day processing may become outdated, it is necessary to have updated data for effective fraud behavior identification.</a:t>
            </a:r>
            <a:endParaRPr lang="en-IN" sz="18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18365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0528D-26CC-23CD-8E6C-1BB84A238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4452" y="1223428"/>
            <a:ext cx="10364451" cy="1596177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YOU!!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1768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C754C-C3F2-FEC0-5138-FDE66DB2CC5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05959" y="407404"/>
            <a:ext cx="10363826" cy="558018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credit card fraud? </a:t>
            </a:r>
          </a:p>
          <a:p>
            <a:pPr marL="0" indent="0">
              <a:buNone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</a:p>
          <a:p>
            <a:endParaRPr lang="en-US" sz="3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credit card fraud detection does? </a:t>
            </a:r>
            <a:b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97227339-37D6-5260-7FC4-C7608F8C84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5959" y="1665951"/>
            <a:ext cx="1017563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When someone makes a transaction using your credit card or credit account that you did not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authorise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it is known as credit card fraud. This behavior can occur in a number of ways. For example, your credit card may be used to make purchases or other activities in person or over the internet if it is lost or stolen.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A78191D9-6B35-88DE-AA11-968F9DEE51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5959" y="3687120"/>
            <a:ext cx="8879354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previous credit card transactions with knowledge about the ones that turned out to be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fraudulent is one aspect of the credit card fraud detection challenge. The next step is to apply this model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to determine the fraud status of a new transaction. Our goal is to identify as many fraudulent transactions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as possible while reducing the number of false positives.</a:t>
            </a:r>
          </a:p>
        </p:txBody>
      </p:sp>
    </p:spTree>
    <p:extLst>
      <p:ext uri="{BB962C8B-B14F-4D97-AF65-F5344CB8AC3E}">
        <p14:creationId xmlns:p14="http://schemas.microsoft.com/office/powerpoint/2010/main" val="3096315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07F4CE-2937-52E4-9593-A6E5C7F8CAB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562707"/>
            <a:ext cx="10402758" cy="5802397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 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sz="24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4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4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8" name="Picture 6" descr="3 Step Problem Statement">
            <a:extLst>
              <a:ext uri="{FF2B5EF4-FFF2-40B4-BE49-F238E27FC236}">
                <a16:creationId xmlns:a16="http://schemas.microsoft.com/office/drawing/2014/main" id="{80644460-EAEC-B9DA-C9C0-090C95BC5D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360" y="2586697"/>
            <a:ext cx="4992640" cy="3016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C945ADD-DED8-F139-C8A5-4E103184C0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3774" y="1396257"/>
            <a:ext cx="1036445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difficulty lies in identifying fraudulent credit card transactions so that credit card firms’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consumers are not charged for goods they did not buy.</a:t>
            </a:r>
          </a:p>
        </p:txBody>
      </p:sp>
    </p:spTree>
    <p:extLst>
      <p:ext uri="{BB962C8B-B14F-4D97-AF65-F5344CB8AC3E}">
        <p14:creationId xmlns:p14="http://schemas.microsoft.com/office/powerpoint/2010/main" val="1442524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0A4D9-8EB1-2448-2247-D7EA27CF000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30894" y="1125416"/>
            <a:ext cx="10363826" cy="8440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Some important terms: </a:t>
            </a:r>
            <a:endParaRPr lang="en-IN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29D40F19-49F7-8473-C734-DC5DC5F2BE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894" y="1969478"/>
            <a:ext cx="11282915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• True Positives: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Fraud instances that the model correctly identified as fraudulent.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• False Positive: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The instances that weren't fraud but were labelled as such by the model.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• True Negative: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The instances of non-fraud that the model correctly identified as "non-fraud."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• False Negative: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Fraud situations classified as "non-fraud" by the model.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• Accuracy: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The ratio of fraud transactions labelled as fraud and non-fraud transactions classified as non-fraud to the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total number of transactions in the test data represents the accuracy of the model's predictions.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• Sensitivity: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The ratio of accurately identified fraud instances to total fraud cases is known as sensitivity,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recall, or true positive rate.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• Specificity: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The ratio of accurately detected nonfraud cases to the total number of nonfraud cases is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known as Specificity, or True Negative Rate. 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1650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BD28C2-AB02-EFEF-526D-804027F12DC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26316" y="1139484"/>
            <a:ext cx="10363826" cy="53973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Fraud Detection and process</a:t>
            </a:r>
          </a:p>
          <a:p>
            <a:pPr marL="0" indent="0">
              <a:buNone/>
            </a:pPr>
            <a:endParaRPr lang="en-US" sz="26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Its a process of identifying fraudulent transaction.</a:t>
            </a:r>
          </a:p>
          <a:p>
            <a:r>
              <a:rPr lang="en-US" sz="2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technique used to recognize fraudulent credit card transactions so that customers are not charged for items that they did not purchases</a:t>
            </a:r>
            <a:endParaRPr lang="en-IN" sz="26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7774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A9D750-328C-7C40-D3F7-55F9A2B8EFF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54451" y="1069145"/>
            <a:ext cx="10363826" cy="53973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DATASET</a:t>
            </a:r>
          </a:p>
          <a:p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gathered the data from Kaggle 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https://www.kaggle.com/mlgulb/creditcardfraud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 has 32 variables and 284807 observations </a:t>
            </a:r>
          </a:p>
          <a:p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is used as the factor variable</a:t>
            </a:r>
          </a:p>
          <a:p>
            <a:r>
              <a:rPr lang="en-US" sz="2400" cap="none" dirty="0"/>
              <a:t>v1 to v28 are the transactions </a:t>
            </a:r>
          </a:p>
          <a:p>
            <a:r>
              <a:rPr lang="en-US" sz="2400" cap="none" dirty="0"/>
              <a:t>Amount denotes the amount of transaction </a:t>
            </a:r>
          </a:p>
          <a:p>
            <a:r>
              <a:rPr lang="en-US" sz="2400" cap="none" dirty="0"/>
              <a:t>Class is the factor variable ( 0 denotes legit transaction and 1 denotes fraud detection) </a:t>
            </a:r>
          </a:p>
          <a:p>
            <a:r>
              <a:rPr lang="en-US" sz="2400" cap="none" dirty="0"/>
              <a:t>Time is the time of transaction</a:t>
            </a:r>
            <a:endParaRPr lang="en-IN" sz="24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79897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B1879BA-746B-0D91-1751-FF21F6D30E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9214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1209A4-6001-9B0F-8726-2E9D9F7BCB1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152925" y="829995"/>
            <a:ext cx="10363826" cy="54676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 Used</a:t>
            </a:r>
          </a:p>
          <a:p>
            <a:pPr marL="0" indent="0">
              <a:buNone/>
            </a:pPr>
            <a:r>
              <a:rPr lang="en-IN" sz="2400" dirty="0"/>
              <a:t>Logistic Regression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Logistic regression is one of the most popular machine learning algorithms, which comes under the supervised learning technique. it is used for predicting the categorical dependent variable using a given set of independent variables</a:t>
            </a:r>
            <a:r>
              <a:rPr lang="en-US" sz="2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br>
              <a:rPr lang="en-US" sz="2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Logistic regression is a significant machine learning algorithm because it has the ability to provide probabilities and classify new data using continuous and discrete datasets.</a:t>
            </a:r>
            <a:endParaRPr lang="en-IN" sz="18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3104977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152</TotalTime>
  <Words>885</Words>
  <Application>Microsoft Office PowerPoint</Application>
  <PresentationFormat>Widescreen</PresentationFormat>
  <Paragraphs>63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Times New Roman</vt:lpstr>
      <vt:lpstr>Tw Cen MT</vt:lpstr>
      <vt:lpstr>Wingdings</vt:lpstr>
      <vt:lpstr>Droplet</vt:lpstr>
      <vt:lpstr>CREDIT CARD FRAUD DETECTION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Technology used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CREDIT CARD FRAUD DETECTION</dc:title>
  <dc:creator>srinivas thota</dc:creator>
  <cp:lastModifiedBy>srinivas thota</cp:lastModifiedBy>
  <cp:revision>2</cp:revision>
  <dcterms:created xsi:type="dcterms:W3CDTF">2024-03-31T22:04:36Z</dcterms:created>
  <dcterms:modified xsi:type="dcterms:W3CDTF">2024-04-01T05:29:25Z</dcterms:modified>
</cp:coreProperties>
</file>