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29B7F2-CB3C-4265-A81B-EB201A2588B2}" v="21" dt="2025-02-02T11:55:27.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5C731-BE5E-4F28-9107-C0CA76275124}"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IN"/>
        </a:p>
      </dgm:t>
    </dgm:pt>
    <dgm:pt modelId="{925427E8-B445-49C7-93EB-07D974AE41A0}">
      <dgm:prSet phldrT="[Text]"/>
      <dgm:spPr/>
      <dgm:t>
        <a:bodyPr/>
        <a:lstStyle/>
        <a:p>
          <a:r>
            <a:rPr lang="en-US" dirty="0"/>
            <a:t>Start </a:t>
          </a:r>
        </a:p>
      </dgm:t>
    </dgm:pt>
    <dgm:pt modelId="{2893F855-F7B9-426A-95AD-059AC8C16985}" type="parTrans" cxnId="{3924B857-0A62-4573-B053-A316B247B0EA}">
      <dgm:prSet/>
      <dgm:spPr/>
      <dgm:t>
        <a:bodyPr/>
        <a:lstStyle/>
        <a:p>
          <a:endParaRPr lang="en-IN"/>
        </a:p>
      </dgm:t>
    </dgm:pt>
    <dgm:pt modelId="{9EC2A7AD-2CA0-477B-AA10-CD475AC0A4AB}" type="sibTrans" cxnId="{3924B857-0A62-4573-B053-A316B247B0EA}">
      <dgm:prSet/>
      <dgm:spPr/>
      <dgm:t>
        <a:bodyPr/>
        <a:lstStyle/>
        <a:p>
          <a:endParaRPr lang="en-IN"/>
        </a:p>
      </dgm:t>
    </dgm:pt>
    <dgm:pt modelId="{9E762D56-28FD-4871-B3B0-89F3E2F4BE8B}">
      <dgm:prSet phldrT="[Text]"/>
      <dgm:spPr/>
      <dgm:t>
        <a:bodyPr/>
        <a:lstStyle/>
        <a:p>
          <a:r>
            <a:rPr lang="en-US" dirty="0"/>
            <a:t>Data for training</a:t>
          </a:r>
          <a:endParaRPr lang="en-IN" dirty="0"/>
        </a:p>
      </dgm:t>
    </dgm:pt>
    <dgm:pt modelId="{FA388A0C-6763-444A-930C-9416D1587C51}" type="parTrans" cxnId="{483A2A71-1E80-4630-957A-86A26F8E538B}">
      <dgm:prSet/>
      <dgm:spPr/>
      <dgm:t>
        <a:bodyPr/>
        <a:lstStyle/>
        <a:p>
          <a:endParaRPr lang="en-IN"/>
        </a:p>
      </dgm:t>
    </dgm:pt>
    <dgm:pt modelId="{E3A73855-B9B6-4EB5-A187-C61C2198CD71}" type="sibTrans" cxnId="{483A2A71-1E80-4630-957A-86A26F8E538B}">
      <dgm:prSet/>
      <dgm:spPr/>
      <dgm:t>
        <a:bodyPr/>
        <a:lstStyle/>
        <a:p>
          <a:endParaRPr lang="en-IN"/>
        </a:p>
      </dgm:t>
    </dgm:pt>
    <dgm:pt modelId="{401F87C2-BE97-4E0A-82AA-0A20EF6576A5}">
      <dgm:prSet phldrT="[Text]"/>
      <dgm:spPr/>
      <dgm:t>
        <a:bodyPr/>
        <a:lstStyle/>
        <a:p>
          <a:r>
            <a:rPr lang="en-US" dirty="0"/>
            <a:t>Data Validation</a:t>
          </a:r>
          <a:endParaRPr lang="en-IN" dirty="0"/>
        </a:p>
      </dgm:t>
    </dgm:pt>
    <dgm:pt modelId="{ACAAEF9C-04ED-4241-AEAD-66F4F82F5D4D}" type="parTrans" cxnId="{EB53B43E-542C-403F-B18B-3142009989F5}">
      <dgm:prSet/>
      <dgm:spPr/>
      <dgm:t>
        <a:bodyPr/>
        <a:lstStyle/>
        <a:p>
          <a:endParaRPr lang="en-IN"/>
        </a:p>
      </dgm:t>
    </dgm:pt>
    <dgm:pt modelId="{FEEF6BAA-2509-4927-BCB8-BA0F56911F94}" type="sibTrans" cxnId="{EB53B43E-542C-403F-B18B-3142009989F5}">
      <dgm:prSet/>
      <dgm:spPr/>
      <dgm:t>
        <a:bodyPr/>
        <a:lstStyle/>
        <a:p>
          <a:endParaRPr lang="en-IN"/>
        </a:p>
      </dgm:t>
    </dgm:pt>
    <dgm:pt modelId="{C07749D3-F26C-4E23-AC56-279856EFAA10}">
      <dgm:prSet phldrT="[Text]"/>
      <dgm:spPr/>
      <dgm:t>
        <a:bodyPr/>
        <a:lstStyle/>
        <a:p>
          <a:r>
            <a:rPr lang="en-US" dirty="0"/>
            <a:t>Data Transformation</a:t>
          </a:r>
          <a:endParaRPr lang="en-IN" dirty="0"/>
        </a:p>
      </dgm:t>
    </dgm:pt>
    <dgm:pt modelId="{D6292577-19F3-4152-AF71-A79E9BBF5189}" type="parTrans" cxnId="{28C00E1E-0B2A-47B3-AC9C-FF835AB509A3}">
      <dgm:prSet/>
      <dgm:spPr/>
      <dgm:t>
        <a:bodyPr/>
        <a:lstStyle/>
        <a:p>
          <a:endParaRPr lang="en-IN"/>
        </a:p>
      </dgm:t>
    </dgm:pt>
    <dgm:pt modelId="{9BA906D1-8E95-4689-ABEA-0B21F20464E7}" type="sibTrans" cxnId="{28C00E1E-0B2A-47B3-AC9C-FF835AB509A3}">
      <dgm:prSet/>
      <dgm:spPr/>
      <dgm:t>
        <a:bodyPr/>
        <a:lstStyle/>
        <a:p>
          <a:endParaRPr lang="en-IN"/>
        </a:p>
      </dgm:t>
    </dgm:pt>
    <dgm:pt modelId="{F1E744E0-88A5-4CB1-B933-4C07938F6917}">
      <dgm:prSet phldrT="[Text]"/>
      <dgm:spPr/>
      <dgm:t>
        <a:bodyPr/>
        <a:lstStyle/>
        <a:p>
          <a:r>
            <a:rPr lang="en-US" dirty="0"/>
            <a:t>Import Data from CSV</a:t>
          </a:r>
          <a:endParaRPr lang="en-IN" dirty="0"/>
        </a:p>
      </dgm:t>
    </dgm:pt>
    <dgm:pt modelId="{82493EF2-FE74-4AB6-BC1E-EB5B5027F94C}" type="parTrans" cxnId="{FCFF229D-469B-4F19-B10E-4F9E5D129DC7}">
      <dgm:prSet/>
      <dgm:spPr/>
      <dgm:t>
        <a:bodyPr/>
        <a:lstStyle/>
        <a:p>
          <a:endParaRPr lang="en-IN"/>
        </a:p>
      </dgm:t>
    </dgm:pt>
    <dgm:pt modelId="{9D0996FA-6090-48C1-9DEA-B7893868121C}" type="sibTrans" cxnId="{FCFF229D-469B-4F19-B10E-4F9E5D129DC7}">
      <dgm:prSet/>
      <dgm:spPr/>
      <dgm:t>
        <a:bodyPr/>
        <a:lstStyle/>
        <a:p>
          <a:endParaRPr lang="en-IN"/>
        </a:p>
      </dgm:t>
    </dgm:pt>
    <dgm:pt modelId="{F9E55074-93E1-49D5-B6DC-C06CA9CE7738}">
      <dgm:prSet phldrT="[Text]"/>
      <dgm:spPr/>
      <dgm:t>
        <a:bodyPr/>
        <a:lstStyle/>
        <a:p>
          <a:r>
            <a:rPr lang="en-US" dirty="0"/>
            <a:t>Data Preprocessing</a:t>
          </a:r>
          <a:endParaRPr lang="en-IN" dirty="0"/>
        </a:p>
      </dgm:t>
    </dgm:pt>
    <dgm:pt modelId="{A47AEF52-7D76-4FA9-BE9C-1172207719B6}" type="parTrans" cxnId="{02708ADF-8BC0-419A-A0B0-0504BE7A734A}">
      <dgm:prSet/>
      <dgm:spPr/>
      <dgm:t>
        <a:bodyPr/>
        <a:lstStyle/>
        <a:p>
          <a:endParaRPr lang="en-IN"/>
        </a:p>
      </dgm:t>
    </dgm:pt>
    <dgm:pt modelId="{BAC89E62-345A-4D9A-8A29-B78E8565806F}" type="sibTrans" cxnId="{02708ADF-8BC0-419A-A0B0-0504BE7A734A}">
      <dgm:prSet/>
      <dgm:spPr/>
      <dgm:t>
        <a:bodyPr/>
        <a:lstStyle/>
        <a:p>
          <a:endParaRPr lang="en-IN"/>
        </a:p>
      </dgm:t>
    </dgm:pt>
    <dgm:pt modelId="{EE51541F-6A7D-4C28-9DD6-5B15ECAAD2FF}">
      <dgm:prSet phldrT="[Text]"/>
      <dgm:spPr/>
      <dgm:t>
        <a:bodyPr/>
        <a:lstStyle/>
        <a:p>
          <a:r>
            <a:rPr lang="en-US" dirty="0"/>
            <a:t>Clustering</a:t>
          </a:r>
          <a:endParaRPr lang="en-IN" dirty="0"/>
        </a:p>
      </dgm:t>
    </dgm:pt>
    <dgm:pt modelId="{44ADCACC-6FA1-4BE4-A899-E03F68964AAB}" type="parTrans" cxnId="{1D114EDD-466F-4E40-BC2F-B8B884DCCED9}">
      <dgm:prSet/>
      <dgm:spPr/>
      <dgm:t>
        <a:bodyPr/>
        <a:lstStyle/>
        <a:p>
          <a:endParaRPr lang="en-IN"/>
        </a:p>
      </dgm:t>
    </dgm:pt>
    <dgm:pt modelId="{3DD87492-C7CA-4AB1-A2EA-B07C81CF9F11}" type="sibTrans" cxnId="{1D114EDD-466F-4E40-BC2F-B8B884DCCED9}">
      <dgm:prSet/>
      <dgm:spPr/>
      <dgm:t>
        <a:bodyPr/>
        <a:lstStyle/>
        <a:p>
          <a:endParaRPr lang="en-IN"/>
        </a:p>
      </dgm:t>
    </dgm:pt>
    <dgm:pt modelId="{AC9DB332-B203-4176-AA2B-4D066FD17806}">
      <dgm:prSet phldrT="[Text]"/>
      <dgm:spPr/>
      <dgm:t>
        <a:bodyPr/>
        <a:lstStyle/>
        <a:p>
          <a:r>
            <a:rPr lang="en-US" dirty="0"/>
            <a:t>Get best model for each cluster</a:t>
          </a:r>
          <a:endParaRPr lang="en-IN" dirty="0"/>
        </a:p>
      </dgm:t>
    </dgm:pt>
    <dgm:pt modelId="{A01313EB-28AF-458F-A9F7-8ADB9BF161BE}" type="parTrans" cxnId="{81C6C76C-345E-40D2-9F97-D118B7E3677C}">
      <dgm:prSet/>
      <dgm:spPr/>
      <dgm:t>
        <a:bodyPr/>
        <a:lstStyle/>
        <a:p>
          <a:endParaRPr lang="en-IN"/>
        </a:p>
      </dgm:t>
    </dgm:pt>
    <dgm:pt modelId="{6D8874AC-7709-4F17-934C-DE789A468E51}" type="sibTrans" cxnId="{81C6C76C-345E-40D2-9F97-D118B7E3677C}">
      <dgm:prSet/>
      <dgm:spPr/>
      <dgm:t>
        <a:bodyPr/>
        <a:lstStyle/>
        <a:p>
          <a:endParaRPr lang="en-IN"/>
        </a:p>
      </dgm:t>
    </dgm:pt>
    <dgm:pt modelId="{0FB469FB-D1BA-487C-9E8B-638B3202DB75}">
      <dgm:prSet phldrT="[Text]"/>
      <dgm:spPr/>
      <dgm:t>
        <a:bodyPr/>
        <a:lstStyle/>
        <a:p>
          <a:r>
            <a:rPr lang="en-US" dirty="0"/>
            <a:t>Parameter tuning</a:t>
          </a:r>
          <a:endParaRPr lang="en-IN" dirty="0"/>
        </a:p>
      </dgm:t>
    </dgm:pt>
    <dgm:pt modelId="{CC67E58B-165B-423E-8C18-7FFF46A36F79}" type="parTrans" cxnId="{148DBCAD-E191-4A29-A55D-814D744CA6F2}">
      <dgm:prSet/>
      <dgm:spPr/>
      <dgm:t>
        <a:bodyPr/>
        <a:lstStyle/>
        <a:p>
          <a:endParaRPr lang="en-IN"/>
        </a:p>
      </dgm:t>
    </dgm:pt>
    <dgm:pt modelId="{6A43AA5D-E097-4704-ADFB-645B3F0F6F5E}" type="sibTrans" cxnId="{148DBCAD-E191-4A29-A55D-814D744CA6F2}">
      <dgm:prSet/>
      <dgm:spPr/>
      <dgm:t>
        <a:bodyPr/>
        <a:lstStyle/>
        <a:p>
          <a:endParaRPr lang="en-IN"/>
        </a:p>
      </dgm:t>
    </dgm:pt>
    <dgm:pt modelId="{4B996C21-2F84-4D64-9C41-4439DA9F7560}">
      <dgm:prSet phldrT="[Text]"/>
      <dgm:spPr/>
      <dgm:t>
        <a:bodyPr/>
        <a:lstStyle/>
        <a:p>
          <a:r>
            <a:rPr lang="en-US" dirty="0"/>
            <a:t>Model Saving</a:t>
          </a:r>
          <a:endParaRPr lang="en-IN" dirty="0"/>
        </a:p>
      </dgm:t>
    </dgm:pt>
    <dgm:pt modelId="{89140907-E1F7-4C33-86D1-6484813B3AB6}" type="parTrans" cxnId="{13CBE990-201C-4BA0-A5FB-A70B9A318545}">
      <dgm:prSet/>
      <dgm:spPr/>
      <dgm:t>
        <a:bodyPr/>
        <a:lstStyle/>
        <a:p>
          <a:endParaRPr lang="en-IN"/>
        </a:p>
      </dgm:t>
    </dgm:pt>
    <dgm:pt modelId="{65E24868-0436-4545-A4C1-5F34F09D792F}" type="sibTrans" cxnId="{13CBE990-201C-4BA0-A5FB-A70B9A318545}">
      <dgm:prSet/>
      <dgm:spPr/>
      <dgm:t>
        <a:bodyPr/>
        <a:lstStyle/>
        <a:p>
          <a:endParaRPr lang="en-IN"/>
        </a:p>
      </dgm:t>
    </dgm:pt>
    <dgm:pt modelId="{2158BF8E-4575-407F-9B94-F62DF4B52370}">
      <dgm:prSet phldrT="[Text]"/>
      <dgm:spPr/>
      <dgm:t>
        <a:bodyPr/>
        <a:lstStyle/>
        <a:p>
          <a:r>
            <a:rPr lang="en-US" dirty="0"/>
            <a:t>Deployment</a:t>
          </a:r>
          <a:endParaRPr lang="en-IN" dirty="0"/>
        </a:p>
      </dgm:t>
    </dgm:pt>
    <dgm:pt modelId="{4D2AE8A2-7497-4F20-8359-4F5D76A9B4EA}" type="parTrans" cxnId="{B81FC726-1D1D-45C2-AD42-05C7DFC6BC01}">
      <dgm:prSet/>
      <dgm:spPr/>
      <dgm:t>
        <a:bodyPr/>
        <a:lstStyle/>
        <a:p>
          <a:endParaRPr lang="en-IN"/>
        </a:p>
      </dgm:t>
    </dgm:pt>
    <dgm:pt modelId="{811E39CA-B81E-413C-9465-A6A105F53B2A}" type="sibTrans" cxnId="{B81FC726-1D1D-45C2-AD42-05C7DFC6BC01}">
      <dgm:prSet/>
      <dgm:spPr/>
      <dgm:t>
        <a:bodyPr/>
        <a:lstStyle/>
        <a:p>
          <a:endParaRPr lang="en-IN"/>
        </a:p>
      </dgm:t>
    </dgm:pt>
    <dgm:pt modelId="{3EE6BD8F-843A-4585-8D42-3087A5A798D6}">
      <dgm:prSet phldrT="[Text]"/>
      <dgm:spPr/>
      <dgm:t>
        <a:bodyPr/>
        <a:lstStyle/>
        <a:p>
          <a:r>
            <a:rPr lang="en-US" dirty="0"/>
            <a:t>Data for prediction</a:t>
          </a:r>
          <a:endParaRPr lang="en-IN" dirty="0"/>
        </a:p>
      </dgm:t>
    </dgm:pt>
    <dgm:pt modelId="{8B0871A6-C316-42E8-8927-4DA6461D5371}" type="parTrans" cxnId="{A26F243D-2794-4D98-AD3B-B07F7970F6E7}">
      <dgm:prSet/>
      <dgm:spPr/>
      <dgm:t>
        <a:bodyPr/>
        <a:lstStyle/>
        <a:p>
          <a:endParaRPr lang="en-IN"/>
        </a:p>
      </dgm:t>
    </dgm:pt>
    <dgm:pt modelId="{181381EE-24FC-4CF3-973F-CB941DC62CEF}" type="sibTrans" cxnId="{A26F243D-2794-4D98-AD3B-B07F7970F6E7}">
      <dgm:prSet/>
      <dgm:spPr/>
      <dgm:t>
        <a:bodyPr/>
        <a:lstStyle/>
        <a:p>
          <a:endParaRPr lang="en-IN"/>
        </a:p>
      </dgm:t>
    </dgm:pt>
    <dgm:pt modelId="{165DBDF6-6FA9-451F-B843-FB3A151F14C4}">
      <dgm:prSet phldrT="[Text]"/>
      <dgm:spPr/>
      <dgm:t>
        <a:bodyPr/>
        <a:lstStyle/>
        <a:p>
          <a:r>
            <a:rPr lang="en-US" dirty="0"/>
            <a:t>Data Validation</a:t>
          </a:r>
          <a:endParaRPr lang="en-IN" dirty="0"/>
        </a:p>
      </dgm:t>
    </dgm:pt>
    <dgm:pt modelId="{F6A1E5C1-E16C-4E33-B8AA-AD60F7E69FD4}" type="parTrans" cxnId="{4A629AB6-FDC0-47B6-958D-38F5794BF4C9}">
      <dgm:prSet/>
      <dgm:spPr/>
      <dgm:t>
        <a:bodyPr/>
        <a:lstStyle/>
        <a:p>
          <a:endParaRPr lang="en-IN"/>
        </a:p>
      </dgm:t>
    </dgm:pt>
    <dgm:pt modelId="{B12170AE-34F0-4207-8640-07F85E6D0AE3}" type="sibTrans" cxnId="{4A629AB6-FDC0-47B6-958D-38F5794BF4C9}">
      <dgm:prSet/>
      <dgm:spPr/>
      <dgm:t>
        <a:bodyPr/>
        <a:lstStyle/>
        <a:p>
          <a:endParaRPr lang="en-IN"/>
        </a:p>
      </dgm:t>
    </dgm:pt>
    <dgm:pt modelId="{FE0334C0-61A8-4164-B13C-5DBFF114F6B1}">
      <dgm:prSet phldrT="[Text]"/>
      <dgm:spPr/>
      <dgm:t>
        <a:bodyPr/>
        <a:lstStyle/>
        <a:p>
          <a:r>
            <a:rPr lang="en-US" dirty="0"/>
            <a:t>Data Transformation</a:t>
          </a:r>
          <a:endParaRPr lang="en-IN" dirty="0"/>
        </a:p>
      </dgm:t>
    </dgm:pt>
    <dgm:pt modelId="{A8FB6E34-8BCA-4C1A-9079-6A50E456234A}" type="parTrans" cxnId="{C8FC60E6-EB63-450E-8D7B-148725286A90}">
      <dgm:prSet/>
      <dgm:spPr/>
      <dgm:t>
        <a:bodyPr/>
        <a:lstStyle/>
        <a:p>
          <a:endParaRPr lang="en-IN"/>
        </a:p>
      </dgm:t>
    </dgm:pt>
    <dgm:pt modelId="{65FA439A-3BA7-4588-98FE-E3AEB5C9B607}" type="sibTrans" cxnId="{C8FC60E6-EB63-450E-8D7B-148725286A90}">
      <dgm:prSet/>
      <dgm:spPr/>
      <dgm:t>
        <a:bodyPr/>
        <a:lstStyle/>
        <a:p>
          <a:endParaRPr lang="en-IN"/>
        </a:p>
      </dgm:t>
    </dgm:pt>
    <dgm:pt modelId="{D3F7510F-E785-4396-94A7-17CBDD5D5E4F}">
      <dgm:prSet phldrT="[Text]"/>
      <dgm:spPr/>
      <dgm:t>
        <a:bodyPr/>
        <a:lstStyle/>
        <a:p>
          <a:r>
            <a:rPr lang="en-US" dirty="0"/>
            <a:t>Import Data from CSV</a:t>
          </a:r>
          <a:endParaRPr lang="en-IN" dirty="0"/>
        </a:p>
      </dgm:t>
    </dgm:pt>
    <dgm:pt modelId="{919AEB2B-ED83-4F38-8295-ED9763C742F3}" type="parTrans" cxnId="{A901E149-5E3B-4FCD-9ECA-2EAC6F474A37}">
      <dgm:prSet/>
      <dgm:spPr/>
      <dgm:t>
        <a:bodyPr/>
        <a:lstStyle/>
        <a:p>
          <a:endParaRPr lang="en-IN"/>
        </a:p>
      </dgm:t>
    </dgm:pt>
    <dgm:pt modelId="{FEA7A7B6-223C-45EC-8E69-2698ADC6E6CB}" type="sibTrans" cxnId="{A901E149-5E3B-4FCD-9ECA-2EAC6F474A37}">
      <dgm:prSet/>
      <dgm:spPr/>
      <dgm:t>
        <a:bodyPr/>
        <a:lstStyle/>
        <a:p>
          <a:endParaRPr lang="en-IN"/>
        </a:p>
      </dgm:t>
    </dgm:pt>
    <dgm:pt modelId="{06CE4DD8-D6B9-417A-B104-746247AE396F}">
      <dgm:prSet phldrT="[Text]"/>
      <dgm:spPr/>
      <dgm:t>
        <a:bodyPr/>
        <a:lstStyle/>
        <a:p>
          <a:r>
            <a:rPr lang="en-US" dirty="0"/>
            <a:t>Data Preprocessing</a:t>
          </a:r>
          <a:endParaRPr lang="en-IN" dirty="0"/>
        </a:p>
      </dgm:t>
    </dgm:pt>
    <dgm:pt modelId="{56C89E2B-8D80-40A7-948A-A5F1F5080840}" type="parTrans" cxnId="{DA6FAB56-FEE7-4AB8-B530-230144D9FC30}">
      <dgm:prSet/>
      <dgm:spPr/>
      <dgm:t>
        <a:bodyPr/>
        <a:lstStyle/>
        <a:p>
          <a:endParaRPr lang="en-IN"/>
        </a:p>
      </dgm:t>
    </dgm:pt>
    <dgm:pt modelId="{1F44CF45-0849-435D-8816-6BF3843D222D}" type="sibTrans" cxnId="{DA6FAB56-FEE7-4AB8-B530-230144D9FC30}">
      <dgm:prSet/>
      <dgm:spPr/>
      <dgm:t>
        <a:bodyPr/>
        <a:lstStyle/>
        <a:p>
          <a:endParaRPr lang="en-IN"/>
        </a:p>
      </dgm:t>
    </dgm:pt>
    <dgm:pt modelId="{20CCDB88-48DD-4F8E-AAF2-7EE8107BA84A}">
      <dgm:prSet phldrT="[Text]"/>
      <dgm:spPr/>
      <dgm:t>
        <a:bodyPr/>
        <a:lstStyle/>
        <a:p>
          <a:r>
            <a:rPr lang="en-US" dirty="0"/>
            <a:t>Clustering Prediction</a:t>
          </a:r>
          <a:endParaRPr lang="en-IN" dirty="0"/>
        </a:p>
      </dgm:t>
    </dgm:pt>
    <dgm:pt modelId="{FCBAD3DE-6B36-41FD-B2C3-42E72724A63E}" type="parTrans" cxnId="{24EAEF12-3484-4BA9-AC91-ACEE69764536}">
      <dgm:prSet/>
      <dgm:spPr/>
      <dgm:t>
        <a:bodyPr/>
        <a:lstStyle/>
        <a:p>
          <a:endParaRPr lang="en-IN"/>
        </a:p>
      </dgm:t>
    </dgm:pt>
    <dgm:pt modelId="{12031E8A-765D-4DD4-A7F2-96756400481C}" type="sibTrans" cxnId="{24EAEF12-3484-4BA9-AC91-ACEE69764536}">
      <dgm:prSet/>
      <dgm:spPr/>
      <dgm:t>
        <a:bodyPr/>
        <a:lstStyle/>
        <a:p>
          <a:endParaRPr lang="en-IN"/>
        </a:p>
      </dgm:t>
    </dgm:pt>
    <dgm:pt modelId="{5D03D491-6288-4296-A9F2-9B415A4DD532}">
      <dgm:prSet phldrT="[Text]"/>
      <dgm:spPr/>
      <dgm:t>
        <a:bodyPr/>
        <a:lstStyle/>
        <a:p>
          <a:r>
            <a:rPr lang="en-US" dirty="0"/>
            <a:t>Model load for specific cluster</a:t>
          </a:r>
          <a:endParaRPr lang="en-IN" dirty="0"/>
        </a:p>
      </dgm:t>
    </dgm:pt>
    <dgm:pt modelId="{04423E7D-A1B0-46C7-882D-F1366B7C210C}" type="parTrans" cxnId="{9F6C7D9E-A0B2-460E-8713-0E4AD2212E17}">
      <dgm:prSet/>
      <dgm:spPr/>
      <dgm:t>
        <a:bodyPr/>
        <a:lstStyle/>
        <a:p>
          <a:endParaRPr lang="en-IN"/>
        </a:p>
      </dgm:t>
    </dgm:pt>
    <dgm:pt modelId="{DD5C80C7-7B77-486F-8352-A8A72E3B2552}" type="sibTrans" cxnId="{9F6C7D9E-A0B2-460E-8713-0E4AD2212E17}">
      <dgm:prSet/>
      <dgm:spPr/>
      <dgm:t>
        <a:bodyPr/>
        <a:lstStyle/>
        <a:p>
          <a:endParaRPr lang="en-IN"/>
        </a:p>
      </dgm:t>
    </dgm:pt>
    <dgm:pt modelId="{B4AEA7F7-3233-4331-B641-79425DEDD3C5}">
      <dgm:prSet phldrT="[Text]"/>
      <dgm:spPr/>
      <dgm:t>
        <a:bodyPr/>
        <a:lstStyle/>
        <a:p>
          <a:r>
            <a:rPr lang="en-US" dirty="0"/>
            <a:t>Prediction</a:t>
          </a:r>
          <a:endParaRPr lang="en-IN" dirty="0"/>
        </a:p>
      </dgm:t>
    </dgm:pt>
    <dgm:pt modelId="{E37D73B6-2253-4274-965E-3E7D9C677633}" type="parTrans" cxnId="{5DC7E436-9F5A-42A6-AB87-22647E2A5CC4}">
      <dgm:prSet/>
      <dgm:spPr/>
      <dgm:t>
        <a:bodyPr/>
        <a:lstStyle/>
        <a:p>
          <a:endParaRPr lang="en-IN"/>
        </a:p>
      </dgm:t>
    </dgm:pt>
    <dgm:pt modelId="{80A0570A-DDCE-4D8F-BD52-1501BFFF9CEF}" type="sibTrans" cxnId="{5DC7E436-9F5A-42A6-AB87-22647E2A5CC4}">
      <dgm:prSet/>
      <dgm:spPr/>
      <dgm:t>
        <a:bodyPr/>
        <a:lstStyle/>
        <a:p>
          <a:endParaRPr lang="en-IN"/>
        </a:p>
      </dgm:t>
    </dgm:pt>
    <dgm:pt modelId="{39311992-B49B-45E7-8750-0E007EC47347}">
      <dgm:prSet phldrT="[Text]"/>
      <dgm:spPr/>
      <dgm:t>
        <a:bodyPr/>
        <a:lstStyle/>
        <a:p>
          <a:r>
            <a:rPr lang="en-US" dirty="0"/>
            <a:t>End</a:t>
          </a:r>
          <a:endParaRPr lang="en-IN" dirty="0"/>
        </a:p>
      </dgm:t>
    </dgm:pt>
    <dgm:pt modelId="{38652944-C196-449B-A752-30D829CECA2A}" type="parTrans" cxnId="{D239AF6C-6A1A-40F1-9F0D-E175C5C261B9}">
      <dgm:prSet/>
      <dgm:spPr/>
      <dgm:t>
        <a:bodyPr/>
        <a:lstStyle/>
        <a:p>
          <a:endParaRPr lang="en-IN"/>
        </a:p>
      </dgm:t>
    </dgm:pt>
    <dgm:pt modelId="{2DC80EA1-610E-47E4-8A31-E635EB2FF31A}" type="sibTrans" cxnId="{D239AF6C-6A1A-40F1-9F0D-E175C5C261B9}">
      <dgm:prSet/>
      <dgm:spPr/>
      <dgm:t>
        <a:bodyPr/>
        <a:lstStyle/>
        <a:p>
          <a:endParaRPr lang="en-IN"/>
        </a:p>
      </dgm:t>
    </dgm:pt>
    <dgm:pt modelId="{6D98BF3D-30F4-47BD-BD3C-ECE8F6E3A756}" type="pres">
      <dgm:prSet presAssocID="{9DD5C731-BE5E-4F28-9107-C0CA76275124}" presName="diagram" presStyleCnt="0">
        <dgm:presLayoutVars>
          <dgm:dir/>
          <dgm:resizeHandles val="exact"/>
        </dgm:presLayoutVars>
      </dgm:prSet>
      <dgm:spPr/>
    </dgm:pt>
    <dgm:pt modelId="{73791A1F-0736-46F2-B9AC-FEA9C2E2A01F}" type="pres">
      <dgm:prSet presAssocID="{925427E8-B445-49C7-93EB-07D974AE41A0}" presName="node" presStyleLbl="node1" presStyleIdx="0" presStyleCnt="20">
        <dgm:presLayoutVars>
          <dgm:bulletEnabled val="1"/>
        </dgm:presLayoutVars>
      </dgm:prSet>
      <dgm:spPr/>
    </dgm:pt>
    <dgm:pt modelId="{05D684DF-CA81-42C3-830F-19D02B54DBE4}" type="pres">
      <dgm:prSet presAssocID="{9EC2A7AD-2CA0-477B-AA10-CD475AC0A4AB}" presName="sibTrans" presStyleLbl="sibTrans2D1" presStyleIdx="0" presStyleCnt="19"/>
      <dgm:spPr/>
    </dgm:pt>
    <dgm:pt modelId="{1CD120C8-0278-40C8-A1AD-611862F15433}" type="pres">
      <dgm:prSet presAssocID="{9EC2A7AD-2CA0-477B-AA10-CD475AC0A4AB}" presName="connectorText" presStyleLbl="sibTrans2D1" presStyleIdx="0" presStyleCnt="19"/>
      <dgm:spPr/>
    </dgm:pt>
    <dgm:pt modelId="{4E75FA00-37C9-47B0-99DE-8444A766B6CF}" type="pres">
      <dgm:prSet presAssocID="{9E762D56-28FD-4871-B3B0-89F3E2F4BE8B}" presName="node" presStyleLbl="node1" presStyleIdx="1" presStyleCnt="20">
        <dgm:presLayoutVars>
          <dgm:bulletEnabled val="1"/>
        </dgm:presLayoutVars>
      </dgm:prSet>
      <dgm:spPr/>
    </dgm:pt>
    <dgm:pt modelId="{D2403745-530B-4D3A-8BD3-1890136DCE61}" type="pres">
      <dgm:prSet presAssocID="{E3A73855-B9B6-4EB5-A187-C61C2198CD71}" presName="sibTrans" presStyleLbl="sibTrans2D1" presStyleIdx="1" presStyleCnt="19"/>
      <dgm:spPr/>
    </dgm:pt>
    <dgm:pt modelId="{045955F6-3BB4-4B6C-883D-A77B26D4740F}" type="pres">
      <dgm:prSet presAssocID="{E3A73855-B9B6-4EB5-A187-C61C2198CD71}" presName="connectorText" presStyleLbl="sibTrans2D1" presStyleIdx="1" presStyleCnt="19"/>
      <dgm:spPr/>
    </dgm:pt>
    <dgm:pt modelId="{B89C9D40-9CBB-4A40-A26D-FFAC5B25ED4B}" type="pres">
      <dgm:prSet presAssocID="{401F87C2-BE97-4E0A-82AA-0A20EF6576A5}" presName="node" presStyleLbl="node1" presStyleIdx="2" presStyleCnt="20">
        <dgm:presLayoutVars>
          <dgm:bulletEnabled val="1"/>
        </dgm:presLayoutVars>
      </dgm:prSet>
      <dgm:spPr/>
    </dgm:pt>
    <dgm:pt modelId="{7C37A0DD-AE51-4E7D-9237-34DF9CDB1560}" type="pres">
      <dgm:prSet presAssocID="{FEEF6BAA-2509-4927-BCB8-BA0F56911F94}" presName="sibTrans" presStyleLbl="sibTrans2D1" presStyleIdx="2" presStyleCnt="19"/>
      <dgm:spPr/>
    </dgm:pt>
    <dgm:pt modelId="{FD0145DD-ECC1-40BE-8A4E-350019F5ED7F}" type="pres">
      <dgm:prSet presAssocID="{FEEF6BAA-2509-4927-BCB8-BA0F56911F94}" presName="connectorText" presStyleLbl="sibTrans2D1" presStyleIdx="2" presStyleCnt="19"/>
      <dgm:spPr/>
    </dgm:pt>
    <dgm:pt modelId="{55DD153E-5E81-4DA8-9C07-EDF0E38BA1F2}" type="pres">
      <dgm:prSet presAssocID="{C07749D3-F26C-4E23-AC56-279856EFAA10}" presName="node" presStyleLbl="node1" presStyleIdx="3" presStyleCnt="20">
        <dgm:presLayoutVars>
          <dgm:bulletEnabled val="1"/>
        </dgm:presLayoutVars>
      </dgm:prSet>
      <dgm:spPr/>
    </dgm:pt>
    <dgm:pt modelId="{199B0F33-807B-407C-9F29-DD8DE91D6892}" type="pres">
      <dgm:prSet presAssocID="{9BA906D1-8E95-4689-ABEA-0B21F20464E7}" presName="sibTrans" presStyleLbl="sibTrans2D1" presStyleIdx="3" presStyleCnt="19"/>
      <dgm:spPr/>
    </dgm:pt>
    <dgm:pt modelId="{8930ADB7-0B9A-4A7A-8E39-797B256ABFCC}" type="pres">
      <dgm:prSet presAssocID="{9BA906D1-8E95-4689-ABEA-0B21F20464E7}" presName="connectorText" presStyleLbl="sibTrans2D1" presStyleIdx="3" presStyleCnt="19"/>
      <dgm:spPr/>
    </dgm:pt>
    <dgm:pt modelId="{4FD73BA3-A87A-4547-87B2-A6FD534BE62B}" type="pres">
      <dgm:prSet presAssocID="{F1E744E0-88A5-4CB1-B933-4C07938F6917}" presName="node" presStyleLbl="node1" presStyleIdx="4" presStyleCnt="20">
        <dgm:presLayoutVars>
          <dgm:bulletEnabled val="1"/>
        </dgm:presLayoutVars>
      </dgm:prSet>
      <dgm:spPr/>
    </dgm:pt>
    <dgm:pt modelId="{EF5CF362-5C8C-4857-93CB-B35D17C10AF0}" type="pres">
      <dgm:prSet presAssocID="{9D0996FA-6090-48C1-9DEA-B7893868121C}" presName="sibTrans" presStyleLbl="sibTrans2D1" presStyleIdx="4" presStyleCnt="19"/>
      <dgm:spPr/>
    </dgm:pt>
    <dgm:pt modelId="{DC250A29-9497-4FEB-A083-9EAE4815FDA1}" type="pres">
      <dgm:prSet presAssocID="{9D0996FA-6090-48C1-9DEA-B7893868121C}" presName="connectorText" presStyleLbl="sibTrans2D1" presStyleIdx="4" presStyleCnt="19"/>
      <dgm:spPr/>
    </dgm:pt>
    <dgm:pt modelId="{92B987D4-92D0-4F11-99F3-770C391727DA}" type="pres">
      <dgm:prSet presAssocID="{F9E55074-93E1-49D5-B6DC-C06CA9CE7738}" presName="node" presStyleLbl="node1" presStyleIdx="5" presStyleCnt="20">
        <dgm:presLayoutVars>
          <dgm:bulletEnabled val="1"/>
        </dgm:presLayoutVars>
      </dgm:prSet>
      <dgm:spPr/>
    </dgm:pt>
    <dgm:pt modelId="{E12EA71B-CD39-4497-8254-615BE69CC5CD}" type="pres">
      <dgm:prSet presAssocID="{BAC89E62-345A-4D9A-8A29-B78E8565806F}" presName="sibTrans" presStyleLbl="sibTrans2D1" presStyleIdx="5" presStyleCnt="19"/>
      <dgm:spPr/>
    </dgm:pt>
    <dgm:pt modelId="{769B7CAA-B7FB-4948-ACA2-3BBC28DAE0FC}" type="pres">
      <dgm:prSet presAssocID="{BAC89E62-345A-4D9A-8A29-B78E8565806F}" presName="connectorText" presStyleLbl="sibTrans2D1" presStyleIdx="5" presStyleCnt="19"/>
      <dgm:spPr/>
    </dgm:pt>
    <dgm:pt modelId="{117D2297-CF36-4059-AB29-B5D95F9648AD}" type="pres">
      <dgm:prSet presAssocID="{EE51541F-6A7D-4C28-9DD6-5B15ECAAD2FF}" presName="node" presStyleLbl="node1" presStyleIdx="6" presStyleCnt="20">
        <dgm:presLayoutVars>
          <dgm:bulletEnabled val="1"/>
        </dgm:presLayoutVars>
      </dgm:prSet>
      <dgm:spPr/>
    </dgm:pt>
    <dgm:pt modelId="{939E1412-F67F-4E6F-B70C-CAF307FD6CFD}" type="pres">
      <dgm:prSet presAssocID="{3DD87492-C7CA-4AB1-A2EA-B07C81CF9F11}" presName="sibTrans" presStyleLbl="sibTrans2D1" presStyleIdx="6" presStyleCnt="19"/>
      <dgm:spPr/>
    </dgm:pt>
    <dgm:pt modelId="{117E0F34-FB64-4989-9A5F-3789B7AB22A3}" type="pres">
      <dgm:prSet presAssocID="{3DD87492-C7CA-4AB1-A2EA-B07C81CF9F11}" presName="connectorText" presStyleLbl="sibTrans2D1" presStyleIdx="6" presStyleCnt="19"/>
      <dgm:spPr/>
    </dgm:pt>
    <dgm:pt modelId="{32C47487-9A4A-410B-B4CC-D8E146980AD2}" type="pres">
      <dgm:prSet presAssocID="{AC9DB332-B203-4176-AA2B-4D066FD17806}" presName="node" presStyleLbl="node1" presStyleIdx="7" presStyleCnt="20">
        <dgm:presLayoutVars>
          <dgm:bulletEnabled val="1"/>
        </dgm:presLayoutVars>
      </dgm:prSet>
      <dgm:spPr/>
    </dgm:pt>
    <dgm:pt modelId="{5B45C017-ED06-46F1-981F-48FD50407710}" type="pres">
      <dgm:prSet presAssocID="{6D8874AC-7709-4F17-934C-DE789A468E51}" presName="sibTrans" presStyleLbl="sibTrans2D1" presStyleIdx="7" presStyleCnt="19"/>
      <dgm:spPr/>
    </dgm:pt>
    <dgm:pt modelId="{088B0900-D2A1-4B20-8A88-AE39CD12748D}" type="pres">
      <dgm:prSet presAssocID="{6D8874AC-7709-4F17-934C-DE789A468E51}" presName="connectorText" presStyleLbl="sibTrans2D1" presStyleIdx="7" presStyleCnt="19"/>
      <dgm:spPr/>
    </dgm:pt>
    <dgm:pt modelId="{AAEF497F-F94C-4FDC-A68C-EB50AC61F0E9}" type="pres">
      <dgm:prSet presAssocID="{0FB469FB-D1BA-487C-9E8B-638B3202DB75}" presName="node" presStyleLbl="node1" presStyleIdx="8" presStyleCnt="20">
        <dgm:presLayoutVars>
          <dgm:bulletEnabled val="1"/>
        </dgm:presLayoutVars>
      </dgm:prSet>
      <dgm:spPr/>
    </dgm:pt>
    <dgm:pt modelId="{DED4DF39-A50E-4A2C-8312-A1B88999A9A5}" type="pres">
      <dgm:prSet presAssocID="{6A43AA5D-E097-4704-ADFB-645B3F0F6F5E}" presName="sibTrans" presStyleLbl="sibTrans2D1" presStyleIdx="8" presStyleCnt="19"/>
      <dgm:spPr/>
    </dgm:pt>
    <dgm:pt modelId="{43F4E4AC-5B19-4028-B5BA-7B29EF698834}" type="pres">
      <dgm:prSet presAssocID="{6A43AA5D-E097-4704-ADFB-645B3F0F6F5E}" presName="connectorText" presStyleLbl="sibTrans2D1" presStyleIdx="8" presStyleCnt="19"/>
      <dgm:spPr/>
    </dgm:pt>
    <dgm:pt modelId="{55BBD06D-AE23-4F6F-AD80-4C599AD33CFD}" type="pres">
      <dgm:prSet presAssocID="{4B996C21-2F84-4D64-9C41-4439DA9F7560}" presName="node" presStyleLbl="node1" presStyleIdx="9" presStyleCnt="20">
        <dgm:presLayoutVars>
          <dgm:bulletEnabled val="1"/>
        </dgm:presLayoutVars>
      </dgm:prSet>
      <dgm:spPr/>
    </dgm:pt>
    <dgm:pt modelId="{4776869F-97F3-4E8D-872B-F03253B93A1C}" type="pres">
      <dgm:prSet presAssocID="{65E24868-0436-4545-A4C1-5F34F09D792F}" presName="sibTrans" presStyleLbl="sibTrans2D1" presStyleIdx="9" presStyleCnt="19"/>
      <dgm:spPr/>
    </dgm:pt>
    <dgm:pt modelId="{72A77536-C954-4F01-B231-3F917FE5466C}" type="pres">
      <dgm:prSet presAssocID="{65E24868-0436-4545-A4C1-5F34F09D792F}" presName="connectorText" presStyleLbl="sibTrans2D1" presStyleIdx="9" presStyleCnt="19"/>
      <dgm:spPr/>
    </dgm:pt>
    <dgm:pt modelId="{D2FB6FB5-25B3-4B8F-9457-9B7AACCBB783}" type="pres">
      <dgm:prSet presAssocID="{2158BF8E-4575-407F-9B94-F62DF4B52370}" presName="node" presStyleLbl="node1" presStyleIdx="10" presStyleCnt="20">
        <dgm:presLayoutVars>
          <dgm:bulletEnabled val="1"/>
        </dgm:presLayoutVars>
      </dgm:prSet>
      <dgm:spPr/>
    </dgm:pt>
    <dgm:pt modelId="{9F33BB86-9DF4-4E12-BF2D-FC1ACF3D46A7}" type="pres">
      <dgm:prSet presAssocID="{811E39CA-B81E-413C-9465-A6A105F53B2A}" presName="sibTrans" presStyleLbl="sibTrans2D1" presStyleIdx="10" presStyleCnt="19"/>
      <dgm:spPr/>
    </dgm:pt>
    <dgm:pt modelId="{94C2F0F3-A911-4F40-BDAD-EFE5F2DE0223}" type="pres">
      <dgm:prSet presAssocID="{811E39CA-B81E-413C-9465-A6A105F53B2A}" presName="connectorText" presStyleLbl="sibTrans2D1" presStyleIdx="10" presStyleCnt="19"/>
      <dgm:spPr/>
    </dgm:pt>
    <dgm:pt modelId="{5B256CE3-A5C8-4A60-8BCB-32278106F867}" type="pres">
      <dgm:prSet presAssocID="{3EE6BD8F-843A-4585-8D42-3087A5A798D6}" presName="node" presStyleLbl="node1" presStyleIdx="11" presStyleCnt="20">
        <dgm:presLayoutVars>
          <dgm:bulletEnabled val="1"/>
        </dgm:presLayoutVars>
      </dgm:prSet>
      <dgm:spPr/>
    </dgm:pt>
    <dgm:pt modelId="{3879CA1F-C431-4BB6-A956-CAC779B97C04}" type="pres">
      <dgm:prSet presAssocID="{181381EE-24FC-4CF3-973F-CB941DC62CEF}" presName="sibTrans" presStyleLbl="sibTrans2D1" presStyleIdx="11" presStyleCnt="19"/>
      <dgm:spPr/>
    </dgm:pt>
    <dgm:pt modelId="{AE12F6BB-23A4-419E-8F91-0AE663A3972D}" type="pres">
      <dgm:prSet presAssocID="{181381EE-24FC-4CF3-973F-CB941DC62CEF}" presName="connectorText" presStyleLbl="sibTrans2D1" presStyleIdx="11" presStyleCnt="19"/>
      <dgm:spPr/>
    </dgm:pt>
    <dgm:pt modelId="{57347AEC-9907-405A-86F7-0E3F39042657}" type="pres">
      <dgm:prSet presAssocID="{165DBDF6-6FA9-451F-B843-FB3A151F14C4}" presName="node" presStyleLbl="node1" presStyleIdx="12" presStyleCnt="20">
        <dgm:presLayoutVars>
          <dgm:bulletEnabled val="1"/>
        </dgm:presLayoutVars>
      </dgm:prSet>
      <dgm:spPr/>
    </dgm:pt>
    <dgm:pt modelId="{BDDEF3B7-395D-4F50-A3DB-BB669279AD88}" type="pres">
      <dgm:prSet presAssocID="{B12170AE-34F0-4207-8640-07F85E6D0AE3}" presName="sibTrans" presStyleLbl="sibTrans2D1" presStyleIdx="12" presStyleCnt="19"/>
      <dgm:spPr/>
    </dgm:pt>
    <dgm:pt modelId="{9FD1E4F0-6409-4951-A40F-34C58E40BF02}" type="pres">
      <dgm:prSet presAssocID="{B12170AE-34F0-4207-8640-07F85E6D0AE3}" presName="connectorText" presStyleLbl="sibTrans2D1" presStyleIdx="12" presStyleCnt="19"/>
      <dgm:spPr/>
    </dgm:pt>
    <dgm:pt modelId="{39D5C348-C057-46D0-B1DD-4722FB984FC3}" type="pres">
      <dgm:prSet presAssocID="{FE0334C0-61A8-4164-B13C-5DBFF114F6B1}" presName="node" presStyleLbl="node1" presStyleIdx="13" presStyleCnt="20">
        <dgm:presLayoutVars>
          <dgm:bulletEnabled val="1"/>
        </dgm:presLayoutVars>
      </dgm:prSet>
      <dgm:spPr/>
    </dgm:pt>
    <dgm:pt modelId="{12BF9AA8-240C-487A-93C7-224F1B83530A}" type="pres">
      <dgm:prSet presAssocID="{65FA439A-3BA7-4588-98FE-E3AEB5C9B607}" presName="sibTrans" presStyleLbl="sibTrans2D1" presStyleIdx="13" presStyleCnt="19"/>
      <dgm:spPr/>
    </dgm:pt>
    <dgm:pt modelId="{A0D9C1C7-2C37-4079-BF0B-D0973EC46E5A}" type="pres">
      <dgm:prSet presAssocID="{65FA439A-3BA7-4588-98FE-E3AEB5C9B607}" presName="connectorText" presStyleLbl="sibTrans2D1" presStyleIdx="13" presStyleCnt="19"/>
      <dgm:spPr/>
    </dgm:pt>
    <dgm:pt modelId="{0C78F99D-BE9E-4054-ACBE-596434ED4B84}" type="pres">
      <dgm:prSet presAssocID="{D3F7510F-E785-4396-94A7-17CBDD5D5E4F}" presName="node" presStyleLbl="node1" presStyleIdx="14" presStyleCnt="20">
        <dgm:presLayoutVars>
          <dgm:bulletEnabled val="1"/>
        </dgm:presLayoutVars>
      </dgm:prSet>
      <dgm:spPr/>
    </dgm:pt>
    <dgm:pt modelId="{5BB46893-E5C4-462F-83D0-A6538DB09A1E}" type="pres">
      <dgm:prSet presAssocID="{FEA7A7B6-223C-45EC-8E69-2698ADC6E6CB}" presName="sibTrans" presStyleLbl="sibTrans2D1" presStyleIdx="14" presStyleCnt="19"/>
      <dgm:spPr/>
    </dgm:pt>
    <dgm:pt modelId="{0721EA96-CE61-460E-AAE7-2166FF75DBA0}" type="pres">
      <dgm:prSet presAssocID="{FEA7A7B6-223C-45EC-8E69-2698ADC6E6CB}" presName="connectorText" presStyleLbl="sibTrans2D1" presStyleIdx="14" presStyleCnt="19"/>
      <dgm:spPr/>
    </dgm:pt>
    <dgm:pt modelId="{39807FC6-3E70-4D9A-A162-E249B84AB36E}" type="pres">
      <dgm:prSet presAssocID="{06CE4DD8-D6B9-417A-B104-746247AE396F}" presName="node" presStyleLbl="node1" presStyleIdx="15" presStyleCnt="20">
        <dgm:presLayoutVars>
          <dgm:bulletEnabled val="1"/>
        </dgm:presLayoutVars>
      </dgm:prSet>
      <dgm:spPr/>
    </dgm:pt>
    <dgm:pt modelId="{B254EE00-3AA6-40CF-AFEF-D05B82BB9A81}" type="pres">
      <dgm:prSet presAssocID="{1F44CF45-0849-435D-8816-6BF3843D222D}" presName="sibTrans" presStyleLbl="sibTrans2D1" presStyleIdx="15" presStyleCnt="19"/>
      <dgm:spPr/>
    </dgm:pt>
    <dgm:pt modelId="{E3EE5243-2D6F-4789-99EA-A61AD01B8EFB}" type="pres">
      <dgm:prSet presAssocID="{1F44CF45-0849-435D-8816-6BF3843D222D}" presName="connectorText" presStyleLbl="sibTrans2D1" presStyleIdx="15" presStyleCnt="19"/>
      <dgm:spPr/>
    </dgm:pt>
    <dgm:pt modelId="{F3474B47-A32A-4697-BA4E-5EC4603FD143}" type="pres">
      <dgm:prSet presAssocID="{20CCDB88-48DD-4F8E-AAF2-7EE8107BA84A}" presName="node" presStyleLbl="node1" presStyleIdx="16" presStyleCnt="20">
        <dgm:presLayoutVars>
          <dgm:bulletEnabled val="1"/>
        </dgm:presLayoutVars>
      </dgm:prSet>
      <dgm:spPr/>
    </dgm:pt>
    <dgm:pt modelId="{242465AA-3E2F-467B-8ECD-21432619044A}" type="pres">
      <dgm:prSet presAssocID="{12031E8A-765D-4DD4-A7F2-96756400481C}" presName="sibTrans" presStyleLbl="sibTrans2D1" presStyleIdx="16" presStyleCnt="19"/>
      <dgm:spPr/>
    </dgm:pt>
    <dgm:pt modelId="{6F350960-2006-4787-B927-3FE75D63147B}" type="pres">
      <dgm:prSet presAssocID="{12031E8A-765D-4DD4-A7F2-96756400481C}" presName="connectorText" presStyleLbl="sibTrans2D1" presStyleIdx="16" presStyleCnt="19"/>
      <dgm:spPr/>
    </dgm:pt>
    <dgm:pt modelId="{57D45F75-9FE0-4C3E-8854-C5730837E24C}" type="pres">
      <dgm:prSet presAssocID="{5D03D491-6288-4296-A9F2-9B415A4DD532}" presName="node" presStyleLbl="node1" presStyleIdx="17" presStyleCnt="20">
        <dgm:presLayoutVars>
          <dgm:bulletEnabled val="1"/>
        </dgm:presLayoutVars>
      </dgm:prSet>
      <dgm:spPr/>
    </dgm:pt>
    <dgm:pt modelId="{7661D0F5-9EC2-4D4E-B9EA-E97A307EA2B7}" type="pres">
      <dgm:prSet presAssocID="{DD5C80C7-7B77-486F-8352-A8A72E3B2552}" presName="sibTrans" presStyleLbl="sibTrans2D1" presStyleIdx="17" presStyleCnt="19"/>
      <dgm:spPr/>
    </dgm:pt>
    <dgm:pt modelId="{5A186418-0392-4F7A-A493-F5ECCE17C0A2}" type="pres">
      <dgm:prSet presAssocID="{DD5C80C7-7B77-486F-8352-A8A72E3B2552}" presName="connectorText" presStyleLbl="sibTrans2D1" presStyleIdx="17" presStyleCnt="19"/>
      <dgm:spPr/>
    </dgm:pt>
    <dgm:pt modelId="{1A2B39B7-AAFC-4362-B5D3-06B03A436727}" type="pres">
      <dgm:prSet presAssocID="{B4AEA7F7-3233-4331-B641-79425DEDD3C5}" presName="node" presStyleLbl="node1" presStyleIdx="18" presStyleCnt="20">
        <dgm:presLayoutVars>
          <dgm:bulletEnabled val="1"/>
        </dgm:presLayoutVars>
      </dgm:prSet>
      <dgm:spPr/>
    </dgm:pt>
    <dgm:pt modelId="{242BBA83-8F7A-49A3-8AFD-F6B60EF41300}" type="pres">
      <dgm:prSet presAssocID="{80A0570A-DDCE-4D8F-BD52-1501BFFF9CEF}" presName="sibTrans" presStyleLbl="sibTrans2D1" presStyleIdx="18" presStyleCnt="19"/>
      <dgm:spPr/>
    </dgm:pt>
    <dgm:pt modelId="{645FE71B-F8E9-4E15-8852-C46B7E062BDC}" type="pres">
      <dgm:prSet presAssocID="{80A0570A-DDCE-4D8F-BD52-1501BFFF9CEF}" presName="connectorText" presStyleLbl="sibTrans2D1" presStyleIdx="18" presStyleCnt="19"/>
      <dgm:spPr/>
    </dgm:pt>
    <dgm:pt modelId="{FFAAFE37-E6FB-4B94-8436-727BEE4E765B}" type="pres">
      <dgm:prSet presAssocID="{39311992-B49B-45E7-8750-0E007EC47347}" presName="node" presStyleLbl="node1" presStyleIdx="19" presStyleCnt="20">
        <dgm:presLayoutVars>
          <dgm:bulletEnabled val="1"/>
        </dgm:presLayoutVars>
      </dgm:prSet>
      <dgm:spPr/>
    </dgm:pt>
  </dgm:ptLst>
  <dgm:cxnLst>
    <dgm:cxn modelId="{44234909-228D-4082-ABCE-D72F060D147F}" type="presOf" srcId="{65FA439A-3BA7-4588-98FE-E3AEB5C9B607}" destId="{12BF9AA8-240C-487A-93C7-224F1B83530A}" srcOrd="0" destOrd="0" presId="urn:microsoft.com/office/officeart/2005/8/layout/process5"/>
    <dgm:cxn modelId="{B2F47711-6637-4D50-9F69-C3A6624B5995}" type="presOf" srcId="{0FB469FB-D1BA-487C-9E8B-638B3202DB75}" destId="{AAEF497F-F94C-4FDC-A68C-EB50AC61F0E9}" srcOrd="0" destOrd="0" presId="urn:microsoft.com/office/officeart/2005/8/layout/process5"/>
    <dgm:cxn modelId="{24EAEF12-3484-4BA9-AC91-ACEE69764536}" srcId="{9DD5C731-BE5E-4F28-9107-C0CA76275124}" destId="{20CCDB88-48DD-4F8E-AAF2-7EE8107BA84A}" srcOrd="16" destOrd="0" parTransId="{FCBAD3DE-6B36-41FD-B2C3-42E72724A63E}" sibTransId="{12031E8A-765D-4DD4-A7F2-96756400481C}"/>
    <dgm:cxn modelId="{28C00E1E-0B2A-47B3-AC9C-FF835AB509A3}" srcId="{9DD5C731-BE5E-4F28-9107-C0CA76275124}" destId="{C07749D3-F26C-4E23-AC56-279856EFAA10}" srcOrd="3" destOrd="0" parTransId="{D6292577-19F3-4152-AF71-A79E9BBF5189}" sibTransId="{9BA906D1-8E95-4689-ABEA-0B21F20464E7}"/>
    <dgm:cxn modelId="{AB800C1F-A5D2-4006-8C84-67F901D53109}" type="presOf" srcId="{DD5C80C7-7B77-486F-8352-A8A72E3B2552}" destId="{5A186418-0392-4F7A-A493-F5ECCE17C0A2}" srcOrd="1" destOrd="0" presId="urn:microsoft.com/office/officeart/2005/8/layout/process5"/>
    <dgm:cxn modelId="{14A13B20-5460-4D12-9450-C4452C273108}" type="presOf" srcId="{9D0996FA-6090-48C1-9DEA-B7893868121C}" destId="{DC250A29-9497-4FEB-A083-9EAE4815FDA1}" srcOrd="1" destOrd="0" presId="urn:microsoft.com/office/officeart/2005/8/layout/process5"/>
    <dgm:cxn modelId="{5CEE9B25-B8D6-4339-BFF1-259508A6C014}" type="presOf" srcId="{811E39CA-B81E-413C-9465-A6A105F53B2A}" destId="{94C2F0F3-A911-4F40-BDAD-EFE5F2DE0223}" srcOrd="1" destOrd="0" presId="urn:microsoft.com/office/officeart/2005/8/layout/process5"/>
    <dgm:cxn modelId="{B81FC726-1D1D-45C2-AD42-05C7DFC6BC01}" srcId="{9DD5C731-BE5E-4F28-9107-C0CA76275124}" destId="{2158BF8E-4575-407F-9B94-F62DF4B52370}" srcOrd="10" destOrd="0" parTransId="{4D2AE8A2-7497-4F20-8359-4F5D76A9B4EA}" sibTransId="{811E39CA-B81E-413C-9465-A6A105F53B2A}"/>
    <dgm:cxn modelId="{03AA5629-9F54-4B6F-8AB8-D19488A9E0D5}" type="presOf" srcId="{4B996C21-2F84-4D64-9C41-4439DA9F7560}" destId="{55BBD06D-AE23-4F6F-AD80-4C599AD33CFD}" srcOrd="0" destOrd="0" presId="urn:microsoft.com/office/officeart/2005/8/layout/process5"/>
    <dgm:cxn modelId="{A58F3D2C-BEB5-4A2E-8E27-93105D7AAF15}" type="presOf" srcId="{B12170AE-34F0-4207-8640-07F85E6D0AE3}" destId="{9FD1E4F0-6409-4951-A40F-34C58E40BF02}" srcOrd="1" destOrd="0" presId="urn:microsoft.com/office/officeart/2005/8/layout/process5"/>
    <dgm:cxn modelId="{A94A802F-D079-498C-AC53-71F51AFF5183}" type="presOf" srcId="{F1E744E0-88A5-4CB1-B933-4C07938F6917}" destId="{4FD73BA3-A87A-4547-87B2-A6FD534BE62B}" srcOrd="0" destOrd="0" presId="urn:microsoft.com/office/officeart/2005/8/layout/process5"/>
    <dgm:cxn modelId="{674CD12F-F96F-4238-B9A8-DB1C3925D98B}" type="presOf" srcId="{6D8874AC-7709-4F17-934C-DE789A468E51}" destId="{088B0900-D2A1-4B20-8A88-AE39CD12748D}" srcOrd="1" destOrd="0" presId="urn:microsoft.com/office/officeart/2005/8/layout/process5"/>
    <dgm:cxn modelId="{6E190732-3263-4D51-AB80-EDD19B5E6D70}" type="presOf" srcId="{811E39CA-B81E-413C-9465-A6A105F53B2A}" destId="{9F33BB86-9DF4-4E12-BF2D-FC1ACF3D46A7}" srcOrd="0" destOrd="0" presId="urn:microsoft.com/office/officeart/2005/8/layout/process5"/>
    <dgm:cxn modelId="{55DB0136-8AF9-475F-BC1B-B89DC0FDC779}" type="presOf" srcId="{BAC89E62-345A-4D9A-8A29-B78E8565806F}" destId="{769B7CAA-B7FB-4948-ACA2-3BBC28DAE0FC}" srcOrd="1" destOrd="0" presId="urn:microsoft.com/office/officeart/2005/8/layout/process5"/>
    <dgm:cxn modelId="{3C3B2936-EA51-448F-AC00-9DC46B8364B1}" type="presOf" srcId="{9BA906D1-8E95-4689-ABEA-0B21F20464E7}" destId="{8930ADB7-0B9A-4A7A-8E39-797B256ABFCC}" srcOrd="1" destOrd="0" presId="urn:microsoft.com/office/officeart/2005/8/layout/process5"/>
    <dgm:cxn modelId="{3E91B536-6F29-4A75-BDE9-6092EA66A028}" type="presOf" srcId="{DD5C80C7-7B77-486F-8352-A8A72E3B2552}" destId="{7661D0F5-9EC2-4D4E-B9EA-E97A307EA2B7}" srcOrd="0" destOrd="0" presId="urn:microsoft.com/office/officeart/2005/8/layout/process5"/>
    <dgm:cxn modelId="{5DC7E436-9F5A-42A6-AB87-22647E2A5CC4}" srcId="{9DD5C731-BE5E-4F28-9107-C0CA76275124}" destId="{B4AEA7F7-3233-4331-B641-79425DEDD3C5}" srcOrd="18" destOrd="0" parTransId="{E37D73B6-2253-4274-965E-3E7D9C677633}" sibTransId="{80A0570A-DDCE-4D8F-BD52-1501BFFF9CEF}"/>
    <dgm:cxn modelId="{01DC2137-6424-453A-96B3-07871E8EF0D6}" type="presOf" srcId="{9DD5C731-BE5E-4F28-9107-C0CA76275124}" destId="{6D98BF3D-30F4-47BD-BD3C-ECE8F6E3A756}" srcOrd="0" destOrd="0" presId="urn:microsoft.com/office/officeart/2005/8/layout/process5"/>
    <dgm:cxn modelId="{D51F3137-39F3-4C8A-84B5-33C7E0BDA09D}" type="presOf" srcId="{9EC2A7AD-2CA0-477B-AA10-CD475AC0A4AB}" destId="{1CD120C8-0278-40C8-A1AD-611862F15433}" srcOrd="1" destOrd="0" presId="urn:microsoft.com/office/officeart/2005/8/layout/process5"/>
    <dgm:cxn modelId="{EF7A2D38-E611-483A-8B1B-75CDFBC165E3}" type="presOf" srcId="{20CCDB88-48DD-4F8E-AAF2-7EE8107BA84A}" destId="{F3474B47-A32A-4697-BA4E-5EC4603FD143}" srcOrd="0" destOrd="0" presId="urn:microsoft.com/office/officeart/2005/8/layout/process5"/>
    <dgm:cxn modelId="{D3813E3A-5A0A-49D7-8A69-1C5F8F46D92A}" type="presOf" srcId="{181381EE-24FC-4CF3-973F-CB941DC62CEF}" destId="{AE12F6BB-23A4-419E-8F91-0AE663A3972D}" srcOrd="1" destOrd="0" presId="urn:microsoft.com/office/officeart/2005/8/layout/process5"/>
    <dgm:cxn modelId="{A26F243D-2794-4D98-AD3B-B07F7970F6E7}" srcId="{9DD5C731-BE5E-4F28-9107-C0CA76275124}" destId="{3EE6BD8F-843A-4585-8D42-3087A5A798D6}" srcOrd="11" destOrd="0" parTransId="{8B0871A6-C316-42E8-8927-4DA6461D5371}" sibTransId="{181381EE-24FC-4CF3-973F-CB941DC62CEF}"/>
    <dgm:cxn modelId="{FCA3333E-FA47-471C-974F-774B0F79A358}" type="presOf" srcId="{FE0334C0-61A8-4164-B13C-5DBFF114F6B1}" destId="{39D5C348-C057-46D0-B1DD-4722FB984FC3}" srcOrd="0" destOrd="0" presId="urn:microsoft.com/office/officeart/2005/8/layout/process5"/>
    <dgm:cxn modelId="{EB53B43E-542C-403F-B18B-3142009989F5}" srcId="{9DD5C731-BE5E-4F28-9107-C0CA76275124}" destId="{401F87C2-BE97-4E0A-82AA-0A20EF6576A5}" srcOrd="2" destOrd="0" parTransId="{ACAAEF9C-04ED-4241-AEAD-66F4F82F5D4D}" sibTransId="{FEEF6BAA-2509-4927-BCB8-BA0F56911F94}"/>
    <dgm:cxn modelId="{154EA75B-8893-4718-8D5C-D0FFF3E763EB}" type="presOf" srcId="{3DD87492-C7CA-4AB1-A2EA-B07C81CF9F11}" destId="{117E0F34-FB64-4989-9A5F-3789B7AB22A3}" srcOrd="1" destOrd="0" presId="urn:microsoft.com/office/officeart/2005/8/layout/process5"/>
    <dgm:cxn modelId="{DBF0725C-D494-4784-BDF6-AC9B72AB1D76}" type="presOf" srcId="{FEA7A7B6-223C-45EC-8E69-2698ADC6E6CB}" destId="{5BB46893-E5C4-462F-83D0-A6538DB09A1E}" srcOrd="0" destOrd="0" presId="urn:microsoft.com/office/officeart/2005/8/layout/process5"/>
    <dgm:cxn modelId="{AA049442-5A93-49CD-BC77-942F785D6E36}" type="presOf" srcId="{AC9DB332-B203-4176-AA2B-4D066FD17806}" destId="{32C47487-9A4A-410B-B4CC-D8E146980AD2}" srcOrd="0" destOrd="0" presId="urn:microsoft.com/office/officeart/2005/8/layout/process5"/>
    <dgm:cxn modelId="{BC1AFD46-CE22-48B8-97EE-2368BB2E51BD}" type="presOf" srcId="{B4AEA7F7-3233-4331-B641-79425DEDD3C5}" destId="{1A2B39B7-AAFC-4362-B5D3-06B03A436727}" srcOrd="0" destOrd="0" presId="urn:microsoft.com/office/officeart/2005/8/layout/process5"/>
    <dgm:cxn modelId="{A901E149-5E3B-4FCD-9ECA-2EAC6F474A37}" srcId="{9DD5C731-BE5E-4F28-9107-C0CA76275124}" destId="{D3F7510F-E785-4396-94A7-17CBDD5D5E4F}" srcOrd="14" destOrd="0" parTransId="{919AEB2B-ED83-4F38-8295-ED9763C742F3}" sibTransId="{FEA7A7B6-223C-45EC-8E69-2698ADC6E6CB}"/>
    <dgm:cxn modelId="{D239AF6C-6A1A-40F1-9F0D-E175C5C261B9}" srcId="{9DD5C731-BE5E-4F28-9107-C0CA76275124}" destId="{39311992-B49B-45E7-8750-0E007EC47347}" srcOrd="19" destOrd="0" parTransId="{38652944-C196-449B-A752-30D829CECA2A}" sibTransId="{2DC80EA1-610E-47E4-8A31-E635EB2FF31A}"/>
    <dgm:cxn modelId="{81C6C76C-345E-40D2-9F97-D118B7E3677C}" srcId="{9DD5C731-BE5E-4F28-9107-C0CA76275124}" destId="{AC9DB332-B203-4176-AA2B-4D066FD17806}" srcOrd="7" destOrd="0" parTransId="{A01313EB-28AF-458F-A9F7-8ADB9BF161BE}" sibTransId="{6D8874AC-7709-4F17-934C-DE789A468E51}"/>
    <dgm:cxn modelId="{3EC2A26E-7EF2-4B2C-B983-88F44019E9C5}" type="presOf" srcId="{6A43AA5D-E097-4704-ADFB-645B3F0F6F5E}" destId="{DED4DF39-A50E-4A2C-8312-A1B88999A9A5}" srcOrd="0" destOrd="0" presId="urn:microsoft.com/office/officeart/2005/8/layout/process5"/>
    <dgm:cxn modelId="{483A2A71-1E80-4630-957A-86A26F8E538B}" srcId="{9DD5C731-BE5E-4F28-9107-C0CA76275124}" destId="{9E762D56-28FD-4871-B3B0-89F3E2F4BE8B}" srcOrd="1" destOrd="0" parTransId="{FA388A0C-6763-444A-930C-9416D1587C51}" sibTransId="{E3A73855-B9B6-4EB5-A187-C61C2198CD71}"/>
    <dgm:cxn modelId="{C51D8871-8400-4CD0-B80F-327D0AC2EC99}" type="presOf" srcId="{1F44CF45-0849-435D-8816-6BF3843D222D}" destId="{E3EE5243-2D6F-4789-99EA-A61AD01B8EFB}" srcOrd="1" destOrd="0" presId="urn:microsoft.com/office/officeart/2005/8/layout/process5"/>
    <dgm:cxn modelId="{37F68C51-AA45-42D5-A243-E0CBE02CB4A4}" type="presOf" srcId="{EE51541F-6A7D-4C28-9DD6-5B15ECAAD2FF}" destId="{117D2297-CF36-4059-AB29-B5D95F9648AD}" srcOrd="0" destOrd="0" presId="urn:microsoft.com/office/officeart/2005/8/layout/process5"/>
    <dgm:cxn modelId="{BCBA3072-AA6D-4B2D-BEF5-F2850713B6E7}" type="presOf" srcId="{65E24868-0436-4545-A4C1-5F34F09D792F}" destId="{72A77536-C954-4F01-B231-3F917FE5466C}" srcOrd="1" destOrd="0" presId="urn:microsoft.com/office/officeart/2005/8/layout/process5"/>
    <dgm:cxn modelId="{DA6FAB56-FEE7-4AB8-B530-230144D9FC30}" srcId="{9DD5C731-BE5E-4F28-9107-C0CA76275124}" destId="{06CE4DD8-D6B9-417A-B104-746247AE396F}" srcOrd="15" destOrd="0" parTransId="{56C89E2B-8D80-40A7-948A-A5F1F5080840}" sibTransId="{1F44CF45-0849-435D-8816-6BF3843D222D}"/>
    <dgm:cxn modelId="{3924B857-0A62-4573-B053-A316B247B0EA}" srcId="{9DD5C731-BE5E-4F28-9107-C0CA76275124}" destId="{925427E8-B445-49C7-93EB-07D974AE41A0}" srcOrd="0" destOrd="0" parTransId="{2893F855-F7B9-426A-95AD-059AC8C16985}" sibTransId="{9EC2A7AD-2CA0-477B-AA10-CD475AC0A4AB}"/>
    <dgm:cxn modelId="{595E847B-7A44-4AA2-8772-131623AD587F}" type="presOf" srcId="{FEEF6BAA-2509-4927-BCB8-BA0F56911F94}" destId="{FD0145DD-ECC1-40BE-8A4E-350019F5ED7F}" srcOrd="1" destOrd="0" presId="urn:microsoft.com/office/officeart/2005/8/layout/process5"/>
    <dgm:cxn modelId="{F91D6A7E-A864-4C94-A271-FDC95DC88971}" type="presOf" srcId="{1F44CF45-0849-435D-8816-6BF3843D222D}" destId="{B254EE00-3AA6-40CF-AFEF-D05B82BB9A81}" srcOrd="0" destOrd="0" presId="urn:microsoft.com/office/officeart/2005/8/layout/process5"/>
    <dgm:cxn modelId="{8C121B7F-D1EC-436C-9470-3C58325E2D67}" type="presOf" srcId="{5D03D491-6288-4296-A9F2-9B415A4DD532}" destId="{57D45F75-9FE0-4C3E-8854-C5730837E24C}" srcOrd="0" destOrd="0" presId="urn:microsoft.com/office/officeart/2005/8/layout/process5"/>
    <dgm:cxn modelId="{1AB8AD82-51B9-49CC-A8DB-4C973684B2CC}" type="presOf" srcId="{6A43AA5D-E097-4704-ADFB-645B3F0F6F5E}" destId="{43F4E4AC-5B19-4028-B5BA-7B29EF698834}" srcOrd="1" destOrd="0" presId="urn:microsoft.com/office/officeart/2005/8/layout/process5"/>
    <dgm:cxn modelId="{D4A9D68C-E8ED-4634-8A7D-CB0D6D23D8C8}" type="presOf" srcId="{E3A73855-B9B6-4EB5-A187-C61C2198CD71}" destId="{D2403745-530B-4D3A-8BD3-1890136DCE61}" srcOrd="0" destOrd="0" presId="urn:microsoft.com/office/officeart/2005/8/layout/process5"/>
    <dgm:cxn modelId="{9118CB8E-915E-4015-8295-637619B5FC96}" type="presOf" srcId="{165DBDF6-6FA9-451F-B843-FB3A151F14C4}" destId="{57347AEC-9907-405A-86F7-0E3F39042657}" srcOrd="0" destOrd="0" presId="urn:microsoft.com/office/officeart/2005/8/layout/process5"/>
    <dgm:cxn modelId="{13CBE990-201C-4BA0-A5FB-A70B9A318545}" srcId="{9DD5C731-BE5E-4F28-9107-C0CA76275124}" destId="{4B996C21-2F84-4D64-9C41-4439DA9F7560}" srcOrd="9" destOrd="0" parTransId="{89140907-E1F7-4C33-86D1-6484813B3AB6}" sibTransId="{65E24868-0436-4545-A4C1-5F34F09D792F}"/>
    <dgm:cxn modelId="{F3E35E96-0C23-40DA-AB37-E1DE6615C56A}" type="presOf" srcId="{3DD87492-C7CA-4AB1-A2EA-B07C81CF9F11}" destId="{939E1412-F67F-4E6F-B70C-CAF307FD6CFD}" srcOrd="0" destOrd="0" presId="urn:microsoft.com/office/officeart/2005/8/layout/process5"/>
    <dgm:cxn modelId="{12E79998-DEB6-43F6-AFCB-3C317B42BA19}" type="presOf" srcId="{3EE6BD8F-843A-4585-8D42-3087A5A798D6}" destId="{5B256CE3-A5C8-4A60-8BCB-32278106F867}" srcOrd="0" destOrd="0" presId="urn:microsoft.com/office/officeart/2005/8/layout/process5"/>
    <dgm:cxn modelId="{FCFF229D-469B-4F19-B10E-4F9E5D129DC7}" srcId="{9DD5C731-BE5E-4F28-9107-C0CA76275124}" destId="{F1E744E0-88A5-4CB1-B933-4C07938F6917}" srcOrd="4" destOrd="0" parTransId="{82493EF2-FE74-4AB6-BC1E-EB5B5027F94C}" sibTransId="{9D0996FA-6090-48C1-9DEA-B7893868121C}"/>
    <dgm:cxn modelId="{7D99249E-9ABB-4374-9458-884D77B1E82B}" type="presOf" srcId="{80A0570A-DDCE-4D8F-BD52-1501BFFF9CEF}" destId="{645FE71B-F8E9-4E15-8852-C46B7E062BDC}" srcOrd="1" destOrd="0" presId="urn:microsoft.com/office/officeart/2005/8/layout/process5"/>
    <dgm:cxn modelId="{9F6C7D9E-A0B2-460E-8713-0E4AD2212E17}" srcId="{9DD5C731-BE5E-4F28-9107-C0CA76275124}" destId="{5D03D491-6288-4296-A9F2-9B415A4DD532}" srcOrd="17" destOrd="0" parTransId="{04423E7D-A1B0-46C7-882D-F1366B7C210C}" sibTransId="{DD5C80C7-7B77-486F-8352-A8A72E3B2552}"/>
    <dgm:cxn modelId="{89AB9C9E-3601-4547-9425-72EF2E4BDED4}" type="presOf" srcId="{BAC89E62-345A-4D9A-8A29-B78E8565806F}" destId="{E12EA71B-CD39-4497-8254-615BE69CC5CD}" srcOrd="0" destOrd="0" presId="urn:microsoft.com/office/officeart/2005/8/layout/process5"/>
    <dgm:cxn modelId="{406A009F-E9EE-451E-B694-3F33E7A0CC44}" type="presOf" srcId="{925427E8-B445-49C7-93EB-07D974AE41A0}" destId="{73791A1F-0736-46F2-B9AC-FEA9C2E2A01F}" srcOrd="0" destOrd="0" presId="urn:microsoft.com/office/officeart/2005/8/layout/process5"/>
    <dgm:cxn modelId="{1AE029A4-C4D3-4B1C-90CD-F445466071A9}" type="presOf" srcId="{39311992-B49B-45E7-8750-0E007EC47347}" destId="{FFAAFE37-E6FB-4B94-8436-727BEE4E765B}" srcOrd="0" destOrd="0" presId="urn:microsoft.com/office/officeart/2005/8/layout/process5"/>
    <dgm:cxn modelId="{6190E5A5-2AB1-43D2-AC61-7846E90B8AC3}" type="presOf" srcId="{9E762D56-28FD-4871-B3B0-89F3E2F4BE8B}" destId="{4E75FA00-37C9-47B0-99DE-8444A766B6CF}" srcOrd="0" destOrd="0" presId="urn:microsoft.com/office/officeart/2005/8/layout/process5"/>
    <dgm:cxn modelId="{18B2EAA6-F2AE-4E56-93B6-2F82D6A4DF75}" type="presOf" srcId="{181381EE-24FC-4CF3-973F-CB941DC62CEF}" destId="{3879CA1F-C431-4BB6-A956-CAC779B97C04}" srcOrd="0" destOrd="0" presId="urn:microsoft.com/office/officeart/2005/8/layout/process5"/>
    <dgm:cxn modelId="{652F11A7-ED15-4A4D-A327-680BCF053C78}" type="presOf" srcId="{2158BF8E-4575-407F-9B94-F62DF4B52370}" destId="{D2FB6FB5-25B3-4B8F-9457-9B7AACCBB783}" srcOrd="0" destOrd="0" presId="urn:microsoft.com/office/officeart/2005/8/layout/process5"/>
    <dgm:cxn modelId="{E7C495A8-29A0-491F-A0A7-26D7049E8E70}" type="presOf" srcId="{401F87C2-BE97-4E0A-82AA-0A20EF6576A5}" destId="{B89C9D40-9CBB-4A40-A26D-FFAC5B25ED4B}" srcOrd="0" destOrd="0" presId="urn:microsoft.com/office/officeart/2005/8/layout/process5"/>
    <dgm:cxn modelId="{148DBCAD-E191-4A29-A55D-814D744CA6F2}" srcId="{9DD5C731-BE5E-4F28-9107-C0CA76275124}" destId="{0FB469FB-D1BA-487C-9E8B-638B3202DB75}" srcOrd="8" destOrd="0" parTransId="{CC67E58B-165B-423E-8C18-7FFF46A36F79}" sibTransId="{6A43AA5D-E097-4704-ADFB-645B3F0F6F5E}"/>
    <dgm:cxn modelId="{A393ECAD-819D-4AD6-95F5-7756674F44F2}" type="presOf" srcId="{F9E55074-93E1-49D5-B6DC-C06CA9CE7738}" destId="{92B987D4-92D0-4F11-99F3-770C391727DA}" srcOrd="0" destOrd="0" presId="urn:microsoft.com/office/officeart/2005/8/layout/process5"/>
    <dgm:cxn modelId="{20F89BAE-ECB2-4CE0-B8E5-E4499837F2DA}" type="presOf" srcId="{FEEF6BAA-2509-4927-BCB8-BA0F56911F94}" destId="{7C37A0DD-AE51-4E7D-9237-34DF9CDB1560}" srcOrd="0" destOrd="0" presId="urn:microsoft.com/office/officeart/2005/8/layout/process5"/>
    <dgm:cxn modelId="{4A629AB6-FDC0-47B6-958D-38F5794BF4C9}" srcId="{9DD5C731-BE5E-4F28-9107-C0CA76275124}" destId="{165DBDF6-6FA9-451F-B843-FB3A151F14C4}" srcOrd="12" destOrd="0" parTransId="{F6A1E5C1-E16C-4E33-B8AA-AD60F7E69FD4}" sibTransId="{B12170AE-34F0-4207-8640-07F85E6D0AE3}"/>
    <dgm:cxn modelId="{209118B8-B80B-4E9C-B1A5-4F1BF493A383}" type="presOf" srcId="{65FA439A-3BA7-4588-98FE-E3AEB5C9B607}" destId="{A0D9C1C7-2C37-4079-BF0B-D0973EC46E5A}" srcOrd="1" destOrd="0" presId="urn:microsoft.com/office/officeart/2005/8/layout/process5"/>
    <dgm:cxn modelId="{3383DBBA-8CA6-4273-A424-A37B0BF95D16}" type="presOf" srcId="{FEA7A7B6-223C-45EC-8E69-2698ADC6E6CB}" destId="{0721EA96-CE61-460E-AAE7-2166FF75DBA0}" srcOrd="1" destOrd="0" presId="urn:microsoft.com/office/officeart/2005/8/layout/process5"/>
    <dgm:cxn modelId="{A4D7E7BA-8C77-46CB-A107-41E74F4CEF4A}" type="presOf" srcId="{06CE4DD8-D6B9-417A-B104-746247AE396F}" destId="{39807FC6-3E70-4D9A-A162-E249B84AB36E}" srcOrd="0" destOrd="0" presId="urn:microsoft.com/office/officeart/2005/8/layout/process5"/>
    <dgm:cxn modelId="{F1417FBF-CB73-45B2-912E-85367B8FE769}" type="presOf" srcId="{65E24868-0436-4545-A4C1-5F34F09D792F}" destId="{4776869F-97F3-4E8D-872B-F03253B93A1C}" srcOrd="0" destOrd="0" presId="urn:microsoft.com/office/officeart/2005/8/layout/process5"/>
    <dgm:cxn modelId="{43DB47C0-CE1F-4345-94F5-8B0879BD28CA}" type="presOf" srcId="{12031E8A-765D-4DD4-A7F2-96756400481C}" destId="{242465AA-3E2F-467B-8ECD-21432619044A}" srcOrd="0" destOrd="0" presId="urn:microsoft.com/office/officeart/2005/8/layout/process5"/>
    <dgm:cxn modelId="{07F50AC7-A999-443E-BFA7-281EFEDACD7D}" type="presOf" srcId="{D3F7510F-E785-4396-94A7-17CBDD5D5E4F}" destId="{0C78F99D-BE9E-4054-ACBE-596434ED4B84}" srcOrd="0" destOrd="0" presId="urn:microsoft.com/office/officeart/2005/8/layout/process5"/>
    <dgm:cxn modelId="{70556CC9-4979-4DC1-BE92-F85E3C582BF1}" type="presOf" srcId="{C07749D3-F26C-4E23-AC56-279856EFAA10}" destId="{55DD153E-5E81-4DA8-9C07-EDF0E38BA1F2}" srcOrd="0" destOrd="0" presId="urn:microsoft.com/office/officeart/2005/8/layout/process5"/>
    <dgm:cxn modelId="{A73C02CB-E7AA-4539-A8B6-39EF5C0C3796}" type="presOf" srcId="{B12170AE-34F0-4207-8640-07F85E6D0AE3}" destId="{BDDEF3B7-395D-4F50-A3DB-BB669279AD88}" srcOrd="0" destOrd="0" presId="urn:microsoft.com/office/officeart/2005/8/layout/process5"/>
    <dgm:cxn modelId="{86A3EAD0-5194-4047-964B-368403756C64}" type="presOf" srcId="{9BA906D1-8E95-4689-ABEA-0B21F20464E7}" destId="{199B0F33-807B-407C-9F29-DD8DE91D6892}" srcOrd="0" destOrd="0" presId="urn:microsoft.com/office/officeart/2005/8/layout/process5"/>
    <dgm:cxn modelId="{D33C31D7-3FEF-4DFD-95ED-4E2382665F34}" type="presOf" srcId="{9D0996FA-6090-48C1-9DEA-B7893868121C}" destId="{EF5CF362-5C8C-4857-93CB-B35D17C10AF0}" srcOrd="0" destOrd="0" presId="urn:microsoft.com/office/officeart/2005/8/layout/process5"/>
    <dgm:cxn modelId="{1D114EDD-466F-4E40-BC2F-B8B884DCCED9}" srcId="{9DD5C731-BE5E-4F28-9107-C0CA76275124}" destId="{EE51541F-6A7D-4C28-9DD6-5B15ECAAD2FF}" srcOrd="6" destOrd="0" parTransId="{44ADCACC-6FA1-4BE4-A899-E03F68964AAB}" sibTransId="{3DD87492-C7CA-4AB1-A2EA-B07C81CF9F11}"/>
    <dgm:cxn modelId="{02708ADF-8BC0-419A-A0B0-0504BE7A734A}" srcId="{9DD5C731-BE5E-4F28-9107-C0CA76275124}" destId="{F9E55074-93E1-49D5-B6DC-C06CA9CE7738}" srcOrd="5" destOrd="0" parTransId="{A47AEF52-7D76-4FA9-BE9C-1172207719B6}" sibTransId="{BAC89E62-345A-4D9A-8A29-B78E8565806F}"/>
    <dgm:cxn modelId="{C8FC60E6-EB63-450E-8D7B-148725286A90}" srcId="{9DD5C731-BE5E-4F28-9107-C0CA76275124}" destId="{FE0334C0-61A8-4164-B13C-5DBFF114F6B1}" srcOrd="13" destOrd="0" parTransId="{A8FB6E34-8BCA-4C1A-9079-6A50E456234A}" sibTransId="{65FA439A-3BA7-4588-98FE-E3AEB5C9B607}"/>
    <dgm:cxn modelId="{19F208E7-5EC7-4E71-AE86-18DD026183F5}" type="presOf" srcId="{E3A73855-B9B6-4EB5-A187-C61C2198CD71}" destId="{045955F6-3BB4-4B6C-883D-A77B26D4740F}" srcOrd="1" destOrd="0" presId="urn:microsoft.com/office/officeart/2005/8/layout/process5"/>
    <dgm:cxn modelId="{B7D595E8-3165-41CE-98CF-FBB01C645E79}" type="presOf" srcId="{80A0570A-DDCE-4D8F-BD52-1501BFFF9CEF}" destId="{242BBA83-8F7A-49A3-8AFD-F6B60EF41300}" srcOrd="0" destOrd="0" presId="urn:microsoft.com/office/officeart/2005/8/layout/process5"/>
    <dgm:cxn modelId="{843104EB-0F2B-4651-A5B6-866E028DF4EC}" type="presOf" srcId="{6D8874AC-7709-4F17-934C-DE789A468E51}" destId="{5B45C017-ED06-46F1-981F-48FD50407710}" srcOrd="0" destOrd="0" presId="urn:microsoft.com/office/officeart/2005/8/layout/process5"/>
    <dgm:cxn modelId="{2A1744EB-1200-4FCD-8533-96DAD65EED04}" type="presOf" srcId="{9EC2A7AD-2CA0-477B-AA10-CD475AC0A4AB}" destId="{05D684DF-CA81-42C3-830F-19D02B54DBE4}" srcOrd="0" destOrd="0" presId="urn:microsoft.com/office/officeart/2005/8/layout/process5"/>
    <dgm:cxn modelId="{0496E1FC-D697-4A73-A130-4DE78D16BE74}" type="presOf" srcId="{12031E8A-765D-4DD4-A7F2-96756400481C}" destId="{6F350960-2006-4787-B927-3FE75D63147B}" srcOrd="1" destOrd="0" presId="urn:microsoft.com/office/officeart/2005/8/layout/process5"/>
    <dgm:cxn modelId="{0E46C450-BC10-4DF3-9451-CE5C8B664D6A}" type="presParOf" srcId="{6D98BF3D-30F4-47BD-BD3C-ECE8F6E3A756}" destId="{73791A1F-0736-46F2-B9AC-FEA9C2E2A01F}" srcOrd="0" destOrd="0" presId="urn:microsoft.com/office/officeart/2005/8/layout/process5"/>
    <dgm:cxn modelId="{1114143E-9567-4257-92B6-1FEDA10D36B7}" type="presParOf" srcId="{6D98BF3D-30F4-47BD-BD3C-ECE8F6E3A756}" destId="{05D684DF-CA81-42C3-830F-19D02B54DBE4}" srcOrd="1" destOrd="0" presId="urn:microsoft.com/office/officeart/2005/8/layout/process5"/>
    <dgm:cxn modelId="{0C6E5A2F-6EF9-4457-9102-3E3BA4567FC6}" type="presParOf" srcId="{05D684DF-CA81-42C3-830F-19D02B54DBE4}" destId="{1CD120C8-0278-40C8-A1AD-611862F15433}" srcOrd="0" destOrd="0" presId="urn:microsoft.com/office/officeart/2005/8/layout/process5"/>
    <dgm:cxn modelId="{8D4A1289-D770-458E-A1DF-D351694886D6}" type="presParOf" srcId="{6D98BF3D-30F4-47BD-BD3C-ECE8F6E3A756}" destId="{4E75FA00-37C9-47B0-99DE-8444A766B6CF}" srcOrd="2" destOrd="0" presId="urn:microsoft.com/office/officeart/2005/8/layout/process5"/>
    <dgm:cxn modelId="{294B4B14-A1DF-4249-9FAE-BA55CE89BC62}" type="presParOf" srcId="{6D98BF3D-30F4-47BD-BD3C-ECE8F6E3A756}" destId="{D2403745-530B-4D3A-8BD3-1890136DCE61}" srcOrd="3" destOrd="0" presId="urn:microsoft.com/office/officeart/2005/8/layout/process5"/>
    <dgm:cxn modelId="{B3D33D7A-BDEA-401F-BAF9-6B774793C5A7}" type="presParOf" srcId="{D2403745-530B-4D3A-8BD3-1890136DCE61}" destId="{045955F6-3BB4-4B6C-883D-A77B26D4740F}" srcOrd="0" destOrd="0" presId="urn:microsoft.com/office/officeart/2005/8/layout/process5"/>
    <dgm:cxn modelId="{DEFB3D12-02CB-40DF-A68F-0AC33BDF4EF3}" type="presParOf" srcId="{6D98BF3D-30F4-47BD-BD3C-ECE8F6E3A756}" destId="{B89C9D40-9CBB-4A40-A26D-FFAC5B25ED4B}" srcOrd="4" destOrd="0" presId="urn:microsoft.com/office/officeart/2005/8/layout/process5"/>
    <dgm:cxn modelId="{65F07490-1585-4237-930A-403A57DCFD84}" type="presParOf" srcId="{6D98BF3D-30F4-47BD-BD3C-ECE8F6E3A756}" destId="{7C37A0DD-AE51-4E7D-9237-34DF9CDB1560}" srcOrd="5" destOrd="0" presId="urn:microsoft.com/office/officeart/2005/8/layout/process5"/>
    <dgm:cxn modelId="{40AF6091-CA32-423E-B355-374933163F47}" type="presParOf" srcId="{7C37A0DD-AE51-4E7D-9237-34DF9CDB1560}" destId="{FD0145DD-ECC1-40BE-8A4E-350019F5ED7F}" srcOrd="0" destOrd="0" presId="urn:microsoft.com/office/officeart/2005/8/layout/process5"/>
    <dgm:cxn modelId="{34D4B51A-4D35-413C-8697-5B2850E56F82}" type="presParOf" srcId="{6D98BF3D-30F4-47BD-BD3C-ECE8F6E3A756}" destId="{55DD153E-5E81-4DA8-9C07-EDF0E38BA1F2}" srcOrd="6" destOrd="0" presId="urn:microsoft.com/office/officeart/2005/8/layout/process5"/>
    <dgm:cxn modelId="{BB18F321-E901-47B6-9713-078CBC778C28}" type="presParOf" srcId="{6D98BF3D-30F4-47BD-BD3C-ECE8F6E3A756}" destId="{199B0F33-807B-407C-9F29-DD8DE91D6892}" srcOrd="7" destOrd="0" presId="urn:microsoft.com/office/officeart/2005/8/layout/process5"/>
    <dgm:cxn modelId="{6C56C901-66E3-4669-BA38-76B50DB63169}" type="presParOf" srcId="{199B0F33-807B-407C-9F29-DD8DE91D6892}" destId="{8930ADB7-0B9A-4A7A-8E39-797B256ABFCC}" srcOrd="0" destOrd="0" presId="urn:microsoft.com/office/officeart/2005/8/layout/process5"/>
    <dgm:cxn modelId="{74D8B331-3D23-4C75-A517-E4440B05FDB3}" type="presParOf" srcId="{6D98BF3D-30F4-47BD-BD3C-ECE8F6E3A756}" destId="{4FD73BA3-A87A-4547-87B2-A6FD534BE62B}" srcOrd="8" destOrd="0" presId="urn:microsoft.com/office/officeart/2005/8/layout/process5"/>
    <dgm:cxn modelId="{4E4D300C-5FBF-461C-8457-AACEAA2BBBFD}" type="presParOf" srcId="{6D98BF3D-30F4-47BD-BD3C-ECE8F6E3A756}" destId="{EF5CF362-5C8C-4857-93CB-B35D17C10AF0}" srcOrd="9" destOrd="0" presId="urn:microsoft.com/office/officeart/2005/8/layout/process5"/>
    <dgm:cxn modelId="{FBAD1F2D-0772-44E4-851E-BB5B9693FD23}" type="presParOf" srcId="{EF5CF362-5C8C-4857-93CB-B35D17C10AF0}" destId="{DC250A29-9497-4FEB-A083-9EAE4815FDA1}" srcOrd="0" destOrd="0" presId="urn:microsoft.com/office/officeart/2005/8/layout/process5"/>
    <dgm:cxn modelId="{50574BED-56AC-47DF-80BF-BBBA179490AC}" type="presParOf" srcId="{6D98BF3D-30F4-47BD-BD3C-ECE8F6E3A756}" destId="{92B987D4-92D0-4F11-99F3-770C391727DA}" srcOrd="10" destOrd="0" presId="urn:microsoft.com/office/officeart/2005/8/layout/process5"/>
    <dgm:cxn modelId="{6BA4319E-D328-46A4-9ED7-6FAE0A054AAA}" type="presParOf" srcId="{6D98BF3D-30F4-47BD-BD3C-ECE8F6E3A756}" destId="{E12EA71B-CD39-4497-8254-615BE69CC5CD}" srcOrd="11" destOrd="0" presId="urn:microsoft.com/office/officeart/2005/8/layout/process5"/>
    <dgm:cxn modelId="{B1B3ED4F-8508-489D-AA49-3617CCCA0C30}" type="presParOf" srcId="{E12EA71B-CD39-4497-8254-615BE69CC5CD}" destId="{769B7CAA-B7FB-4948-ACA2-3BBC28DAE0FC}" srcOrd="0" destOrd="0" presId="urn:microsoft.com/office/officeart/2005/8/layout/process5"/>
    <dgm:cxn modelId="{595ED957-6CDC-4C2E-9EDD-AEF9EC062846}" type="presParOf" srcId="{6D98BF3D-30F4-47BD-BD3C-ECE8F6E3A756}" destId="{117D2297-CF36-4059-AB29-B5D95F9648AD}" srcOrd="12" destOrd="0" presId="urn:microsoft.com/office/officeart/2005/8/layout/process5"/>
    <dgm:cxn modelId="{490DCE9B-5145-4A3D-AE18-A65ADE146BCB}" type="presParOf" srcId="{6D98BF3D-30F4-47BD-BD3C-ECE8F6E3A756}" destId="{939E1412-F67F-4E6F-B70C-CAF307FD6CFD}" srcOrd="13" destOrd="0" presId="urn:microsoft.com/office/officeart/2005/8/layout/process5"/>
    <dgm:cxn modelId="{D6B919B0-001B-4C4A-B206-37C7F14BB75F}" type="presParOf" srcId="{939E1412-F67F-4E6F-B70C-CAF307FD6CFD}" destId="{117E0F34-FB64-4989-9A5F-3789B7AB22A3}" srcOrd="0" destOrd="0" presId="urn:microsoft.com/office/officeart/2005/8/layout/process5"/>
    <dgm:cxn modelId="{72CF2062-C737-4BC0-B891-CBED2D7092A0}" type="presParOf" srcId="{6D98BF3D-30F4-47BD-BD3C-ECE8F6E3A756}" destId="{32C47487-9A4A-410B-B4CC-D8E146980AD2}" srcOrd="14" destOrd="0" presId="urn:microsoft.com/office/officeart/2005/8/layout/process5"/>
    <dgm:cxn modelId="{2E34AC0C-9A2F-49A6-9946-B3F2BC32CD69}" type="presParOf" srcId="{6D98BF3D-30F4-47BD-BD3C-ECE8F6E3A756}" destId="{5B45C017-ED06-46F1-981F-48FD50407710}" srcOrd="15" destOrd="0" presId="urn:microsoft.com/office/officeart/2005/8/layout/process5"/>
    <dgm:cxn modelId="{3AE969F0-C2FA-4F76-AD43-EAF9009C185C}" type="presParOf" srcId="{5B45C017-ED06-46F1-981F-48FD50407710}" destId="{088B0900-D2A1-4B20-8A88-AE39CD12748D}" srcOrd="0" destOrd="0" presId="urn:microsoft.com/office/officeart/2005/8/layout/process5"/>
    <dgm:cxn modelId="{C2345000-5A5F-4D1A-862F-9FB362715484}" type="presParOf" srcId="{6D98BF3D-30F4-47BD-BD3C-ECE8F6E3A756}" destId="{AAEF497F-F94C-4FDC-A68C-EB50AC61F0E9}" srcOrd="16" destOrd="0" presId="urn:microsoft.com/office/officeart/2005/8/layout/process5"/>
    <dgm:cxn modelId="{63E0625D-1D6E-4638-8A11-C33A9D0A294C}" type="presParOf" srcId="{6D98BF3D-30F4-47BD-BD3C-ECE8F6E3A756}" destId="{DED4DF39-A50E-4A2C-8312-A1B88999A9A5}" srcOrd="17" destOrd="0" presId="urn:microsoft.com/office/officeart/2005/8/layout/process5"/>
    <dgm:cxn modelId="{20B529C7-1349-44E2-BE38-12CB0C1EE216}" type="presParOf" srcId="{DED4DF39-A50E-4A2C-8312-A1B88999A9A5}" destId="{43F4E4AC-5B19-4028-B5BA-7B29EF698834}" srcOrd="0" destOrd="0" presId="urn:microsoft.com/office/officeart/2005/8/layout/process5"/>
    <dgm:cxn modelId="{F383961E-EFB4-4EFE-8D05-1ED2F60A4A33}" type="presParOf" srcId="{6D98BF3D-30F4-47BD-BD3C-ECE8F6E3A756}" destId="{55BBD06D-AE23-4F6F-AD80-4C599AD33CFD}" srcOrd="18" destOrd="0" presId="urn:microsoft.com/office/officeart/2005/8/layout/process5"/>
    <dgm:cxn modelId="{BF50C846-FC05-40B7-8A19-74ADF5765628}" type="presParOf" srcId="{6D98BF3D-30F4-47BD-BD3C-ECE8F6E3A756}" destId="{4776869F-97F3-4E8D-872B-F03253B93A1C}" srcOrd="19" destOrd="0" presId="urn:microsoft.com/office/officeart/2005/8/layout/process5"/>
    <dgm:cxn modelId="{AEDF6701-2FBA-4D20-BD31-98CB1A600288}" type="presParOf" srcId="{4776869F-97F3-4E8D-872B-F03253B93A1C}" destId="{72A77536-C954-4F01-B231-3F917FE5466C}" srcOrd="0" destOrd="0" presId="urn:microsoft.com/office/officeart/2005/8/layout/process5"/>
    <dgm:cxn modelId="{388A9B30-2A54-470B-935A-26D457503798}" type="presParOf" srcId="{6D98BF3D-30F4-47BD-BD3C-ECE8F6E3A756}" destId="{D2FB6FB5-25B3-4B8F-9457-9B7AACCBB783}" srcOrd="20" destOrd="0" presId="urn:microsoft.com/office/officeart/2005/8/layout/process5"/>
    <dgm:cxn modelId="{C46CFA7F-D249-4F05-AF08-7A66DA010911}" type="presParOf" srcId="{6D98BF3D-30F4-47BD-BD3C-ECE8F6E3A756}" destId="{9F33BB86-9DF4-4E12-BF2D-FC1ACF3D46A7}" srcOrd="21" destOrd="0" presId="urn:microsoft.com/office/officeart/2005/8/layout/process5"/>
    <dgm:cxn modelId="{4300DD12-2439-4C9D-A7FE-7E244BD603A4}" type="presParOf" srcId="{9F33BB86-9DF4-4E12-BF2D-FC1ACF3D46A7}" destId="{94C2F0F3-A911-4F40-BDAD-EFE5F2DE0223}" srcOrd="0" destOrd="0" presId="urn:microsoft.com/office/officeart/2005/8/layout/process5"/>
    <dgm:cxn modelId="{944C81FD-06DE-47BF-A9AF-8DC09C90CB67}" type="presParOf" srcId="{6D98BF3D-30F4-47BD-BD3C-ECE8F6E3A756}" destId="{5B256CE3-A5C8-4A60-8BCB-32278106F867}" srcOrd="22" destOrd="0" presId="urn:microsoft.com/office/officeart/2005/8/layout/process5"/>
    <dgm:cxn modelId="{53F14AB2-691C-4641-8BF5-81E503CC4994}" type="presParOf" srcId="{6D98BF3D-30F4-47BD-BD3C-ECE8F6E3A756}" destId="{3879CA1F-C431-4BB6-A956-CAC779B97C04}" srcOrd="23" destOrd="0" presId="urn:microsoft.com/office/officeart/2005/8/layout/process5"/>
    <dgm:cxn modelId="{F3B7AC13-323D-4D81-994C-3F08990A6E85}" type="presParOf" srcId="{3879CA1F-C431-4BB6-A956-CAC779B97C04}" destId="{AE12F6BB-23A4-419E-8F91-0AE663A3972D}" srcOrd="0" destOrd="0" presId="urn:microsoft.com/office/officeart/2005/8/layout/process5"/>
    <dgm:cxn modelId="{70C76312-E8EA-4B84-A1DD-F57CE0A07B44}" type="presParOf" srcId="{6D98BF3D-30F4-47BD-BD3C-ECE8F6E3A756}" destId="{57347AEC-9907-405A-86F7-0E3F39042657}" srcOrd="24" destOrd="0" presId="urn:microsoft.com/office/officeart/2005/8/layout/process5"/>
    <dgm:cxn modelId="{41FD9B0E-D93F-4EF3-8567-133E8AA82E94}" type="presParOf" srcId="{6D98BF3D-30F4-47BD-BD3C-ECE8F6E3A756}" destId="{BDDEF3B7-395D-4F50-A3DB-BB669279AD88}" srcOrd="25" destOrd="0" presId="urn:microsoft.com/office/officeart/2005/8/layout/process5"/>
    <dgm:cxn modelId="{B12CA633-EC83-4D11-8E11-C21C605FB7F7}" type="presParOf" srcId="{BDDEF3B7-395D-4F50-A3DB-BB669279AD88}" destId="{9FD1E4F0-6409-4951-A40F-34C58E40BF02}" srcOrd="0" destOrd="0" presId="urn:microsoft.com/office/officeart/2005/8/layout/process5"/>
    <dgm:cxn modelId="{695B0523-C3D3-48DE-B2BE-FA2366666B03}" type="presParOf" srcId="{6D98BF3D-30F4-47BD-BD3C-ECE8F6E3A756}" destId="{39D5C348-C057-46D0-B1DD-4722FB984FC3}" srcOrd="26" destOrd="0" presId="urn:microsoft.com/office/officeart/2005/8/layout/process5"/>
    <dgm:cxn modelId="{0BB3C938-B009-48BC-AB4F-1808A8DFB8F0}" type="presParOf" srcId="{6D98BF3D-30F4-47BD-BD3C-ECE8F6E3A756}" destId="{12BF9AA8-240C-487A-93C7-224F1B83530A}" srcOrd="27" destOrd="0" presId="urn:microsoft.com/office/officeart/2005/8/layout/process5"/>
    <dgm:cxn modelId="{E6639A60-20A8-47FB-9DCE-674D38DAF4FE}" type="presParOf" srcId="{12BF9AA8-240C-487A-93C7-224F1B83530A}" destId="{A0D9C1C7-2C37-4079-BF0B-D0973EC46E5A}" srcOrd="0" destOrd="0" presId="urn:microsoft.com/office/officeart/2005/8/layout/process5"/>
    <dgm:cxn modelId="{BEA8F448-80C2-4644-A1B5-D1234AD2140E}" type="presParOf" srcId="{6D98BF3D-30F4-47BD-BD3C-ECE8F6E3A756}" destId="{0C78F99D-BE9E-4054-ACBE-596434ED4B84}" srcOrd="28" destOrd="0" presId="urn:microsoft.com/office/officeart/2005/8/layout/process5"/>
    <dgm:cxn modelId="{F9B99690-E6DC-4D6C-BE12-2F39E1EED7EE}" type="presParOf" srcId="{6D98BF3D-30F4-47BD-BD3C-ECE8F6E3A756}" destId="{5BB46893-E5C4-462F-83D0-A6538DB09A1E}" srcOrd="29" destOrd="0" presId="urn:microsoft.com/office/officeart/2005/8/layout/process5"/>
    <dgm:cxn modelId="{624041A5-3E57-4F8A-97C2-06F26060F294}" type="presParOf" srcId="{5BB46893-E5C4-462F-83D0-A6538DB09A1E}" destId="{0721EA96-CE61-460E-AAE7-2166FF75DBA0}" srcOrd="0" destOrd="0" presId="urn:microsoft.com/office/officeart/2005/8/layout/process5"/>
    <dgm:cxn modelId="{C8FDE7E2-C168-458E-AFA2-664A3D4F32BC}" type="presParOf" srcId="{6D98BF3D-30F4-47BD-BD3C-ECE8F6E3A756}" destId="{39807FC6-3E70-4D9A-A162-E249B84AB36E}" srcOrd="30" destOrd="0" presId="urn:microsoft.com/office/officeart/2005/8/layout/process5"/>
    <dgm:cxn modelId="{C75CBFBC-1512-4990-9729-D94165933D90}" type="presParOf" srcId="{6D98BF3D-30F4-47BD-BD3C-ECE8F6E3A756}" destId="{B254EE00-3AA6-40CF-AFEF-D05B82BB9A81}" srcOrd="31" destOrd="0" presId="urn:microsoft.com/office/officeart/2005/8/layout/process5"/>
    <dgm:cxn modelId="{E528E734-F903-4A6E-9927-09A25AC27813}" type="presParOf" srcId="{B254EE00-3AA6-40CF-AFEF-D05B82BB9A81}" destId="{E3EE5243-2D6F-4789-99EA-A61AD01B8EFB}" srcOrd="0" destOrd="0" presId="urn:microsoft.com/office/officeart/2005/8/layout/process5"/>
    <dgm:cxn modelId="{1F877CC9-5B0D-43B4-A0E2-7F0749A648F9}" type="presParOf" srcId="{6D98BF3D-30F4-47BD-BD3C-ECE8F6E3A756}" destId="{F3474B47-A32A-4697-BA4E-5EC4603FD143}" srcOrd="32" destOrd="0" presId="urn:microsoft.com/office/officeart/2005/8/layout/process5"/>
    <dgm:cxn modelId="{2848111E-690C-4AB6-A8F9-B01891F2AFCE}" type="presParOf" srcId="{6D98BF3D-30F4-47BD-BD3C-ECE8F6E3A756}" destId="{242465AA-3E2F-467B-8ECD-21432619044A}" srcOrd="33" destOrd="0" presId="urn:microsoft.com/office/officeart/2005/8/layout/process5"/>
    <dgm:cxn modelId="{4E11046A-4417-4051-9DF6-2C4148612AD3}" type="presParOf" srcId="{242465AA-3E2F-467B-8ECD-21432619044A}" destId="{6F350960-2006-4787-B927-3FE75D63147B}" srcOrd="0" destOrd="0" presId="urn:microsoft.com/office/officeart/2005/8/layout/process5"/>
    <dgm:cxn modelId="{34ABD70C-77E0-476F-AF9B-5CA84BFB989B}" type="presParOf" srcId="{6D98BF3D-30F4-47BD-BD3C-ECE8F6E3A756}" destId="{57D45F75-9FE0-4C3E-8854-C5730837E24C}" srcOrd="34" destOrd="0" presId="urn:microsoft.com/office/officeart/2005/8/layout/process5"/>
    <dgm:cxn modelId="{30F0B20A-00D2-4FF7-8FBD-5E7525B6EF53}" type="presParOf" srcId="{6D98BF3D-30F4-47BD-BD3C-ECE8F6E3A756}" destId="{7661D0F5-9EC2-4D4E-B9EA-E97A307EA2B7}" srcOrd="35" destOrd="0" presId="urn:microsoft.com/office/officeart/2005/8/layout/process5"/>
    <dgm:cxn modelId="{C13755DE-856E-48BA-8FD1-2F6DE15F75D8}" type="presParOf" srcId="{7661D0F5-9EC2-4D4E-B9EA-E97A307EA2B7}" destId="{5A186418-0392-4F7A-A493-F5ECCE17C0A2}" srcOrd="0" destOrd="0" presId="urn:microsoft.com/office/officeart/2005/8/layout/process5"/>
    <dgm:cxn modelId="{416EC8E0-2AC9-4AB7-9391-27055C9524E2}" type="presParOf" srcId="{6D98BF3D-30F4-47BD-BD3C-ECE8F6E3A756}" destId="{1A2B39B7-AAFC-4362-B5D3-06B03A436727}" srcOrd="36" destOrd="0" presId="urn:microsoft.com/office/officeart/2005/8/layout/process5"/>
    <dgm:cxn modelId="{62154307-BE19-4FCF-8FC0-0C1A81F4BBBB}" type="presParOf" srcId="{6D98BF3D-30F4-47BD-BD3C-ECE8F6E3A756}" destId="{242BBA83-8F7A-49A3-8AFD-F6B60EF41300}" srcOrd="37" destOrd="0" presId="urn:microsoft.com/office/officeart/2005/8/layout/process5"/>
    <dgm:cxn modelId="{FA593322-860E-4AB6-AFA8-8D7B12163708}" type="presParOf" srcId="{242BBA83-8F7A-49A3-8AFD-F6B60EF41300}" destId="{645FE71B-F8E9-4E15-8852-C46B7E062BDC}" srcOrd="0" destOrd="0" presId="urn:microsoft.com/office/officeart/2005/8/layout/process5"/>
    <dgm:cxn modelId="{C8939995-105E-405E-87F9-2C5BD3C58880}" type="presParOf" srcId="{6D98BF3D-30F4-47BD-BD3C-ECE8F6E3A756}" destId="{FFAAFE37-E6FB-4B94-8436-727BEE4E765B}" srcOrd="3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91A1F-0736-46F2-B9AC-FEA9C2E2A01F}">
      <dsp:nvSpPr>
        <dsp:cNvPr id="0" name=""/>
        <dsp:cNvSpPr/>
      </dsp:nvSpPr>
      <dsp:spPr>
        <a:xfrm>
          <a:off x="15403"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Start </a:t>
          </a:r>
        </a:p>
      </dsp:txBody>
      <dsp:txXfrm>
        <a:off x="38435" y="24848"/>
        <a:ext cx="1264535" cy="740295"/>
      </dsp:txXfrm>
    </dsp:sp>
    <dsp:sp modelId="{05D684DF-CA81-42C3-830F-19D02B54DBE4}">
      <dsp:nvSpPr>
        <dsp:cNvPr id="0" name=""/>
        <dsp:cNvSpPr/>
      </dsp:nvSpPr>
      <dsp:spPr>
        <a:xfrm>
          <a:off x="1441335" y="232481"/>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441335" y="297487"/>
        <a:ext cx="194493" cy="195016"/>
      </dsp:txXfrm>
    </dsp:sp>
    <dsp:sp modelId="{4E75FA00-37C9-47B0-99DE-8444A766B6CF}">
      <dsp:nvSpPr>
        <dsp:cNvPr id="0" name=""/>
        <dsp:cNvSpPr/>
      </dsp:nvSpPr>
      <dsp:spPr>
        <a:xfrm>
          <a:off x="1850242"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for training</a:t>
          </a:r>
          <a:endParaRPr lang="en-IN" sz="1400" kern="1200" dirty="0"/>
        </a:p>
      </dsp:txBody>
      <dsp:txXfrm>
        <a:off x="1873274" y="24848"/>
        <a:ext cx="1264535" cy="740295"/>
      </dsp:txXfrm>
    </dsp:sp>
    <dsp:sp modelId="{D2403745-530B-4D3A-8BD3-1890136DCE61}">
      <dsp:nvSpPr>
        <dsp:cNvPr id="0" name=""/>
        <dsp:cNvSpPr/>
      </dsp:nvSpPr>
      <dsp:spPr>
        <a:xfrm>
          <a:off x="3276174" y="232481"/>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276174" y="297487"/>
        <a:ext cx="194493" cy="195016"/>
      </dsp:txXfrm>
    </dsp:sp>
    <dsp:sp modelId="{B89C9D40-9CBB-4A40-A26D-FFAC5B25ED4B}">
      <dsp:nvSpPr>
        <dsp:cNvPr id="0" name=""/>
        <dsp:cNvSpPr/>
      </dsp:nvSpPr>
      <dsp:spPr>
        <a:xfrm>
          <a:off x="3685081"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Validation</a:t>
          </a:r>
          <a:endParaRPr lang="en-IN" sz="1400" kern="1200" dirty="0"/>
        </a:p>
      </dsp:txBody>
      <dsp:txXfrm>
        <a:off x="3708113" y="24848"/>
        <a:ext cx="1264535" cy="740295"/>
      </dsp:txXfrm>
    </dsp:sp>
    <dsp:sp modelId="{7C37A0DD-AE51-4E7D-9237-34DF9CDB1560}">
      <dsp:nvSpPr>
        <dsp:cNvPr id="0" name=""/>
        <dsp:cNvSpPr/>
      </dsp:nvSpPr>
      <dsp:spPr>
        <a:xfrm>
          <a:off x="5111012" y="232481"/>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111012" y="297487"/>
        <a:ext cx="194493" cy="195016"/>
      </dsp:txXfrm>
    </dsp:sp>
    <dsp:sp modelId="{55DD153E-5E81-4DA8-9C07-EDF0E38BA1F2}">
      <dsp:nvSpPr>
        <dsp:cNvPr id="0" name=""/>
        <dsp:cNvSpPr/>
      </dsp:nvSpPr>
      <dsp:spPr>
        <a:xfrm>
          <a:off x="5519919"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Transformation</a:t>
          </a:r>
          <a:endParaRPr lang="en-IN" sz="1400" kern="1200" dirty="0"/>
        </a:p>
      </dsp:txBody>
      <dsp:txXfrm>
        <a:off x="5542951" y="24848"/>
        <a:ext cx="1264535" cy="740295"/>
      </dsp:txXfrm>
    </dsp:sp>
    <dsp:sp modelId="{199B0F33-807B-407C-9F29-DD8DE91D6892}">
      <dsp:nvSpPr>
        <dsp:cNvPr id="0" name=""/>
        <dsp:cNvSpPr/>
      </dsp:nvSpPr>
      <dsp:spPr>
        <a:xfrm>
          <a:off x="6945851" y="232481"/>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945851" y="297487"/>
        <a:ext cx="194493" cy="195016"/>
      </dsp:txXfrm>
    </dsp:sp>
    <dsp:sp modelId="{4FD73BA3-A87A-4547-87B2-A6FD534BE62B}">
      <dsp:nvSpPr>
        <dsp:cNvPr id="0" name=""/>
        <dsp:cNvSpPr/>
      </dsp:nvSpPr>
      <dsp:spPr>
        <a:xfrm>
          <a:off x="7354758"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Import Data from CSV</a:t>
          </a:r>
          <a:endParaRPr lang="en-IN" sz="1400" kern="1200" dirty="0"/>
        </a:p>
      </dsp:txBody>
      <dsp:txXfrm>
        <a:off x="7377790" y="24848"/>
        <a:ext cx="1264535" cy="740295"/>
      </dsp:txXfrm>
    </dsp:sp>
    <dsp:sp modelId="{EF5CF362-5C8C-4857-93CB-B35D17C10AF0}">
      <dsp:nvSpPr>
        <dsp:cNvPr id="0" name=""/>
        <dsp:cNvSpPr/>
      </dsp:nvSpPr>
      <dsp:spPr>
        <a:xfrm>
          <a:off x="8780690" y="232481"/>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780690" y="297487"/>
        <a:ext cx="194493" cy="195016"/>
      </dsp:txXfrm>
    </dsp:sp>
    <dsp:sp modelId="{92B987D4-92D0-4F11-99F3-770C391727DA}">
      <dsp:nvSpPr>
        <dsp:cNvPr id="0" name=""/>
        <dsp:cNvSpPr/>
      </dsp:nvSpPr>
      <dsp:spPr>
        <a:xfrm>
          <a:off x="9189597" y="1816"/>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endParaRPr lang="en-IN" sz="1400" kern="1200" dirty="0"/>
        </a:p>
      </dsp:txBody>
      <dsp:txXfrm>
        <a:off x="9212629" y="24848"/>
        <a:ext cx="1264535" cy="740295"/>
      </dsp:txXfrm>
    </dsp:sp>
    <dsp:sp modelId="{E12EA71B-CD39-4497-8254-615BE69CC5CD}">
      <dsp:nvSpPr>
        <dsp:cNvPr id="0" name=""/>
        <dsp:cNvSpPr/>
      </dsp:nvSpPr>
      <dsp:spPr>
        <a:xfrm rot="5400000">
          <a:off x="9705973" y="879917"/>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9747389" y="903507"/>
        <a:ext cx="195016" cy="194493"/>
      </dsp:txXfrm>
    </dsp:sp>
    <dsp:sp modelId="{117D2297-CF36-4059-AB29-B5D95F9648AD}">
      <dsp:nvSpPr>
        <dsp:cNvPr id="0" name=""/>
        <dsp:cNvSpPr/>
      </dsp:nvSpPr>
      <dsp:spPr>
        <a:xfrm>
          <a:off x="9189597"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endParaRPr lang="en-IN" sz="1400" kern="1200" dirty="0"/>
        </a:p>
      </dsp:txBody>
      <dsp:txXfrm>
        <a:off x="9212629" y="1335447"/>
        <a:ext cx="1264535" cy="740295"/>
      </dsp:txXfrm>
    </dsp:sp>
    <dsp:sp modelId="{939E1412-F67F-4E6F-B70C-CAF307FD6CFD}">
      <dsp:nvSpPr>
        <dsp:cNvPr id="0" name=""/>
        <dsp:cNvSpPr/>
      </dsp:nvSpPr>
      <dsp:spPr>
        <a:xfrm rot="10800000">
          <a:off x="8796417" y="1543080"/>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8879771" y="1608086"/>
        <a:ext cx="194493" cy="195016"/>
      </dsp:txXfrm>
    </dsp:sp>
    <dsp:sp modelId="{32C47487-9A4A-410B-B4CC-D8E146980AD2}">
      <dsp:nvSpPr>
        <dsp:cNvPr id="0" name=""/>
        <dsp:cNvSpPr/>
      </dsp:nvSpPr>
      <dsp:spPr>
        <a:xfrm>
          <a:off x="7354758"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best model for each cluster</a:t>
          </a:r>
          <a:endParaRPr lang="en-IN" sz="1400" kern="1200" dirty="0"/>
        </a:p>
      </dsp:txBody>
      <dsp:txXfrm>
        <a:off x="7377790" y="1335447"/>
        <a:ext cx="1264535" cy="740295"/>
      </dsp:txXfrm>
    </dsp:sp>
    <dsp:sp modelId="{5B45C017-ED06-46F1-981F-48FD50407710}">
      <dsp:nvSpPr>
        <dsp:cNvPr id="0" name=""/>
        <dsp:cNvSpPr/>
      </dsp:nvSpPr>
      <dsp:spPr>
        <a:xfrm rot="10800000">
          <a:off x="6961578" y="1543080"/>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7044932" y="1608086"/>
        <a:ext cx="194493" cy="195016"/>
      </dsp:txXfrm>
    </dsp:sp>
    <dsp:sp modelId="{AAEF497F-F94C-4FDC-A68C-EB50AC61F0E9}">
      <dsp:nvSpPr>
        <dsp:cNvPr id="0" name=""/>
        <dsp:cNvSpPr/>
      </dsp:nvSpPr>
      <dsp:spPr>
        <a:xfrm>
          <a:off x="5519919"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Parameter tuning</a:t>
          </a:r>
          <a:endParaRPr lang="en-IN" sz="1400" kern="1200" dirty="0"/>
        </a:p>
      </dsp:txBody>
      <dsp:txXfrm>
        <a:off x="5542951" y="1335447"/>
        <a:ext cx="1264535" cy="740295"/>
      </dsp:txXfrm>
    </dsp:sp>
    <dsp:sp modelId="{DED4DF39-A50E-4A2C-8312-A1B88999A9A5}">
      <dsp:nvSpPr>
        <dsp:cNvPr id="0" name=""/>
        <dsp:cNvSpPr/>
      </dsp:nvSpPr>
      <dsp:spPr>
        <a:xfrm rot="10800000">
          <a:off x="5126740" y="1543080"/>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5210094" y="1608086"/>
        <a:ext cx="194493" cy="195016"/>
      </dsp:txXfrm>
    </dsp:sp>
    <dsp:sp modelId="{55BBD06D-AE23-4F6F-AD80-4C599AD33CFD}">
      <dsp:nvSpPr>
        <dsp:cNvPr id="0" name=""/>
        <dsp:cNvSpPr/>
      </dsp:nvSpPr>
      <dsp:spPr>
        <a:xfrm>
          <a:off x="3685081"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 Saving</a:t>
          </a:r>
          <a:endParaRPr lang="en-IN" sz="1400" kern="1200" dirty="0"/>
        </a:p>
      </dsp:txBody>
      <dsp:txXfrm>
        <a:off x="3708113" y="1335447"/>
        <a:ext cx="1264535" cy="740295"/>
      </dsp:txXfrm>
    </dsp:sp>
    <dsp:sp modelId="{4776869F-97F3-4E8D-872B-F03253B93A1C}">
      <dsp:nvSpPr>
        <dsp:cNvPr id="0" name=""/>
        <dsp:cNvSpPr/>
      </dsp:nvSpPr>
      <dsp:spPr>
        <a:xfrm rot="10800000">
          <a:off x="3291901" y="1543080"/>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3375255" y="1608086"/>
        <a:ext cx="194493" cy="195016"/>
      </dsp:txXfrm>
    </dsp:sp>
    <dsp:sp modelId="{D2FB6FB5-25B3-4B8F-9457-9B7AACCBB783}">
      <dsp:nvSpPr>
        <dsp:cNvPr id="0" name=""/>
        <dsp:cNvSpPr/>
      </dsp:nvSpPr>
      <dsp:spPr>
        <a:xfrm>
          <a:off x="1850242"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Deployment</a:t>
          </a:r>
          <a:endParaRPr lang="en-IN" sz="1400" kern="1200" dirty="0"/>
        </a:p>
      </dsp:txBody>
      <dsp:txXfrm>
        <a:off x="1873274" y="1335447"/>
        <a:ext cx="1264535" cy="740295"/>
      </dsp:txXfrm>
    </dsp:sp>
    <dsp:sp modelId="{9F33BB86-9DF4-4E12-BF2D-FC1ACF3D46A7}">
      <dsp:nvSpPr>
        <dsp:cNvPr id="0" name=""/>
        <dsp:cNvSpPr/>
      </dsp:nvSpPr>
      <dsp:spPr>
        <a:xfrm rot="10800000">
          <a:off x="1457062" y="1543080"/>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1540416" y="1608086"/>
        <a:ext cx="194493" cy="195016"/>
      </dsp:txXfrm>
    </dsp:sp>
    <dsp:sp modelId="{5B256CE3-A5C8-4A60-8BCB-32278106F867}">
      <dsp:nvSpPr>
        <dsp:cNvPr id="0" name=""/>
        <dsp:cNvSpPr/>
      </dsp:nvSpPr>
      <dsp:spPr>
        <a:xfrm>
          <a:off x="15403" y="1312415"/>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for prediction</a:t>
          </a:r>
          <a:endParaRPr lang="en-IN" sz="1400" kern="1200" dirty="0"/>
        </a:p>
      </dsp:txBody>
      <dsp:txXfrm>
        <a:off x="38435" y="1335447"/>
        <a:ext cx="1264535" cy="740295"/>
      </dsp:txXfrm>
    </dsp:sp>
    <dsp:sp modelId="{3879CA1F-C431-4BB6-A956-CAC779B97C04}">
      <dsp:nvSpPr>
        <dsp:cNvPr id="0" name=""/>
        <dsp:cNvSpPr/>
      </dsp:nvSpPr>
      <dsp:spPr>
        <a:xfrm rot="5400000">
          <a:off x="531779" y="2190516"/>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573195" y="2214106"/>
        <a:ext cx="195016" cy="194493"/>
      </dsp:txXfrm>
    </dsp:sp>
    <dsp:sp modelId="{57347AEC-9907-405A-86F7-0E3F39042657}">
      <dsp:nvSpPr>
        <dsp:cNvPr id="0" name=""/>
        <dsp:cNvSpPr/>
      </dsp:nvSpPr>
      <dsp:spPr>
        <a:xfrm>
          <a:off x="15403"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Validation</a:t>
          </a:r>
          <a:endParaRPr lang="en-IN" sz="1400" kern="1200" dirty="0"/>
        </a:p>
      </dsp:txBody>
      <dsp:txXfrm>
        <a:off x="38435" y="2646046"/>
        <a:ext cx="1264535" cy="740295"/>
      </dsp:txXfrm>
    </dsp:sp>
    <dsp:sp modelId="{BDDEF3B7-395D-4F50-A3DB-BB669279AD88}">
      <dsp:nvSpPr>
        <dsp:cNvPr id="0" name=""/>
        <dsp:cNvSpPr/>
      </dsp:nvSpPr>
      <dsp:spPr>
        <a:xfrm>
          <a:off x="1441335" y="2853679"/>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441335" y="2918685"/>
        <a:ext cx="194493" cy="195016"/>
      </dsp:txXfrm>
    </dsp:sp>
    <dsp:sp modelId="{39D5C348-C057-46D0-B1DD-4722FB984FC3}">
      <dsp:nvSpPr>
        <dsp:cNvPr id="0" name=""/>
        <dsp:cNvSpPr/>
      </dsp:nvSpPr>
      <dsp:spPr>
        <a:xfrm>
          <a:off x="1850242"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Transformation</a:t>
          </a:r>
          <a:endParaRPr lang="en-IN" sz="1400" kern="1200" dirty="0"/>
        </a:p>
      </dsp:txBody>
      <dsp:txXfrm>
        <a:off x="1873274" y="2646046"/>
        <a:ext cx="1264535" cy="740295"/>
      </dsp:txXfrm>
    </dsp:sp>
    <dsp:sp modelId="{12BF9AA8-240C-487A-93C7-224F1B83530A}">
      <dsp:nvSpPr>
        <dsp:cNvPr id="0" name=""/>
        <dsp:cNvSpPr/>
      </dsp:nvSpPr>
      <dsp:spPr>
        <a:xfrm>
          <a:off x="3276174" y="2853679"/>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276174" y="2918685"/>
        <a:ext cx="194493" cy="195016"/>
      </dsp:txXfrm>
    </dsp:sp>
    <dsp:sp modelId="{0C78F99D-BE9E-4054-ACBE-596434ED4B84}">
      <dsp:nvSpPr>
        <dsp:cNvPr id="0" name=""/>
        <dsp:cNvSpPr/>
      </dsp:nvSpPr>
      <dsp:spPr>
        <a:xfrm>
          <a:off x="3685081"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Import Data from CSV</a:t>
          </a:r>
          <a:endParaRPr lang="en-IN" sz="1400" kern="1200" dirty="0"/>
        </a:p>
      </dsp:txBody>
      <dsp:txXfrm>
        <a:off x="3708113" y="2646046"/>
        <a:ext cx="1264535" cy="740295"/>
      </dsp:txXfrm>
    </dsp:sp>
    <dsp:sp modelId="{5BB46893-E5C4-462F-83D0-A6538DB09A1E}">
      <dsp:nvSpPr>
        <dsp:cNvPr id="0" name=""/>
        <dsp:cNvSpPr/>
      </dsp:nvSpPr>
      <dsp:spPr>
        <a:xfrm>
          <a:off x="5111012" y="2853679"/>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111012" y="2918685"/>
        <a:ext cx="194493" cy="195016"/>
      </dsp:txXfrm>
    </dsp:sp>
    <dsp:sp modelId="{39807FC6-3E70-4D9A-A162-E249B84AB36E}">
      <dsp:nvSpPr>
        <dsp:cNvPr id="0" name=""/>
        <dsp:cNvSpPr/>
      </dsp:nvSpPr>
      <dsp:spPr>
        <a:xfrm>
          <a:off x="5519919"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endParaRPr lang="en-IN" sz="1400" kern="1200" dirty="0"/>
        </a:p>
      </dsp:txBody>
      <dsp:txXfrm>
        <a:off x="5542951" y="2646046"/>
        <a:ext cx="1264535" cy="740295"/>
      </dsp:txXfrm>
    </dsp:sp>
    <dsp:sp modelId="{B254EE00-3AA6-40CF-AFEF-D05B82BB9A81}">
      <dsp:nvSpPr>
        <dsp:cNvPr id="0" name=""/>
        <dsp:cNvSpPr/>
      </dsp:nvSpPr>
      <dsp:spPr>
        <a:xfrm>
          <a:off x="6945851" y="2853679"/>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945851" y="2918685"/>
        <a:ext cx="194493" cy="195016"/>
      </dsp:txXfrm>
    </dsp:sp>
    <dsp:sp modelId="{F3474B47-A32A-4697-BA4E-5EC4603FD143}">
      <dsp:nvSpPr>
        <dsp:cNvPr id="0" name=""/>
        <dsp:cNvSpPr/>
      </dsp:nvSpPr>
      <dsp:spPr>
        <a:xfrm>
          <a:off x="7354758"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 Prediction</a:t>
          </a:r>
          <a:endParaRPr lang="en-IN" sz="1400" kern="1200" dirty="0"/>
        </a:p>
      </dsp:txBody>
      <dsp:txXfrm>
        <a:off x="7377790" y="2646046"/>
        <a:ext cx="1264535" cy="740295"/>
      </dsp:txXfrm>
    </dsp:sp>
    <dsp:sp modelId="{242465AA-3E2F-467B-8ECD-21432619044A}">
      <dsp:nvSpPr>
        <dsp:cNvPr id="0" name=""/>
        <dsp:cNvSpPr/>
      </dsp:nvSpPr>
      <dsp:spPr>
        <a:xfrm>
          <a:off x="8780690" y="2853679"/>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780690" y="2918685"/>
        <a:ext cx="194493" cy="195016"/>
      </dsp:txXfrm>
    </dsp:sp>
    <dsp:sp modelId="{57D45F75-9FE0-4C3E-8854-C5730837E24C}">
      <dsp:nvSpPr>
        <dsp:cNvPr id="0" name=""/>
        <dsp:cNvSpPr/>
      </dsp:nvSpPr>
      <dsp:spPr>
        <a:xfrm>
          <a:off x="9189597" y="2623014"/>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 load for specific cluster</a:t>
          </a:r>
          <a:endParaRPr lang="en-IN" sz="1400" kern="1200" dirty="0"/>
        </a:p>
      </dsp:txBody>
      <dsp:txXfrm>
        <a:off x="9212629" y="2646046"/>
        <a:ext cx="1264535" cy="740295"/>
      </dsp:txXfrm>
    </dsp:sp>
    <dsp:sp modelId="{7661D0F5-9EC2-4D4E-B9EA-E97A307EA2B7}">
      <dsp:nvSpPr>
        <dsp:cNvPr id="0" name=""/>
        <dsp:cNvSpPr/>
      </dsp:nvSpPr>
      <dsp:spPr>
        <a:xfrm rot="5400000">
          <a:off x="9705973" y="3501115"/>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9747389" y="3524705"/>
        <a:ext cx="195016" cy="194493"/>
      </dsp:txXfrm>
    </dsp:sp>
    <dsp:sp modelId="{1A2B39B7-AAFC-4362-B5D3-06B03A436727}">
      <dsp:nvSpPr>
        <dsp:cNvPr id="0" name=""/>
        <dsp:cNvSpPr/>
      </dsp:nvSpPr>
      <dsp:spPr>
        <a:xfrm>
          <a:off x="9189597" y="3933613"/>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Prediction</a:t>
          </a:r>
          <a:endParaRPr lang="en-IN" sz="1400" kern="1200" dirty="0"/>
        </a:p>
      </dsp:txBody>
      <dsp:txXfrm>
        <a:off x="9212629" y="3956645"/>
        <a:ext cx="1264535" cy="740295"/>
      </dsp:txXfrm>
    </dsp:sp>
    <dsp:sp modelId="{242BBA83-8F7A-49A3-8AFD-F6B60EF41300}">
      <dsp:nvSpPr>
        <dsp:cNvPr id="0" name=""/>
        <dsp:cNvSpPr/>
      </dsp:nvSpPr>
      <dsp:spPr>
        <a:xfrm rot="10800000">
          <a:off x="8796417" y="4164278"/>
          <a:ext cx="277847" cy="325028"/>
        </a:xfrm>
        <a:prstGeom prst="rightArrow">
          <a:avLst>
            <a:gd name="adj1" fmla="val 60000"/>
            <a:gd name="adj2" fmla="val 50000"/>
          </a:avLst>
        </a:prstGeom>
        <a:gradFill rotWithShape="0">
          <a:gsLst>
            <a:gs pos="0">
              <a:schemeClr val="accent1">
                <a:tint val="60000"/>
                <a:hueOff val="0"/>
                <a:satOff val="0"/>
                <a:lumOff val="0"/>
                <a:alphaOff val="0"/>
                <a:tint val="54000"/>
                <a:alpha val="100000"/>
                <a:satMod val="105000"/>
                <a:lumMod val="110000"/>
              </a:schemeClr>
            </a:gs>
            <a:gs pos="100000">
              <a:schemeClr val="accent1">
                <a:tint val="60000"/>
                <a:hueOff val="0"/>
                <a:satOff val="0"/>
                <a:lumOff val="0"/>
                <a:alphaOff val="0"/>
                <a:tint val="78000"/>
                <a:alpha val="92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8879771" y="4229284"/>
        <a:ext cx="194493" cy="195016"/>
      </dsp:txXfrm>
    </dsp:sp>
    <dsp:sp modelId="{FFAAFE37-E6FB-4B94-8436-727BEE4E765B}">
      <dsp:nvSpPr>
        <dsp:cNvPr id="0" name=""/>
        <dsp:cNvSpPr/>
      </dsp:nvSpPr>
      <dsp:spPr>
        <a:xfrm>
          <a:off x="7354758" y="3933613"/>
          <a:ext cx="1310599" cy="786359"/>
        </a:xfrm>
        <a:prstGeom prst="roundRect">
          <a:avLst>
            <a:gd name="adj" fmla="val 1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End</a:t>
          </a:r>
          <a:endParaRPr lang="en-IN" sz="1400" kern="1200" dirty="0"/>
        </a:p>
      </dsp:txBody>
      <dsp:txXfrm>
        <a:off x="7377790" y="3956645"/>
        <a:ext cx="1264535" cy="7402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862EB-3103-4753-8008-13122F4ED94B}" type="datetimeFigureOut">
              <a:rPr lang="en-IN" smtClean="0"/>
              <a:t>05-02-2025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4385367-8FBB-437D-859E-327277D86C9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57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862EB-3103-4753-8008-13122F4ED94B}"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85367-8FBB-437D-859E-327277D86C9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85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862EB-3103-4753-8008-13122F4ED94B}"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85367-8FBB-437D-859E-327277D86C9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0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862EB-3103-4753-8008-13122F4ED94B}"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85367-8FBB-437D-859E-327277D86C9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824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862EB-3103-4753-8008-13122F4ED94B}"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85367-8FBB-437D-859E-327277D86C9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69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862EB-3103-4753-8008-13122F4ED94B}"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85367-8FBB-437D-859E-327277D86C9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02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862EB-3103-4753-8008-13122F4ED94B}" type="datetimeFigureOut">
              <a:rPr lang="en-IN" smtClean="0"/>
              <a:t>05-02-2025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85367-8FBB-437D-859E-327277D86C9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34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862EB-3103-4753-8008-13122F4ED94B}" type="datetimeFigureOut">
              <a:rPr lang="en-IN" smtClean="0"/>
              <a:t>05-02-2025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85367-8FBB-437D-859E-327277D86C9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70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862EB-3103-4753-8008-13122F4ED94B}" type="datetimeFigureOut">
              <a:rPr lang="en-IN" smtClean="0"/>
              <a:t>05-02-2025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85367-8FBB-437D-859E-327277D86C9F}" type="slidenum">
              <a:rPr lang="en-IN" smtClean="0"/>
              <a:t>‹#›</a:t>
            </a:fld>
            <a:endParaRPr lang="en-IN"/>
          </a:p>
        </p:txBody>
      </p:sp>
    </p:spTree>
    <p:extLst>
      <p:ext uri="{BB962C8B-B14F-4D97-AF65-F5344CB8AC3E}">
        <p14:creationId xmlns:p14="http://schemas.microsoft.com/office/powerpoint/2010/main" val="75053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862EB-3103-4753-8008-13122F4ED94B}"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85367-8FBB-437D-859E-327277D86C9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C862EB-3103-4753-8008-13122F4ED94B}" type="datetimeFigureOut">
              <a:rPr lang="en-IN" smtClean="0"/>
              <a:t>05-02-2025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4385367-8FBB-437D-859E-327277D86C9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07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C862EB-3103-4753-8008-13122F4ED94B}" type="datetimeFigureOut">
              <a:rPr lang="en-IN" smtClean="0"/>
              <a:t>05-02-2025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4385367-8FBB-437D-859E-327277D86C9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197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268-19BF-D864-D972-DBD84D3970C7}"/>
              </a:ext>
            </a:extLst>
          </p:cNvPr>
          <p:cNvSpPr>
            <a:spLocks noGrp="1"/>
          </p:cNvSpPr>
          <p:nvPr>
            <p:ph type="ctrTitle"/>
          </p:nvPr>
        </p:nvSpPr>
        <p:spPr/>
        <p:txBody>
          <a:bodyPr>
            <a:normAutofit fontScale="90000"/>
          </a:bodyPr>
          <a:lstStyle/>
          <a:p>
            <a:r>
              <a:rPr lang="en-US" dirty="0">
                <a:solidFill>
                  <a:schemeClr val="tx1">
                    <a:lumMod val="65000"/>
                    <a:lumOff val="35000"/>
                  </a:schemeClr>
                </a:solidFill>
                <a:latin typeface="Algerian" panose="04020705040A02060702" pitchFamily="82" charset="0"/>
              </a:rPr>
              <a:t>Customer Segmentation and Clustering </a:t>
            </a:r>
            <a:endParaRPr lang="en-IN" dirty="0">
              <a:solidFill>
                <a:schemeClr val="tx1">
                  <a:lumMod val="65000"/>
                  <a:lumOff val="35000"/>
                </a:schemeClr>
              </a:solidFill>
              <a:latin typeface="Algerian" panose="04020705040A02060702" pitchFamily="82" charset="0"/>
            </a:endParaRPr>
          </a:p>
        </p:txBody>
      </p:sp>
    </p:spTree>
    <p:extLst>
      <p:ext uri="{BB962C8B-B14F-4D97-AF65-F5344CB8AC3E}">
        <p14:creationId xmlns:p14="http://schemas.microsoft.com/office/powerpoint/2010/main" val="61396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8BDEC-23DC-2DBA-6196-22319996596E}"/>
              </a:ext>
            </a:extLst>
          </p:cNvPr>
          <p:cNvSpPr>
            <a:spLocks noGrp="1"/>
          </p:cNvSpPr>
          <p:nvPr>
            <p:ph idx="1"/>
          </p:nvPr>
        </p:nvSpPr>
        <p:spPr>
          <a:xfrm>
            <a:off x="838200" y="274320"/>
            <a:ext cx="10515600" cy="5902643"/>
          </a:xfrm>
        </p:spPr>
        <p:txBody>
          <a:bodyPr>
            <a:normAutofit/>
          </a:bodyPr>
          <a:lstStyle/>
          <a:p>
            <a:pPr marL="0" indent="0">
              <a:buNone/>
            </a:pPr>
            <a:r>
              <a:rPr lang="en-US" sz="1800" dirty="0"/>
              <a:t>3. What’s the complete flow you followed in this Project?</a:t>
            </a:r>
          </a:p>
          <a:p>
            <a:r>
              <a:rPr lang="en-IN" sz="1800" dirty="0"/>
              <a:t>File Upload &amp; Validation</a:t>
            </a:r>
          </a:p>
          <a:p>
            <a:pPr lvl="1"/>
            <a:r>
              <a:rPr lang="en-IN" dirty="0"/>
              <a:t>The user uploads a .CSV file.</a:t>
            </a:r>
          </a:p>
          <a:p>
            <a:pPr lvl="1"/>
            <a:r>
              <a:rPr lang="en-US" dirty="0"/>
              <a:t>The file is validated for format, missing values, and required columns.</a:t>
            </a:r>
          </a:p>
          <a:p>
            <a:r>
              <a:rPr lang="en-US" sz="1800" b="1" dirty="0"/>
              <a:t>Preprocessing &amp; Cleaning</a:t>
            </a:r>
            <a:endParaRPr lang="en-US" sz="1800" dirty="0"/>
          </a:p>
          <a:p>
            <a:pPr lvl="1"/>
            <a:r>
              <a:rPr lang="en-US" dirty="0"/>
              <a:t>Removing duplicates and null values.</a:t>
            </a:r>
          </a:p>
          <a:p>
            <a:pPr lvl="1"/>
            <a:r>
              <a:rPr lang="en-US" dirty="0"/>
              <a:t>Converting relevant columns to numeric format.</a:t>
            </a:r>
          </a:p>
          <a:p>
            <a:pPr lvl="1"/>
            <a:r>
              <a:rPr lang="en-US" dirty="0"/>
              <a:t>Handling outliers by removing values beyond 3 standard deviations.</a:t>
            </a:r>
          </a:p>
          <a:p>
            <a:r>
              <a:rPr lang="en-US" sz="1800" b="1" dirty="0"/>
              <a:t>Clustering using K-Means</a:t>
            </a:r>
            <a:endParaRPr lang="en-US" sz="1800" dirty="0"/>
          </a:p>
          <a:p>
            <a:pPr lvl="1"/>
            <a:r>
              <a:rPr lang="en-US" dirty="0"/>
              <a:t>Standardizing </a:t>
            </a:r>
            <a:r>
              <a:rPr lang="en-US" i="1" dirty="0"/>
              <a:t>Monetary Value</a:t>
            </a:r>
            <a:r>
              <a:rPr lang="en-US" dirty="0"/>
              <a:t> and </a:t>
            </a:r>
            <a:r>
              <a:rPr lang="en-US" i="1" dirty="0"/>
              <a:t>Frequency</a:t>
            </a:r>
            <a:r>
              <a:rPr lang="en-US" dirty="0"/>
              <a:t> using </a:t>
            </a:r>
            <a:r>
              <a:rPr lang="en-US" b="1" dirty="0" err="1"/>
              <a:t>StandardScaler</a:t>
            </a:r>
            <a:r>
              <a:rPr lang="en-US" dirty="0"/>
              <a:t>.</a:t>
            </a:r>
          </a:p>
          <a:p>
            <a:pPr lvl="1"/>
            <a:r>
              <a:rPr lang="en-US" dirty="0"/>
              <a:t>Finding the optimal cluster count using </a:t>
            </a:r>
            <a:r>
              <a:rPr lang="en-US" b="1" dirty="0"/>
              <a:t>Elbow Method</a:t>
            </a:r>
            <a:r>
              <a:rPr lang="en-US" dirty="0"/>
              <a:t> and </a:t>
            </a:r>
            <a:r>
              <a:rPr lang="en-US" b="1" dirty="0"/>
              <a:t>Silhouette Score</a:t>
            </a:r>
            <a:r>
              <a:rPr lang="en-US" dirty="0"/>
              <a:t>.</a:t>
            </a:r>
          </a:p>
          <a:p>
            <a:pPr lvl="1"/>
            <a:r>
              <a:rPr lang="en-US" dirty="0"/>
              <a:t>Assigning customers to clusters based on their spending patterns.</a:t>
            </a:r>
          </a:p>
          <a:p>
            <a:pPr marL="457200" lvl="1" indent="-457200">
              <a:buNone/>
            </a:pPr>
            <a:endParaRPr lang="en-US" dirty="0"/>
          </a:p>
        </p:txBody>
      </p:sp>
    </p:spTree>
    <p:extLst>
      <p:ext uri="{BB962C8B-B14F-4D97-AF65-F5344CB8AC3E}">
        <p14:creationId xmlns:p14="http://schemas.microsoft.com/office/powerpoint/2010/main" val="349342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0E701-57C8-6BC6-E04D-6748666CD914}"/>
              </a:ext>
            </a:extLst>
          </p:cNvPr>
          <p:cNvSpPr>
            <a:spLocks noGrp="1"/>
          </p:cNvSpPr>
          <p:nvPr>
            <p:ph idx="1"/>
          </p:nvPr>
        </p:nvSpPr>
        <p:spPr>
          <a:xfrm>
            <a:off x="838200" y="162560"/>
            <a:ext cx="10515600" cy="6014403"/>
          </a:xfrm>
        </p:spPr>
        <p:txBody>
          <a:bodyPr>
            <a:normAutofit/>
          </a:bodyPr>
          <a:lstStyle/>
          <a:p>
            <a:r>
              <a:rPr lang="en-US" sz="1800" b="1" dirty="0"/>
              <a:t>Model Training (Per Cluster)</a:t>
            </a:r>
            <a:endParaRPr lang="en-US" sz="1800" dirty="0"/>
          </a:p>
          <a:p>
            <a:pPr lvl="1"/>
            <a:r>
              <a:rPr lang="en-US" dirty="0"/>
              <a:t>For each cluster, </a:t>
            </a:r>
            <a:r>
              <a:rPr lang="en-US" b="1" dirty="0"/>
              <a:t>SVM</a:t>
            </a:r>
            <a:r>
              <a:rPr lang="en-US" dirty="0"/>
              <a:t> and </a:t>
            </a:r>
            <a:r>
              <a:rPr lang="en-US" b="1" dirty="0" err="1"/>
              <a:t>XGBoost</a:t>
            </a:r>
            <a:r>
              <a:rPr lang="en-US" dirty="0"/>
              <a:t> models are trained.</a:t>
            </a:r>
          </a:p>
          <a:p>
            <a:pPr lvl="1"/>
            <a:r>
              <a:rPr lang="en-US" b="1" dirty="0"/>
              <a:t>Hyperparameter tuning</a:t>
            </a:r>
            <a:r>
              <a:rPr lang="en-US" dirty="0"/>
              <a:t> is applied.</a:t>
            </a:r>
          </a:p>
          <a:p>
            <a:pPr lvl="1"/>
            <a:r>
              <a:rPr lang="en-US" dirty="0"/>
              <a:t>The best-performing model per cluster (based on AUC Score) is selected and saved.</a:t>
            </a:r>
          </a:p>
          <a:p>
            <a:r>
              <a:rPr lang="en-US" sz="1800" dirty="0"/>
              <a:t> </a:t>
            </a:r>
            <a:r>
              <a:rPr lang="en-US" sz="1800" b="1" dirty="0"/>
              <a:t>Prediction Process</a:t>
            </a:r>
            <a:endParaRPr lang="en-US" sz="1800" dirty="0"/>
          </a:p>
          <a:p>
            <a:pPr lvl="1"/>
            <a:r>
              <a:rPr lang="en-US" dirty="0"/>
              <a:t>A new customer’s data is classified into a cluster.</a:t>
            </a:r>
          </a:p>
          <a:p>
            <a:pPr lvl="1"/>
            <a:r>
              <a:rPr lang="en-US" dirty="0"/>
              <a:t>The model trained on that cluster is used to predict customer behavior.</a:t>
            </a:r>
          </a:p>
          <a:p>
            <a:r>
              <a:rPr lang="en-US" sz="1800" dirty="0"/>
              <a:t> </a:t>
            </a:r>
            <a:r>
              <a:rPr lang="en-US" sz="1800" b="1" dirty="0"/>
              <a:t>Visualization &amp; Reporting</a:t>
            </a:r>
            <a:endParaRPr lang="en-US" sz="1800" dirty="0"/>
          </a:p>
          <a:p>
            <a:pPr lvl="1"/>
            <a:r>
              <a:rPr lang="en-US" dirty="0"/>
              <a:t>Generating </a:t>
            </a:r>
            <a:r>
              <a:rPr lang="en-US" b="1" dirty="0"/>
              <a:t>2D and 3D scatter plots</a:t>
            </a:r>
            <a:r>
              <a:rPr lang="en-US" dirty="0"/>
              <a:t> to analyze clusters.</a:t>
            </a:r>
          </a:p>
          <a:p>
            <a:pPr lvl="1"/>
            <a:r>
              <a:rPr lang="en-US" dirty="0"/>
              <a:t>Displaying </a:t>
            </a:r>
            <a:r>
              <a:rPr lang="en-US" b="1" dirty="0"/>
              <a:t>Elbow Plot</a:t>
            </a:r>
            <a:r>
              <a:rPr lang="en-US" dirty="0"/>
              <a:t> and </a:t>
            </a:r>
            <a:r>
              <a:rPr lang="en-US" b="1" dirty="0"/>
              <a:t>Silhouette Score Plot</a:t>
            </a:r>
            <a:r>
              <a:rPr lang="en-US" dirty="0"/>
              <a:t> to validate clustering.</a:t>
            </a:r>
          </a:p>
          <a:p>
            <a:r>
              <a:rPr lang="en-US" sz="1800" dirty="0"/>
              <a:t> </a:t>
            </a:r>
            <a:r>
              <a:rPr lang="en-US" sz="1800" b="1" dirty="0"/>
              <a:t>Deployment</a:t>
            </a:r>
            <a:endParaRPr lang="en-US" sz="1800" dirty="0"/>
          </a:p>
          <a:p>
            <a:pPr lvl="1"/>
            <a:r>
              <a:rPr lang="en-US" dirty="0"/>
              <a:t>The project is integrated with a </a:t>
            </a:r>
            <a:r>
              <a:rPr lang="en-US" b="1" dirty="0"/>
              <a:t>web interface</a:t>
            </a:r>
            <a:r>
              <a:rPr lang="en-US" dirty="0"/>
              <a:t> where users can upload data.</a:t>
            </a:r>
          </a:p>
          <a:p>
            <a:pPr lvl="1"/>
            <a:r>
              <a:rPr lang="en-US" dirty="0"/>
              <a:t>Predictions are displayed via the UI.</a:t>
            </a:r>
          </a:p>
          <a:p>
            <a:endParaRPr lang="en-IN" dirty="0"/>
          </a:p>
        </p:txBody>
      </p:sp>
    </p:spTree>
    <p:extLst>
      <p:ext uri="{BB962C8B-B14F-4D97-AF65-F5344CB8AC3E}">
        <p14:creationId xmlns:p14="http://schemas.microsoft.com/office/powerpoint/2010/main" val="62783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31E7A-53B4-3ACD-85D8-4FE7FBA601E7}"/>
              </a:ext>
            </a:extLst>
          </p:cNvPr>
          <p:cNvSpPr>
            <a:spLocks noGrp="1"/>
          </p:cNvSpPr>
          <p:nvPr>
            <p:ph idx="1"/>
          </p:nvPr>
        </p:nvSpPr>
        <p:spPr>
          <a:xfrm>
            <a:off x="838200" y="274320"/>
            <a:ext cx="10515600" cy="5902643"/>
          </a:xfrm>
        </p:spPr>
        <p:txBody>
          <a:bodyPr>
            <a:normAutofit/>
          </a:bodyPr>
          <a:lstStyle/>
          <a:p>
            <a:pPr marL="0" indent="0">
              <a:buNone/>
            </a:pPr>
            <a:r>
              <a:rPr lang="en-US" sz="1800" dirty="0"/>
              <a:t>4.  After the File validation what you do with incompatible file or files which didn’t pass the validation?</a:t>
            </a:r>
          </a:p>
          <a:p>
            <a:pPr marL="0" indent="0">
              <a:buNone/>
            </a:pPr>
            <a:r>
              <a:rPr lang="en-US" sz="1800" dirty="0"/>
              <a:t>	If a file fails validation due to format issues (e.g., missing required columns or incorrect file type):</a:t>
            </a:r>
          </a:p>
          <a:p>
            <a:pPr lvl="1"/>
            <a:r>
              <a:rPr lang="en-US" dirty="0"/>
              <a:t>The user is redirected to an error page (validation.html) displaying the issue.</a:t>
            </a:r>
          </a:p>
          <a:p>
            <a:pPr marL="800100" lvl="2" indent="-342900"/>
            <a:r>
              <a:rPr lang="en-US" sz="1800" dirty="0"/>
              <a:t>They are given an option to re-upload a correct file.</a:t>
            </a:r>
          </a:p>
          <a:p>
            <a:pPr marL="0" lvl="2" indent="0">
              <a:buNone/>
            </a:pPr>
            <a:endParaRPr lang="en-US" sz="1800" b="1" dirty="0"/>
          </a:p>
          <a:p>
            <a:pPr marL="0" lvl="2" indent="0">
              <a:buNone/>
            </a:pPr>
            <a:r>
              <a:rPr lang="en-US" sz="1800" dirty="0"/>
              <a:t>5. How logs are managed?</a:t>
            </a:r>
          </a:p>
          <a:p>
            <a:pPr marL="800100" lvl="3" indent="-342900"/>
            <a:r>
              <a:rPr lang="en-US" sz="1800" dirty="0"/>
              <a:t>Logging is implemented to track </a:t>
            </a:r>
            <a:r>
              <a:rPr lang="en-US" sz="1800" b="1" dirty="0"/>
              <a:t>errors, warnings, and processing steps</a:t>
            </a:r>
            <a:r>
              <a:rPr lang="en-US" sz="1800" dirty="0"/>
              <a:t>.</a:t>
            </a:r>
          </a:p>
          <a:p>
            <a:pPr marL="800100" lvl="3" indent="-342900"/>
            <a:r>
              <a:rPr lang="en-US" sz="1800" dirty="0"/>
              <a:t>Logs include timestamps, processed file names, error messages, and clustering details.</a:t>
            </a:r>
          </a:p>
          <a:p>
            <a:pPr marL="800100" lvl="3" indent="-342900"/>
            <a:r>
              <a:rPr lang="en-US" sz="1800" dirty="0"/>
              <a:t>Logs are stored in a structured format.</a:t>
            </a:r>
          </a:p>
          <a:p>
            <a:pPr marL="457200" lvl="3" indent="-457200">
              <a:buNone/>
            </a:pPr>
            <a:endParaRPr lang="en-US" sz="1800" dirty="0"/>
          </a:p>
          <a:p>
            <a:pPr marL="457200" lvl="3" indent="-457200">
              <a:buNone/>
            </a:pPr>
            <a:endParaRPr lang="en-US" sz="1800" dirty="0"/>
          </a:p>
        </p:txBody>
      </p:sp>
    </p:spTree>
    <p:extLst>
      <p:ext uri="{BB962C8B-B14F-4D97-AF65-F5344CB8AC3E}">
        <p14:creationId xmlns:p14="http://schemas.microsoft.com/office/powerpoint/2010/main" val="201213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C6903-0E98-7493-01BF-D4EDC961B6DA}"/>
              </a:ext>
            </a:extLst>
          </p:cNvPr>
          <p:cNvSpPr>
            <a:spLocks noGrp="1"/>
          </p:cNvSpPr>
          <p:nvPr>
            <p:ph idx="1"/>
          </p:nvPr>
        </p:nvSpPr>
        <p:spPr>
          <a:xfrm>
            <a:off x="838200" y="386080"/>
            <a:ext cx="10515600" cy="5790883"/>
          </a:xfrm>
        </p:spPr>
        <p:txBody>
          <a:bodyPr>
            <a:normAutofit/>
          </a:bodyPr>
          <a:lstStyle/>
          <a:p>
            <a:pPr marL="0" indent="0">
              <a:buNone/>
            </a:pPr>
            <a:r>
              <a:rPr lang="en-US" sz="1800" dirty="0"/>
              <a:t>6. What techniques were you using for data pre-processing?</a:t>
            </a:r>
          </a:p>
          <a:p>
            <a:pPr lvl="1"/>
            <a:r>
              <a:rPr lang="en-US" b="1" dirty="0"/>
              <a:t>Missing Value Handling</a:t>
            </a:r>
            <a:r>
              <a:rPr lang="en-US" dirty="0"/>
              <a:t>: Dropped or imputed if necessary.</a:t>
            </a:r>
          </a:p>
          <a:p>
            <a:pPr lvl="1"/>
            <a:r>
              <a:rPr lang="en-US" b="1" dirty="0"/>
              <a:t>Outlier Removal</a:t>
            </a:r>
            <a:r>
              <a:rPr lang="en-US" dirty="0"/>
              <a:t>: Based on </a:t>
            </a:r>
            <a:r>
              <a:rPr lang="en-US" b="1" dirty="0"/>
              <a:t>standard deviation</a:t>
            </a:r>
            <a:r>
              <a:rPr lang="en-US" dirty="0"/>
              <a:t>.</a:t>
            </a:r>
          </a:p>
          <a:p>
            <a:pPr lvl="1"/>
            <a:r>
              <a:rPr lang="en-US" b="1" dirty="0"/>
              <a:t>Feature Scaling</a:t>
            </a:r>
            <a:r>
              <a:rPr lang="en-US" dirty="0"/>
              <a:t>: Used </a:t>
            </a:r>
            <a:r>
              <a:rPr lang="en-US" b="1" dirty="0" err="1"/>
              <a:t>StandardScaler</a:t>
            </a:r>
            <a:r>
              <a:rPr lang="en-US" dirty="0"/>
              <a:t> to normalize data for clustering.</a:t>
            </a:r>
          </a:p>
          <a:p>
            <a:pPr lvl="1"/>
            <a:r>
              <a:rPr lang="en-US" b="1" dirty="0"/>
              <a:t>Data Type Conversion</a:t>
            </a:r>
            <a:r>
              <a:rPr lang="en-US" dirty="0"/>
              <a:t>: Ensuring numerical columns are correctly formatted.</a:t>
            </a:r>
          </a:p>
          <a:p>
            <a:pPr marL="457200" lvl="1" indent="-457200">
              <a:buNone/>
            </a:pPr>
            <a:endParaRPr lang="en-US" dirty="0"/>
          </a:p>
          <a:p>
            <a:pPr marL="457200" lvl="1" indent="-457200">
              <a:buNone/>
            </a:pPr>
            <a:r>
              <a:rPr lang="en-US" dirty="0"/>
              <a:t>7. How training was done or what models were used?</a:t>
            </a:r>
          </a:p>
          <a:p>
            <a:pPr marL="914400" lvl="2" indent="-457200"/>
            <a:r>
              <a:rPr lang="en-US" sz="1800" dirty="0"/>
              <a:t>Clustering is performed using </a:t>
            </a:r>
            <a:r>
              <a:rPr lang="en-US" sz="1800" b="1" dirty="0"/>
              <a:t>K-Means</a:t>
            </a:r>
            <a:r>
              <a:rPr lang="en-US" sz="1800" dirty="0"/>
              <a:t>.</a:t>
            </a:r>
          </a:p>
          <a:p>
            <a:pPr marL="914400" lvl="2" indent="-457200"/>
            <a:r>
              <a:rPr lang="en-US" sz="1800" dirty="0"/>
              <a:t>Supervised models trained per cluster:</a:t>
            </a:r>
          </a:p>
          <a:p>
            <a:pPr marL="1371600" lvl="3" indent="-457200"/>
            <a:r>
              <a:rPr lang="en-IN" sz="1800" dirty="0"/>
              <a:t>Support Vector Machine (SVM)</a:t>
            </a:r>
            <a:endParaRPr lang="en-US" sz="1800" dirty="0"/>
          </a:p>
          <a:p>
            <a:pPr marL="1371600" lvl="3" indent="-457200"/>
            <a:r>
              <a:rPr lang="en-IN" sz="1800" b="1" dirty="0" err="1"/>
              <a:t>XGBoost</a:t>
            </a:r>
            <a:r>
              <a:rPr lang="en-IN" sz="1800" dirty="0"/>
              <a:t> (Gradient Boosting)</a:t>
            </a:r>
          </a:p>
          <a:p>
            <a:pPr marL="742950" lvl="4" indent="-285750"/>
            <a:r>
              <a:rPr lang="en-US" sz="1800" b="1" dirty="0"/>
              <a:t>Hyperparameter tuning</a:t>
            </a:r>
            <a:r>
              <a:rPr lang="en-US" sz="1800" dirty="0"/>
              <a:t> ensures the best fit for each cluster.</a:t>
            </a:r>
          </a:p>
          <a:p>
            <a:pPr marL="742950" lvl="4" indent="-285750"/>
            <a:r>
              <a:rPr lang="en-US" sz="1800" dirty="0"/>
              <a:t>The best model (based on </a:t>
            </a:r>
            <a:r>
              <a:rPr lang="en-US" sz="1800" b="1" dirty="0"/>
              <a:t>AUC Score</a:t>
            </a:r>
            <a:r>
              <a:rPr lang="en-US" sz="1800" dirty="0"/>
              <a:t>) is selected and stored.</a:t>
            </a:r>
          </a:p>
        </p:txBody>
      </p:sp>
    </p:spTree>
    <p:extLst>
      <p:ext uri="{BB962C8B-B14F-4D97-AF65-F5344CB8AC3E}">
        <p14:creationId xmlns:p14="http://schemas.microsoft.com/office/powerpoint/2010/main" val="361399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2370D-5BCA-5FA9-34E8-09E7C81A0D1C}"/>
              </a:ext>
            </a:extLst>
          </p:cNvPr>
          <p:cNvSpPr>
            <a:spLocks noGrp="1"/>
          </p:cNvSpPr>
          <p:nvPr>
            <p:ph idx="1"/>
          </p:nvPr>
        </p:nvSpPr>
        <p:spPr>
          <a:xfrm>
            <a:off x="838200" y="487680"/>
            <a:ext cx="10515600" cy="5689283"/>
          </a:xfrm>
        </p:spPr>
        <p:txBody>
          <a:bodyPr/>
          <a:lstStyle/>
          <a:p>
            <a:pPr marL="0" indent="0">
              <a:buNone/>
            </a:pPr>
            <a:r>
              <a:rPr lang="en-IN" sz="1800" dirty="0"/>
              <a:t>8. How Prediction was done?</a:t>
            </a:r>
          </a:p>
          <a:p>
            <a:pPr lvl="1"/>
            <a:r>
              <a:rPr lang="en-US" dirty="0"/>
              <a:t>A </a:t>
            </a:r>
            <a:r>
              <a:rPr lang="en-US" b="1" dirty="0"/>
              <a:t>new customer’s data</a:t>
            </a:r>
            <a:r>
              <a:rPr lang="en-US" dirty="0"/>
              <a:t> is processed the same way as training data.</a:t>
            </a:r>
          </a:p>
          <a:p>
            <a:pPr lvl="1"/>
            <a:r>
              <a:rPr lang="en-US" dirty="0"/>
              <a:t>The customer is assigned to a </a:t>
            </a:r>
            <a:r>
              <a:rPr lang="en-US" b="1" dirty="0"/>
              <a:t>predefined cluster</a:t>
            </a:r>
            <a:r>
              <a:rPr lang="en-US" dirty="0"/>
              <a:t> using K-Means.</a:t>
            </a:r>
          </a:p>
          <a:p>
            <a:pPr lvl="1"/>
            <a:r>
              <a:rPr lang="en-US" dirty="0"/>
              <a:t>The </a:t>
            </a:r>
            <a:r>
              <a:rPr lang="en-US" b="1" dirty="0"/>
              <a:t>trained model</a:t>
            </a:r>
            <a:r>
              <a:rPr lang="en-US" dirty="0"/>
              <a:t> for that cluster makes the final prediction.</a:t>
            </a:r>
          </a:p>
          <a:p>
            <a:pPr marL="457200" lvl="1" indent="0">
              <a:buNone/>
            </a:pPr>
            <a:endParaRPr lang="en-US" dirty="0"/>
          </a:p>
          <a:p>
            <a:pPr marL="457200" lvl="1" indent="-457200">
              <a:buNone/>
            </a:pPr>
            <a:r>
              <a:rPr lang="en-US" dirty="0"/>
              <a:t>9. What are the different stages of deployment?</a:t>
            </a:r>
          </a:p>
          <a:p>
            <a:pPr marL="457200" lvl="2" indent="0">
              <a:buNone/>
            </a:pPr>
            <a:r>
              <a:rPr lang="en-IN" sz="1800" b="1" dirty="0"/>
              <a:t>Development</a:t>
            </a:r>
            <a:r>
              <a:rPr lang="en-IN" sz="1800" dirty="0"/>
              <a:t>: Model training, validation, and UI development.</a:t>
            </a:r>
            <a:br>
              <a:rPr lang="en-IN" sz="1800" dirty="0"/>
            </a:br>
            <a:r>
              <a:rPr lang="en-IN" sz="1800" dirty="0"/>
              <a:t>T</a:t>
            </a:r>
            <a:r>
              <a:rPr lang="en-IN" sz="1800" b="1" dirty="0"/>
              <a:t>esting</a:t>
            </a:r>
            <a:r>
              <a:rPr lang="en-IN" sz="1800" dirty="0"/>
              <a:t>: Checking cluster quality and model performance.</a:t>
            </a:r>
            <a:br>
              <a:rPr lang="en-IN" sz="1800" dirty="0"/>
            </a:br>
            <a:r>
              <a:rPr lang="en-IN" sz="1800" b="1" dirty="0"/>
              <a:t>Integration</a:t>
            </a:r>
            <a:r>
              <a:rPr lang="en-IN" sz="1800" dirty="0"/>
              <a:t>: Combining clustering and prediction into the web UI.</a:t>
            </a:r>
            <a:br>
              <a:rPr lang="en-IN" sz="1800" dirty="0"/>
            </a:br>
            <a:r>
              <a:rPr lang="en-IN" sz="1800" b="1" dirty="0"/>
              <a:t>Production</a:t>
            </a:r>
            <a:r>
              <a:rPr lang="en-IN" sz="1800" dirty="0"/>
              <a:t>: Hosting on a </a:t>
            </a:r>
            <a:r>
              <a:rPr lang="en-IN" sz="1800" b="1" dirty="0"/>
              <a:t>Flask/Django server</a:t>
            </a:r>
            <a:r>
              <a:rPr lang="en-IN" sz="1800" dirty="0"/>
              <a:t> with a web frontend.</a:t>
            </a:r>
          </a:p>
          <a:p>
            <a:pPr marL="914400" lvl="2" indent="-457200"/>
            <a:endParaRPr lang="en-US" sz="1800" dirty="0"/>
          </a:p>
          <a:p>
            <a:pPr marL="457200" lvl="1" indent="-457200">
              <a:buNone/>
            </a:pPr>
            <a:endParaRPr lang="en-IN" dirty="0"/>
          </a:p>
        </p:txBody>
      </p:sp>
    </p:spTree>
    <p:extLst>
      <p:ext uri="{BB962C8B-B14F-4D97-AF65-F5344CB8AC3E}">
        <p14:creationId xmlns:p14="http://schemas.microsoft.com/office/powerpoint/2010/main" val="287441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19C09-7879-60C3-7B2A-6DEAB17E24E7}"/>
              </a:ext>
            </a:extLst>
          </p:cNvPr>
          <p:cNvSpPr>
            <a:spLocks noGrp="1"/>
          </p:cNvSpPr>
          <p:nvPr>
            <p:ph idx="1"/>
          </p:nvPr>
        </p:nvSpPr>
        <p:spPr>
          <a:xfrm>
            <a:off x="838200" y="127819"/>
            <a:ext cx="10515600" cy="6049144"/>
          </a:xfrm>
        </p:spPr>
        <p:txBody>
          <a:bodyPr/>
          <a:lstStyle/>
          <a:p>
            <a:pPr marL="0" indent="0">
              <a:buNone/>
            </a:pPr>
            <a:r>
              <a:rPr lang="en-US" dirty="0"/>
              <a:t>Objective:</a:t>
            </a:r>
          </a:p>
          <a:p>
            <a:pPr marL="0" indent="0">
              <a:buNone/>
            </a:pPr>
            <a:r>
              <a:rPr lang="en-US" dirty="0"/>
              <a:t>	</a:t>
            </a:r>
            <a:r>
              <a:rPr lang="en-US" sz="1800" dirty="0"/>
              <a:t>The main objective of the </a:t>
            </a:r>
            <a:r>
              <a:rPr lang="en-US" sz="1800" b="1" dirty="0"/>
              <a:t>Customer Segmentation and Clustering model</a:t>
            </a:r>
            <a:r>
              <a:rPr lang="en-US" sz="1800" dirty="0"/>
              <a:t> is to segment and group customers based on their purchasing behavior. This helps businesses understand different customer categories and optimize their marketing and sales strategies accordingly.</a:t>
            </a:r>
            <a:endParaRPr lang="en-US" dirty="0"/>
          </a:p>
          <a:p>
            <a:pPr marL="0" indent="0">
              <a:buNone/>
            </a:pPr>
            <a:r>
              <a:rPr lang="en-US" dirty="0"/>
              <a:t>Benefits:</a:t>
            </a:r>
          </a:p>
          <a:p>
            <a:pPr lvl="1"/>
            <a:r>
              <a:rPr lang="en-US" dirty="0"/>
              <a:t>Easy to understand the clustering.</a:t>
            </a:r>
          </a:p>
          <a:p>
            <a:pPr lvl="1"/>
            <a:r>
              <a:rPr lang="en-US" dirty="0"/>
              <a:t>Give better insight of customer base.</a:t>
            </a:r>
          </a:p>
          <a:p>
            <a:pPr lvl="1"/>
            <a:r>
              <a:rPr lang="en-US" dirty="0"/>
              <a:t>Helps in easy flow for managing resources.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86759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8782-70FC-5EEE-65D3-5D9CF68FFAC7}"/>
              </a:ext>
            </a:extLst>
          </p:cNvPr>
          <p:cNvSpPr>
            <a:spLocks noGrp="1"/>
          </p:cNvSpPr>
          <p:nvPr>
            <p:ph idx="1"/>
          </p:nvPr>
        </p:nvSpPr>
        <p:spPr>
          <a:xfrm>
            <a:off x="838200" y="275303"/>
            <a:ext cx="10515600" cy="5901660"/>
          </a:xfrm>
        </p:spPr>
        <p:txBody>
          <a:bodyPr/>
          <a:lstStyle/>
          <a:p>
            <a:pPr marL="0" indent="0">
              <a:buNone/>
            </a:pPr>
            <a:r>
              <a:rPr lang="en-US" dirty="0"/>
              <a:t>Data Sharing Agreement:</a:t>
            </a:r>
          </a:p>
          <a:p>
            <a:pPr lvl="1"/>
            <a:r>
              <a:rPr lang="en-US" dirty="0"/>
              <a:t>Sample file name (Online_Sales_007.csv)</a:t>
            </a:r>
          </a:p>
          <a:p>
            <a:pPr lvl="1"/>
            <a:r>
              <a:rPr lang="en-US" dirty="0"/>
              <a:t>Number of column.</a:t>
            </a:r>
          </a:p>
          <a:p>
            <a:pPr lvl="1"/>
            <a:r>
              <a:rPr lang="en-US" dirty="0"/>
              <a:t>Column names.</a:t>
            </a:r>
          </a:p>
          <a:p>
            <a:pPr lvl="1"/>
            <a:r>
              <a:rPr lang="en-US" dirty="0"/>
              <a:t>Column data types.</a:t>
            </a:r>
            <a:endParaRPr lang="en-IN" dirty="0"/>
          </a:p>
        </p:txBody>
      </p:sp>
    </p:spTree>
    <p:extLst>
      <p:ext uri="{BB962C8B-B14F-4D97-AF65-F5344CB8AC3E}">
        <p14:creationId xmlns:p14="http://schemas.microsoft.com/office/powerpoint/2010/main" val="5639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CB41-A10C-D1DF-122C-8FA762AE1926}"/>
              </a:ext>
            </a:extLst>
          </p:cNvPr>
          <p:cNvSpPr>
            <a:spLocks noGrp="1"/>
          </p:cNvSpPr>
          <p:nvPr>
            <p:ph type="title"/>
          </p:nvPr>
        </p:nvSpPr>
        <p:spPr/>
        <p:txBody>
          <a:bodyPr>
            <a:normAutofit/>
          </a:bodyPr>
          <a:lstStyle/>
          <a:p>
            <a:r>
              <a:rPr lang="en-US" sz="2000" dirty="0"/>
              <a:t>Architecture</a:t>
            </a:r>
            <a:endParaRPr lang="en-IN" sz="2000" dirty="0"/>
          </a:p>
        </p:txBody>
      </p:sp>
      <p:graphicFrame>
        <p:nvGraphicFramePr>
          <p:cNvPr id="4" name="Content Placeholder 3">
            <a:extLst>
              <a:ext uri="{FF2B5EF4-FFF2-40B4-BE49-F238E27FC236}">
                <a16:creationId xmlns:a16="http://schemas.microsoft.com/office/drawing/2014/main" id="{B1D5DF36-94F2-BFAC-125C-42696091CBAE}"/>
              </a:ext>
            </a:extLst>
          </p:cNvPr>
          <p:cNvGraphicFramePr>
            <a:graphicFrameLocks noGrp="1"/>
          </p:cNvGraphicFramePr>
          <p:nvPr>
            <p:ph idx="1"/>
            <p:extLst>
              <p:ext uri="{D42A27DB-BD31-4B8C-83A1-F6EECF244321}">
                <p14:modId xmlns:p14="http://schemas.microsoft.com/office/powerpoint/2010/main" val="3267902167"/>
              </p:ext>
            </p:extLst>
          </p:nvPr>
        </p:nvGraphicFramePr>
        <p:xfrm>
          <a:off x="838200" y="1455174"/>
          <a:ext cx="10515600" cy="472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65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45E-63AA-EE01-05E5-970677AA9BD8}"/>
              </a:ext>
            </a:extLst>
          </p:cNvPr>
          <p:cNvSpPr>
            <a:spLocks noGrp="1"/>
          </p:cNvSpPr>
          <p:nvPr>
            <p:ph type="title"/>
          </p:nvPr>
        </p:nvSpPr>
        <p:spPr>
          <a:xfrm>
            <a:off x="838200" y="365126"/>
            <a:ext cx="10515600" cy="509946"/>
          </a:xfrm>
        </p:spPr>
        <p:txBody>
          <a:bodyPr>
            <a:normAutofit/>
          </a:bodyPr>
          <a:lstStyle/>
          <a:p>
            <a:r>
              <a:rPr lang="en-US" sz="2000" dirty="0"/>
              <a:t>Data Validation and Data Transformation:</a:t>
            </a:r>
            <a:endParaRPr lang="en-IN" sz="2000" dirty="0"/>
          </a:p>
        </p:txBody>
      </p:sp>
      <p:sp>
        <p:nvSpPr>
          <p:cNvPr id="3" name="Content Placeholder 2">
            <a:extLst>
              <a:ext uri="{FF2B5EF4-FFF2-40B4-BE49-F238E27FC236}">
                <a16:creationId xmlns:a16="http://schemas.microsoft.com/office/drawing/2014/main" id="{C89D7230-90B3-D58D-D81E-13567B86A336}"/>
              </a:ext>
            </a:extLst>
          </p:cNvPr>
          <p:cNvSpPr>
            <a:spLocks noGrp="1"/>
          </p:cNvSpPr>
          <p:nvPr>
            <p:ph idx="1"/>
          </p:nvPr>
        </p:nvSpPr>
        <p:spPr>
          <a:xfrm>
            <a:off x="838200" y="1022555"/>
            <a:ext cx="10515600" cy="5154408"/>
          </a:xfrm>
        </p:spPr>
        <p:txBody>
          <a:bodyPr>
            <a:normAutofit/>
          </a:bodyPr>
          <a:lstStyle/>
          <a:p>
            <a:r>
              <a:rPr lang="en-US" sz="1800" dirty="0"/>
              <a:t>Name Validation: This will check whether the file exist in definite format. In case of error will show validation error.</a:t>
            </a:r>
          </a:p>
          <a:p>
            <a:r>
              <a:rPr lang="en-US" sz="1800" dirty="0"/>
              <a:t>Name of Column: The name of the columns is validated and should be the same as given in the schema file. If not, then shows error.</a:t>
            </a:r>
          </a:p>
          <a:p>
            <a:r>
              <a:rPr lang="en-US" sz="1800" dirty="0"/>
              <a:t>Number of Column: Validation of number of columns present in the files, and if it doesn't match then shows error.</a:t>
            </a:r>
          </a:p>
          <a:p>
            <a:r>
              <a:rPr lang="en-US" sz="1800" dirty="0"/>
              <a:t>Data type of columns - The data type of columns is given in the schema file. It is validated when we insert the files into Database. If the datatype is wrong, then will show case error.</a:t>
            </a:r>
          </a:p>
          <a:p>
            <a:r>
              <a:rPr lang="en-US" sz="1800" dirty="0"/>
              <a:t>Null values in columns - If any of the columns in a file have values as NULL or missing, we delete the particular row of value.</a:t>
            </a:r>
          </a:p>
          <a:p>
            <a:r>
              <a:rPr lang="en-US" sz="1800" dirty="0"/>
              <a:t>Unique values in column - If any of the columns in a file have values as unique value, we delete the particular row of value.</a:t>
            </a:r>
          </a:p>
          <a:p>
            <a:endParaRPr lang="en-IN" sz="2000" dirty="0"/>
          </a:p>
        </p:txBody>
      </p:sp>
    </p:spTree>
    <p:extLst>
      <p:ext uri="{BB962C8B-B14F-4D97-AF65-F5344CB8AC3E}">
        <p14:creationId xmlns:p14="http://schemas.microsoft.com/office/powerpoint/2010/main" val="142112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24E-56C1-9198-D6A0-5F98B1C0D66D}"/>
              </a:ext>
            </a:extLst>
          </p:cNvPr>
          <p:cNvSpPr>
            <a:spLocks noGrp="1"/>
          </p:cNvSpPr>
          <p:nvPr>
            <p:ph type="title"/>
          </p:nvPr>
        </p:nvSpPr>
        <p:spPr>
          <a:xfrm>
            <a:off x="838200" y="365125"/>
            <a:ext cx="10515600" cy="608269"/>
          </a:xfrm>
        </p:spPr>
        <p:txBody>
          <a:bodyPr>
            <a:normAutofit/>
          </a:bodyPr>
          <a:lstStyle/>
          <a:p>
            <a:r>
              <a:rPr lang="en-US" sz="2000" dirty="0"/>
              <a:t>Model Training</a:t>
            </a:r>
            <a:endParaRPr lang="en-IN" sz="2000" dirty="0"/>
          </a:p>
        </p:txBody>
      </p:sp>
      <p:sp>
        <p:nvSpPr>
          <p:cNvPr id="3" name="Content Placeholder 2">
            <a:extLst>
              <a:ext uri="{FF2B5EF4-FFF2-40B4-BE49-F238E27FC236}">
                <a16:creationId xmlns:a16="http://schemas.microsoft.com/office/drawing/2014/main" id="{71521305-0335-81B8-2DD0-4DBB204D0025}"/>
              </a:ext>
            </a:extLst>
          </p:cNvPr>
          <p:cNvSpPr>
            <a:spLocks noGrp="1"/>
          </p:cNvSpPr>
          <p:nvPr>
            <p:ph idx="1"/>
          </p:nvPr>
        </p:nvSpPr>
        <p:spPr>
          <a:xfrm>
            <a:off x="838200" y="973394"/>
            <a:ext cx="10515600" cy="5203569"/>
          </a:xfrm>
        </p:spPr>
        <p:txBody>
          <a:bodyPr>
            <a:normAutofit/>
          </a:bodyPr>
          <a:lstStyle/>
          <a:p>
            <a:r>
              <a:rPr lang="en-US" sz="1800" dirty="0"/>
              <a:t>Data Export from CSV:</a:t>
            </a:r>
          </a:p>
          <a:p>
            <a:pPr lvl="1"/>
            <a:r>
              <a:rPr lang="en-US" dirty="0"/>
              <a:t> The accumulated data from </a:t>
            </a:r>
            <a:r>
              <a:rPr lang="en-US" dirty="0" err="1"/>
              <a:t>db</a:t>
            </a:r>
            <a:r>
              <a:rPr lang="en-US" dirty="0"/>
              <a:t> is exported in csv format for model training.</a:t>
            </a:r>
          </a:p>
          <a:p>
            <a:r>
              <a:rPr lang="en-US" sz="1800" dirty="0"/>
              <a:t>Data preprocessing:</a:t>
            </a:r>
          </a:p>
          <a:p>
            <a:pPr lvl="1"/>
            <a:r>
              <a:rPr lang="en-US" dirty="0"/>
              <a:t>Performing EDA to get insight of data like identifying distribution , outliers ,trend among data etc.</a:t>
            </a:r>
          </a:p>
          <a:p>
            <a:pPr lvl="1"/>
            <a:r>
              <a:rPr lang="en-US" dirty="0"/>
              <a:t>Check for null values and unique values in the columns. If present delete the particular.</a:t>
            </a:r>
          </a:p>
          <a:p>
            <a:pPr lvl="1"/>
            <a:r>
              <a:rPr lang="en-US" dirty="0"/>
              <a:t>Perform Standard Scalar to scale down the values.</a:t>
            </a:r>
          </a:p>
          <a:p>
            <a:pPr lvl="1"/>
            <a:r>
              <a:rPr lang="en-US" dirty="0"/>
              <a:t>Encode the categorical values with numeric values.</a:t>
            </a:r>
          </a:p>
        </p:txBody>
      </p:sp>
    </p:spTree>
    <p:extLst>
      <p:ext uri="{BB962C8B-B14F-4D97-AF65-F5344CB8AC3E}">
        <p14:creationId xmlns:p14="http://schemas.microsoft.com/office/powerpoint/2010/main" val="143368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5586F-9E4E-474E-4BEE-652CBDC68A51}"/>
              </a:ext>
            </a:extLst>
          </p:cNvPr>
          <p:cNvSpPr>
            <a:spLocks noGrp="1"/>
          </p:cNvSpPr>
          <p:nvPr>
            <p:ph idx="1"/>
          </p:nvPr>
        </p:nvSpPr>
        <p:spPr>
          <a:xfrm>
            <a:off x="838200" y="182880"/>
            <a:ext cx="10515600" cy="5994083"/>
          </a:xfrm>
        </p:spPr>
        <p:txBody>
          <a:bodyPr>
            <a:normAutofit/>
          </a:bodyPr>
          <a:lstStyle/>
          <a:p>
            <a:pPr marL="342900" lvl="1" indent="-342900"/>
            <a:r>
              <a:rPr lang="en-US" dirty="0"/>
              <a:t>Clustering:</a:t>
            </a:r>
          </a:p>
          <a:p>
            <a:pPr marL="800100" lvl="2" indent="-342900"/>
            <a:r>
              <a:rPr lang="en-US" sz="1800" dirty="0"/>
              <a:t>The K-Means algorithm is applied to cluster the preprocessed data, specifically focusing on </a:t>
            </a:r>
            <a:r>
              <a:rPr lang="en-US" sz="1800" i="1" dirty="0"/>
              <a:t>Monetary Value</a:t>
            </a:r>
            <a:r>
              <a:rPr lang="en-US" sz="1800" dirty="0"/>
              <a:t> and </a:t>
            </a:r>
            <a:r>
              <a:rPr lang="en-US" sz="1800" i="1" dirty="0"/>
              <a:t>Frequency</a:t>
            </a:r>
            <a:r>
              <a:rPr lang="en-US" sz="1800" dirty="0"/>
              <a:t>. The optimal number of clusters is determined using the Elbow Method, supported by the Silhouette Score for validation. To enhance dynamic cluster selection, the silhouette analysis helps refine the final choice. The goal of clustering is to segment customers based on purchasing behavior, enabling deeper insights for analysis and decision-making.</a:t>
            </a:r>
          </a:p>
          <a:p>
            <a:pPr marL="800100" lvl="2" indent="-342900"/>
            <a:r>
              <a:rPr lang="en-US" sz="1800" dirty="0"/>
              <a:t>The K-means model is trained over preprocessed data, and the model is saved for further use in prediction</a:t>
            </a:r>
          </a:p>
          <a:p>
            <a:r>
              <a:rPr lang="en-IN" sz="1800" dirty="0"/>
              <a:t>Model Selection:</a:t>
            </a:r>
          </a:p>
          <a:p>
            <a:pPr lvl="1"/>
            <a:r>
              <a:rPr lang="en-US" dirty="0"/>
              <a:t>After clustering the data based on </a:t>
            </a:r>
            <a:r>
              <a:rPr lang="en-US" i="1" dirty="0"/>
              <a:t>Monetary Value</a:t>
            </a:r>
            <a:r>
              <a:rPr lang="en-US" dirty="0"/>
              <a:t> and </a:t>
            </a:r>
            <a:r>
              <a:rPr lang="en-US" i="1" dirty="0"/>
              <a:t>Frequency</a:t>
            </a:r>
            <a:r>
              <a:rPr lang="en-US" dirty="0"/>
              <a:t>, we evaluate models to determine the best fit for each cluster. We apply two machine learning algorithms, </a:t>
            </a:r>
            <a:r>
              <a:rPr lang="en-US" i="1" dirty="0"/>
              <a:t>SVM</a:t>
            </a:r>
            <a:r>
              <a:rPr lang="en-US" dirty="0"/>
              <a:t> and </a:t>
            </a:r>
            <a:r>
              <a:rPr lang="en-US" i="1" dirty="0" err="1"/>
              <a:t>XGBoost</a:t>
            </a:r>
            <a:r>
              <a:rPr lang="en-US" dirty="0"/>
              <a:t>, with hyperparameter tuning for optimization. The performance of each model is assessed using the AUC score, and the model with the highest score is selected for each cluster. These trained models are then saved for future predictions, ensuring accurate segmentation-based forecasting.</a:t>
            </a:r>
            <a:endParaRPr lang="en-IN" dirty="0"/>
          </a:p>
        </p:txBody>
      </p:sp>
    </p:spTree>
    <p:extLst>
      <p:ext uri="{BB962C8B-B14F-4D97-AF65-F5344CB8AC3E}">
        <p14:creationId xmlns:p14="http://schemas.microsoft.com/office/powerpoint/2010/main" val="157429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E1C9-48C5-1AC9-1A17-68B5BEF38BEF}"/>
              </a:ext>
            </a:extLst>
          </p:cNvPr>
          <p:cNvSpPr>
            <a:spLocks noGrp="1"/>
          </p:cNvSpPr>
          <p:nvPr>
            <p:ph type="title"/>
          </p:nvPr>
        </p:nvSpPr>
        <p:spPr>
          <a:xfrm>
            <a:off x="838200" y="365125"/>
            <a:ext cx="10515600" cy="498475"/>
          </a:xfrm>
        </p:spPr>
        <p:txBody>
          <a:bodyPr>
            <a:normAutofit/>
          </a:bodyPr>
          <a:lstStyle/>
          <a:p>
            <a:r>
              <a:rPr lang="en-US" sz="2000" dirty="0"/>
              <a:t>Prediction:</a:t>
            </a:r>
            <a:endParaRPr lang="en-IN" sz="2000" dirty="0"/>
          </a:p>
        </p:txBody>
      </p:sp>
      <p:sp>
        <p:nvSpPr>
          <p:cNvPr id="3" name="Content Placeholder 2">
            <a:extLst>
              <a:ext uri="{FF2B5EF4-FFF2-40B4-BE49-F238E27FC236}">
                <a16:creationId xmlns:a16="http://schemas.microsoft.com/office/drawing/2014/main" id="{8A9EABD3-B47B-E69E-F9EE-6A83597557B6}"/>
              </a:ext>
            </a:extLst>
          </p:cNvPr>
          <p:cNvSpPr>
            <a:spLocks noGrp="1"/>
          </p:cNvSpPr>
          <p:nvPr>
            <p:ph idx="1"/>
          </p:nvPr>
        </p:nvSpPr>
        <p:spPr>
          <a:xfrm>
            <a:off x="838200" y="1046480"/>
            <a:ext cx="10515600" cy="5130483"/>
          </a:xfrm>
        </p:spPr>
        <p:txBody>
          <a:bodyPr>
            <a:normAutofit/>
          </a:bodyPr>
          <a:lstStyle/>
          <a:p>
            <a:r>
              <a:rPr lang="en-US" sz="1800" dirty="0"/>
              <a:t>The testing files are shared in the batches and we perform the same Validation operations ,data transformation and data insertion on them.</a:t>
            </a:r>
          </a:p>
          <a:p>
            <a:r>
              <a:rPr lang="en-US" sz="1800" dirty="0"/>
              <a:t>The accumulated data from </a:t>
            </a:r>
            <a:r>
              <a:rPr lang="en-US" sz="1800" dirty="0" err="1"/>
              <a:t>db</a:t>
            </a:r>
            <a:r>
              <a:rPr lang="en-US" sz="1800" dirty="0"/>
              <a:t> is exported in csv format for prediction.</a:t>
            </a:r>
          </a:p>
          <a:p>
            <a:r>
              <a:rPr lang="en-US" sz="1800" dirty="0"/>
              <a:t>We perform data pre-processing techniques on it.</a:t>
            </a:r>
          </a:p>
          <a:p>
            <a:r>
              <a:rPr lang="en-US" sz="1800" dirty="0"/>
              <a:t>K-Means model created during training is loaded and clusters for the preprocessed data is predicted.</a:t>
            </a:r>
          </a:p>
          <a:p>
            <a:r>
              <a:rPr lang="en-US" sz="1800" dirty="0"/>
              <a:t>Based on the cluster number respective model is loaded and is used to predict the data for that cluster.</a:t>
            </a:r>
          </a:p>
          <a:p>
            <a:r>
              <a:rPr lang="en-US" sz="1800" dirty="0"/>
              <a:t>Once the prediction is done for all the clusters. The predictions are saved in csv format and shared.</a:t>
            </a:r>
            <a:endParaRPr lang="en-IN" sz="1800" dirty="0"/>
          </a:p>
        </p:txBody>
      </p:sp>
    </p:spTree>
    <p:extLst>
      <p:ext uri="{BB962C8B-B14F-4D97-AF65-F5344CB8AC3E}">
        <p14:creationId xmlns:p14="http://schemas.microsoft.com/office/powerpoint/2010/main" val="210164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F803-FED2-27A8-420C-AFC3EAF0AC34}"/>
              </a:ext>
            </a:extLst>
          </p:cNvPr>
          <p:cNvSpPr>
            <a:spLocks noGrp="1"/>
          </p:cNvSpPr>
          <p:nvPr>
            <p:ph type="title"/>
          </p:nvPr>
        </p:nvSpPr>
        <p:spPr>
          <a:xfrm>
            <a:off x="838200" y="365125"/>
            <a:ext cx="10515600" cy="427355"/>
          </a:xfrm>
        </p:spPr>
        <p:txBody>
          <a:bodyPr>
            <a:normAutofit fontScale="90000"/>
          </a:bodyPr>
          <a:lstStyle/>
          <a:p>
            <a:pPr algn="ctr"/>
            <a:r>
              <a:rPr lang="en-US" dirty="0"/>
              <a:t>Q&amp;A</a:t>
            </a:r>
            <a:endParaRPr lang="en-IN" dirty="0"/>
          </a:p>
        </p:txBody>
      </p:sp>
      <p:sp>
        <p:nvSpPr>
          <p:cNvPr id="3" name="Content Placeholder 2">
            <a:extLst>
              <a:ext uri="{FF2B5EF4-FFF2-40B4-BE49-F238E27FC236}">
                <a16:creationId xmlns:a16="http://schemas.microsoft.com/office/drawing/2014/main" id="{9F33AB46-FCD5-AF53-9546-A122F962FC75}"/>
              </a:ext>
            </a:extLst>
          </p:cNvPr>
          <p:cNvSpPr>
            <a:spLocks noGrp="1"/>
          </p:cNvSpPr>
          <p:nvPr>
            <p:ph idx="1"/>
          </p:nvPr>
        </p:nvSpPr>
        <p:spPr>
          <a:xfrm>
            <a:off x="838200" y="904240"/>
            <a:ext cx="10515600" cy="5272723"/>
          </a:xfrm>
        </p:spPr>
        <p:txBody>
          <a:bodyPr>
            <a:normAutofit/>
          </a:bodyPr>
          <a:lstStyle/>
          <a:p>
            <a:pPr marL="0" indent="0">
              <a:buNone/>
            </a:pPr>
            <a:r>
              <a:rPr lang="en-US" sz="1800" dirty="0"/>
              <a:t>1. What’s the source of data?</a:t>
            </a:r>
          </a:p>
          <a:p>
            <a:pPr marL="0" indent="0">
              <a:buNone/>
            </a:pPr>
            <a:r>
              <a:rPr lang="en-US" sz="1800" dirty="0"/>
              <a:t>	The dataset is sourced from </a:t>
            </a:r>
            <a:r>
              <a:rPr lang="en-US" sz="1800" b="1" dirty="0"/>
              <a:t>customer transaction records</a:t>
            </a:r>
            <a:r>
              <a:rPr lang="en-US" sz="1800" dirty="0"/>
              <a:t>, containing details on purchases, transaction frequency, and spending behavior. It is likely derived from an e-commerce or retail database.</a:t>
            </a:r>
          </a:p>
          <a:p>
            <a:pPr marL="0" indent="0">
              <a:buNone/>
            </a:pPr>
            <a:endParaRPr lang="en-US" sz="1800" dirty="0"/>
          </a:p>
          <a:p>
            <a:pPr marL="0" indent="0">
              <a:buNone/>
            </a:pPr>
            <a:r>
              <a:rPr lang="en-US" sz="1800" dirty="0"/>
              <a:t>2. What was the type of data?</a:t>
            </a:r>
          </a:p>
          <a:p>
            <a:pPr marL="0" indent="0">
              <a:buNone/>
            </a:pPr>
            <a:r>
              <a:rPr lang="en-US" sz="1800" dirty="0"/>
              <a:t>	The data consists of structured tabular records, including:</a:t>
            </a:r>
          </a:p>
          <a:p>
            <a:pPr>
              <a:buFont typeface="Arial" panose="020B0604020202020204" pitchFamily="34" charset="0"/>
              <a:buChar char="•"/>
            </a:pPr>
            <a:r>
              <a:rPr lang="en-US" sz="1800" b="1" dirty="0"/>
              <a:t>Numerical Features</a:t>
            </a:r>
            <a:r>
              <a:rPr lang="en-US" sz="1800" dirty="0"/>
              <a:t>: </a:t>
            </a:r>
            <a:r>
              <a:rPr lang="en-US" sz="1800" i="1" dirty="0"/>
              <a:t>Monetary Value</a:t>
            </a:r>
            <a:r>
              <a:rPr lang="en-US" sz="1800" dirty="0"/>
              <a:t>, </a:t>
            </a:r>
            <a:r>
              <a:rPr lang="en-US" sz="1800" i="1" dirty="0"/>
              <a:t>Frequency</a:t>
            </a:r>
            <a:r>
              <a:rPr lang="en-US" sz="1800" dirty="0"/>
              <a:t>, </a:t>
            </a:r>
            <a:r>
              <a:rPr lang="en-US" sz="1800" i="1" dirty="0"/>
              <a:t>Recency</a:t>
            </a:r>
            <a:r>
              <a:rPr lang="en-US" sz="1800" dirty="0"/>
              <a:t> (if applicable)</a:t>
            </a:r>
          </a:p>
          <a:p>
            <a:pPr>
              <a:buFont typeface="Arial" panose="020B0604020202020204" pitchFamily="34" charset="0"/>
              <a:buChar char="•"/>
            </a:pPr>
            <a:r>
              <a:rPr lang="en-US" sz="1800" b="1" dirty="0"/>
              <a:t>Categorical Features</a:t>
            </a:r>
            <a:r>
              <a:rPr lang="en-US" sz="1800" dirty="0"/>
              <a:t>: Customer ID (removed before clustering)</a:t>
            </a:r>
          </a:p>
          <a:p>
            <a:pPr>
              <a:buFont typeface="Arial" panose="020B0604020202020204" pitchFamily="34" charset="0"/>
              <a:buChar char="•"/>
            </a:pPr>
            <a:r>
              <a:rPr lang="en-US" sz="1800" b="1" dirty="0"/>
              <a:t>Timestamps</a:t>
            </a:r>
            <a:r>
              <a:rPr lang="en-US" sz="1800" dirty="0"/>
              <a:t>: Transaction dates (if applicable for segmentation)</a:t>
            </a:r>
          </a:p>
          <a:p>
            <a:pPr marL="0" indent="0">
              <a:buNone/>
            </a:pPr>
            <a:endParaRPr lang="en-US" sz="1800" dirty="0"/>
          </a:p>
          <a:p>
            <a:pPr marL="457200" lvl="1" indent="0">
              <a:buNone/>
            </a:pPr>
            <a:r>
              <a:rPr lang="en-US" dirty="0"/>
              <a:t>	</a:t>
            </a:r>
          </a:p>
          <a:p>
            <a:pPr marL="457200" lvl="1" indent="0">
              <a:buNone/>
            </a:pPr>
            <a:endParaRPr lang="en-IN" dirty="0"/>
          </a:p>
        </p:txBody>
      </p:sp>
    </p:spTree>
    <p:extLst>
      <p:ext uri="{BB962C8B-B14F-4D97-AF65-F5344CB8AC3E}">
        <p14:creationId xmlns:p14="http://schemas.microsoft.com/office/powerpoint/2010/main" val="2402171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1311</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Gill Sans MT</vt:lpstr>
      <vt:lpstr>Gallery</vt:lpstr>
      <vt:lpstr>Customer Segmentation and Clustering </vt:lpstr>
      <vt:lpstr>PowerPoint Presentation</vt:lpstr>
      <vt:lpstr>PowerPoint Presentation</vt:lpstr>
      <vt:lpstr>Architecture</vt:lpstr>
      <vt:lpstr>Data Validation and Data Transformation:</vt:lpstr>
      <vt:lpstr>Model Training</vt:lpstr>
      <vt:lpstr>PowerPoint Presentation</vt:lpstr>
      <vt:lpstr>Prediction:</vt:lpstr>
      <vt:lpstr>Q&amp;A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gauravghosh123321@outlook.com</dc:creator>
  <cp:lastModifiedBy>gauravghosh123321@outlook.com</cp:lastModifiedBy>
  <cp:revision>1</cp:revision>
  <dcterms:created xsi:type="dcterms:W3CDTF">2025-02-05T18:09:12Z</dcterms:created>
  <dcterms:modified xsi:type="dcterms:W3CDTF">2025-02-05T18:09:58Z</dcterms:modified>
</cp:coreProperties>
</file>