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7.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8.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5" r:id="rId2"/>
    <p:sldId id="286" r:id="rId3"/>
    <p:sldId id="287" r:id="rId4"/>
    <p:sldId id="289" r:id="rId5"/>
    <p:sldId id="292" r:id="rId6"/>
    <p:sldId id="263" r:id="rId7"/>
    <p:sldId id="293" r:id="rId8"/>
    <p:sldId id="312" r:id="rId9"/>
    <p:sldId id="313" r:id="rId10"/>
    <p:sldId id="296" r:id="rId11"/>
    <p:sldId id="314" r:id="rId12"/>
    <p:sldId id="297" r:id="rId13"/>
    <p:sldId id="315" r:id="rId14"/>
    <p:sldId id="309" r:id="rId15"/>
    <p:sldId id="299" r:id="rId16"/>
    <p:sldId id="323" r:id="rId17"/>
    <p:sldId id="300" r:id="rId18"/>
    <p:sldId id="316" r:id="rId19"/>
    <p:sldId id="295" r:id="rId20"/>
    <p:sldId id="317" r:id="rId21"/>
    <p:sldId id="298" r:id="rId22"/>
    <p:sldId id="301" r:id="rId23"/>
    <p:sldId id="303" r:id="rId24"/>
    <p:sldId id="302" r:id="rId25"/>
    <p:sldId id="304" r:id="rId26"/>
    <p:sldId id="306" r:id="rId27"/>
    <p:sldId id="305" r:id="rId28"/>
    <p:sldId id="307" r:id="rId29"/>
    <p:sldId id="308" r:id="rId30"/>
    <p:sldId id="319" r:id="rId31"/>
    <p:sldId id="320" r:id="rId32"/>
    <p:sldId id="321" r:id="rId33"/>
    <p:sldId id="322" r:id="rId34"/>
    <p:sldId id="310" r:id="rId35"/>
    <p:sldId id="311" r:id="rId36"/>
    <p:sldId id="294" r:id="rId37"/>
    <p:sldId id="290" r:id="rId38"/>
    <p:sldId id="318" r:id="rId39"/>
    <p:sldId id="283"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59" autoAdjust="0"/>
    <p:restoredTop sz="94660"/>
  </p:normalViewPr>
  <p:slideViewPr>
    <p:cSldViewPr showGuides="1">
      <p:cViewPr varScale="1">
        <p:scale>
          <a:sx n="108" d="100"/>
          <a:sy n="108" d="100"/>
        </p:scale>
        <p:origin x="144" y="72"/>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29</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34</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35</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10</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12</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14</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17</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21</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1.xml"/><Relationship Id="rId5" Type="http://schemas.openxmlformats.org/officeDocument/2006/relationships/tags" Target="../tags/tag82.xml"/><Relationship Id="rId4" Type="http://schemas.openxmlformats.org/officeDocument/2006/relationships/tags" Target="../tags/tag81.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slideLayout" Target="../slideLayouts/slideLayout1.xml"/><Relationship Id="rId4" Type="http://schemas.openxmlformats.org/officeDocument/2006/relationships/tags" Target="../tags/tag123.xml"/></Relationships>
</file>

<file path=ppt/slides/_rels/slide3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slideLayout" Target="../slideLayouts/slideLayout1.xml"/><Relationship Id="rId4" Type="http://schemas.openxmlformats.org/officeDocument/2006/relationships/tags" Target="../tags/tag127.xml"/></Relationships>
</file>

<file path=ppt/slides/_rels/slide34.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notesSlide" Target="../notesSlides/notesSlide17.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1.xml"/><Relationship Id="rId5" Type="http://schemas.openxmlformats.org/officeDocument/2006/relationships/tags" Target="../tags/tag132.xml"/><Relationship Id="rId4" Type="http://schemas.openxmlformats.org/officeDocument/2006/relationships/tags" Target="../tags/tag131.xml"/></Relationships>
</file>

<file path=ppt/slides/_rels/slide35.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notesSlide" Target="../notesSlides/notesSlide18.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1.xml"/><Relationship Id="rId5" Type="http://schemas.openxmlformats.org/officeDocument/2006/relationships/tags" Target="../tags/tag137.xml"/><Relationship Id="rId4" Type="http://schemas.openxmlformats.org/officeDocument/2006/relationships/tags" Target="../tags/tag136.xml"/></Relationships>
</file>

<file path=ppt/slides/_rels/slide3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1.xml"/><Relationship Id="rId5" Type="http://schemas.openxmlformats.org/officeDocument/2006/relationships/tags" Target="../tags/tag142.xml"/><Relationship Id="rId4" Type="http://schemas.openxmlformats.org/officeDocument/2006/relationships/tags" Target="../tags/tag141.xml"/></Relationships>
</file>

<file path=ppt/slides/_rels/slide37.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45.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xml"/><Relationship Id="rId5" Type="http://schemas.openxmlformats.org/officeDocument/2006/relationships/tags" Target="../tags/tag147.xml"/><Relationship Id="rId4" Type="http://schemas.openxmlformats.org/officeDocument/2006/relationships/tags" Target="../tags/tag146.xml"/><Relationship Id="rId9" Type="http://schemas.openxmlformats.org/officeDocument/2006/relationships/hyperlink" Target="https://blog.csdn.net/chengtutu/article/details/81118881"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48.xml"/></Relationships>
</file>

<file path=ppt/slides/_rels/slide39.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slideLayout" Target="../slideLayouts/slideLayout1.xml"/><Relationship Id="rId4" Type="http://schemas.openxmlformats.org/officeDocument/2006/relationships/tags" Target="../tags/tag152.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a:t>
            </a:r>
            <a:r>
              <a:rPr lang="zh-CN" altLang="en-US"/>
              <a:t>硬、 软件</a:t>
            </a:r>
            <a:r>
              <a:rPr lang="zh-CN" altLang="en-US" dirty="0"/>
              <a:t>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681E8D98-30B3-4A7C-AF00-88E3E7D1F8AD}"/>
              </a:ext>
            </a:extLst>
          </p:cNvPr>
          <p:cNvSpPr>
            <a:spLocks noChangeArrowheads="1"/>
          </p:cNvSpPr>
          <p:nvPr>
            <p:custDataLst>
              <p:tags r:id="rId1"/>
            </p:custDataLst>
          </p:nvPr>
        </p:nvSpPr>
        <p:spPr bwMode="auto">
          <a:xfrm>
            <a:off x="755576" y="699542"/>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9F60EF35-914D-4F16-9350-A6A5D056D737}"/>
              </a:ext>
            </a:extLst>
          </p:cNvPr>
          <p:cNvSpPr txBox="1">
            <a:spLocks noChangeArrowheads="1"/>
          </p:cNvSpPr>
          <p:nvPr>
            <p:custDataLst>
              <p:tags r:id="rId2"/>
            </p:custDataLst>
          </p:nvPr>
        </p:nvSpPr>
        <p:spPr bwMode="auto">
          <a:xfrm>
            <a:off x="861613" y="1930279"/>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6E63A7F3-3624-4FB8-BF4F-C87B14EDA693}"/>
              </a:ext>
            </a:extLst>
          </p:cNvPr>
          <p:cNvSpPr txBox="1"/>
          <p:nvPr/>
        </p:nvSpPr>
        <p:spPr>
          <a:xfrm>
            <a:off x="4101833" y="1347614"/>
            <a:ext cx="4176464" cy="369332"/>
          </a:xfrm>
          <a:prstGeom prst="rect">
            <a:avLst/>
          </a:prstGeom>
          <a:noFill/>
        </p:spPr>
        <p:txBody>
          <a:bodyPr wrap="square" rtlCol="0">
            <a:spAutoFit/>
          </a:bodyPr>
          <a:lstStyle/>
          <a:p>
            <a:pPr>
              <a:buFont typeface="Arial" pitchFamily="34" charset="0"/>
              <a:buNone/>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哪种维护占维护工作的最大部分？</a:t>
            </a:r>
          </a:p>
        </p:txBody>
      </p:sp>
    </p:spTree>
    <p:extLst>
      <p:ext uri="{BB962C8B-B14F-4D97-AF65-F5344CB8AC3E}">
        <p14:creationId xmlns:p14="http://schemas.microsoft.com/office/powerpoint/2010/main" val="26137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AC73789D-FE95-442B-8B9A-286387DA2DF4}"/>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721B998F-33A5-4620-9B9A-ABEDE0E906FF}"/>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BCCA68D1-798B-4E9E-81CE-9ABF0EE6CD4A}"/>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9AB9478-E65A-44FF-833A-00050B23AAE8}"/>
              </a:ext>
            </a:extLst>
          </p:cNvPr>
          <p:cNvSpPr txBox="1"/>
          <p:nvPr/>
        </p:nvSpPr>
        <p:spPr>
          <a:xfrm>
            <a:off x="4139952" y="1347614"/>
            <a:ext cx="4176464" cy="677108"/>
          </a:xfrm>
          <a:prstGeom prst="rect">
            <a:avLst/>
          </a:prstGeom>
          <a:noFill/>
        </p:spPr>
        <p:txBody>
          <a:bodyPr wrap="square" rtlCol="0">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请问最左边倒数第二位同学：</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dirty="0">
                <a:solidFill>
                  <a:schemeClr val="bg1">
                    <a:lumMod val="50000"/>
                  </a:schemeClr>
                </a:solidFill>
                <a:latin typeface="微软雅黑 Light" panose="020B0502040204020203" pitchFamily="34" charset="-122"/>
                <a:ea typeface="微软雅黑 Light" panose="020B0502040204020203" pitchFamily="34" charset="-122"/>
              </a:rPr>
              <a:t>    软件维护的最终任务是什么？？</a:t>
            </a:r>
          </a:p>
        </p:txBody>
      </p:sp>
    </p:spTree>
    <p:extLst>
      <p:ext uri="{BB962C8B-B14F-4D97-AF65-F5344CB8AC3E}">
        <p14:creationId xmlns:p14="http://schemas.microsoft.com/office/powerpoint/2010/main" val="18259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4">
            <a:extLst>
              <a:ext uri="{FF2B5EF4-FFF2-40B4-BE49-F238E27FC236}">
                <a16:creationId xmlns:a16="http://schemas.microsoft.com/office/drawing/2014/main" id="{2D3A5B91-7179-415D-9C1E-C2421A9EA20F}"/>
              </a:ext>
            </a:extLst>
          </p:cNvPr>
          <p:cNvSpPr txBox="1">
            <a:spLocks noChangeArrowheads="1"/>
          </p:cNvSpPr>
          <p:nvPr>
            <p:custDataLst>
              <p:tags r:id="rId1"/>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PA_淘宝店chenying0907 10">
            <a:extLst>
              <a:ext uri="{FF2B5EF4-FFF2-40B4-BE49-F238E27FC236}">
                <a16:creationId xmlns:a16="http://schemas.microsoft.com/office/drawing/2014/main" id="{E74C7352-1ED2-43A4-8563-FCEF1BB16C41}"/>
              </a:ext>
            </a:extLst>
          </p:cNvPr>
          <p:cNvSpPr>
            <a:spLocks noChangeArrowheads="1"/>
          </p:cNvSpPr>
          <p:nvPr>
            <p:custDataLst>
              <p:tags r:id="rId2"/>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4" name="PA_文本框 11">
            <a:extLst>
              <a:ext uri="{FF2B5EF4-FFF2-40B4-BE49-F238E27FC236}">
                <a16:creationId xmlns:a16="http://schemas.microsoft.com/office/drawing/2014/main" id="{25598649-091D-44EE-B7FA-FCE708FA6DDF}"/>
              </a:ext>
            </a:extLst>
          </p:cNvPr>
          <p:cNvSpPr txBox="1">
            <a:spLocks noChangeArrowheads="1"/>
          </p:cNvSpPr>
          <p:nvPr>
            <p:custDataLst>
              <p:tags r:id="rId3"/>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21466FE2-BE50-4197-B967-793E66007F18}"/>
              </a:ext>
            </a:extLst>
          </p:cNvPr>
          <p:cNvSpPr txBox="1"/>
          <p:nvPr/>
        </p:nvSpPr>
        <p:spPr>
          <a:xfrm>
            <a:off x="4515330" y="1347614"/>
            <a:ext cx="3096344" cy="52322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延长软件生存期</a:t>
            </a:r>
          </a:p>
        </p:txBody>
      </p:sp>
    </p:spTree>
    <p:extLst>
      <p:ext uri="{BB962C8B-B14F-4D97-AF65-F5344CB8AC3E}">
        <p14:creationId xmlns:p14="http://schemas.microsoft.com/office/powerpoint/2010/main" val="333365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P spid="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87423968-BDBA-49E4-9996-AEEE10F207B3}"/>
              </a:ext>
            </a:extLst>
          </p:cNvPr>
          <p:cNvSpPr>
            <a:spLocks noChangeArrowheads="1"/>
          </p:cNvSpPr>
          <p:nvPr>
            <p:custDataLst>
              <p:tags r:id="rId1"/>
            </p:custDataLst>
          </p:nvPr>
        </p:nvSpPr>
        <p:spPr bwMode="auto">
          <a:xfrm>
            <a:off x="827584" y="1022784"/>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4ECA9C54-F2DE-4BEA-93E5-0A46C877545E}"/>
              </a:ext>
            </a:extLst>
          </p:cNvPr>
          <p:cNvSpPr txBox="1">
            <a:spLocks noChangeArrowheads="1"/>
          </p:cNvSpPr>
          <p:nvPr>
            <p:custDataLst>
              <p:tags r:id="rId2"/>
            </p:custDataLst>
          </p:nvPr>
        </p:nvSpPr>
        <p:spPr bwMode="auto">
          <a:xfrm>
            <a:off x="971600" y="2067694"/>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文本框 4">
            <a:extLst>
              <a:ext uri="{FF2B5EF4-FFF2-40B4-BE49-F238E27FC236}">
                <a16:creationId xmlns:a16="http://schemas.microsoft.com/office/drawing/2014/main" id="{3894261C-0AAF-4095-8577-A47A5E5F3DE1}"/>
              </a:ext>
            </a:extLst>
          </p:cNvPr>
          <p:cNvSpPr txBox="1">
            <a:spLocks noChangeArrowheads="1"/>
          </p:cNvSpPr>
          <p:nvPr>
            <p:custDataLst>
              <p:tags r:id="rId3"/>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5" name="PA_淘宝店chenying0907 12">
            <a:extLst>
              <a:ext uri="{FF2B5EF4-FFF2-40B4-BE49-F238E27FC236}">
                <a16:creationId xmlns:a16="http://schemas.microsoft.com/office/drawing/2014/main" id="{A2FD5204-7A5F-4872-9916-3B560E0AB389}"/>
              </a:ext>
            </a:extLst>
          </p:cNvPr>
          <p:cNvSpPr>
            <a:spLocks noChangeArrowheads="1"/>
          </p:cNvSpPr>
          <p:nvPr>
            <p:custDataLst>
              <p:tags r:id="rId4"/>
            </p:custDataLst>
          </p:nvPr>
        </p:nvSpPr>
        <p:spPr bwMode="auto">
          <a:xfrm>
            <a:off x="3851920" y="1714988"/>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请问最右边倒数第三位同学：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机构化维护和非结构化维护的区别？？</a:t>
            </a:r>
          </a:p>
        </p:txBody>
      </p:sp>
    </p:spTree>
    <p:extLst>
      <p:ext uri="{BB962C8B-B14F-4D97-AF65-F5344CB8AC3E}">
        <p14:creationId xmlns:p14="http://schemas.microsoft.com/office/powerpoint/2010/main" val="14744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10">
            <a:extLst>
              <a:ext uri="{FF2B5EF4-FFF2-40B4-BE49-F238E27FC236}">
                <a16:creationId xmlns:a16="http://schemas.microsoft.com/office/drawing/2014/main" id="{3DD0BFFE-4F5B-40E4-8783-9278FF860E29}"/>
              </a:ext>
            </a:extLst>
          </p:cNvPr>
          <p:cNvSpPr>
            <a:spLocks noChangeArrowheads="1"/>
          </p:cNvSpPr>
          <p:nvPr>
            <p:custDataLst>
              <p:tags r:id="rId1"/>
            </p:custDataLst>
          </p:nvPr>
        </p:nvSpPr>
        <p:spPr bwMode="auto">
          <a:xfrm>
            <a:off x="992938" y="915566"/>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3" name="PA_文本框 11">
            <a:extLst>
              <a:ext uri="{FF2B5EF4-FFF2-40B4-BE49-F238E27FC236}">
                <a16:creationId xmlns:a16="http://schemas.microsoft.com/office/drawing/2014/main" id="{13DBC5FC-F3C1-48B0-9368-5998321616A4}"/>
              </a:ext>
            </a:extLst>
          </p:cNvPr>
          <p:cNvSpPr txBox="1">
            <a:spLocks noChangeArrowheads="1"/>
          </p:cNvSpPr>
          <p:nvPr>
            <p:custDataLst>
              <p:tags r:id="rId2"/>
            </p:custDataLst>
          </p:nvPr>
        </p:nvSpPr>
        <p:spPr bwMode="auto">
          <a:xfrm>
            <a:off x="1098975" y="2146303"/>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sp>
        <p:nvSpPr>
          <p:cNvPr id="4" name="PA_淘宝店chenying0907 12">
            <a:extLst>
              <a:ext uri="{FF2B5EF4-FFF2-40B4-BE49-F238E27FC236}">
                <a16:creationId xmlns:a16="http://schemas.microsoft.com/office/drawing/2014/main" id="{F68612F5-C27E-4714-B1F3-BA9346F4F738}"/>
              </a:ext>
            </a:extLst>
          </p:cNvPr>
          <p:cNvSpPr>
            <a:spLocks noChangeArrowheads="1"/>
          </p:cNvSpPr>
          <p:nvPr>
            <p:custDataLst>
              <p:tags r:id="rId3"/>
            </p:custDataLst>
          </p:nvPr>
        </p:nvSpPr>
        <p:spPr bwMode="auto">
          <a:xfrm>
            <a:off x="3563888" y="675420"/>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非结构化维护：软件配置的唯一成分是程序代码，无程序内部文档</a:t>
            </a:r>
          </a:p>
        </p:txBody>
      </p:sp>
      <p:sp>
        <p:nvSpPr>
          <p:cNvPr id="5" name="PA_淘宝店chenying0907 12">
            <a:extLst>
              <a:ext uri="{FF2B5EF4-FFF2-40B4-BE49-F238E27FC236}">
                <a16:creationId xmlns:a16="http://schemas.microsoft.com/office/drawing/2014/main" id="{32647442-C93E-4489-9A30-A45AE22DB9F8}"/>
              </a:ext>
            </a:extLst>
          </p:cNvPr>
          <p:cNvSpPr>
            <a:spLocks noChangeArrowheads="1"/>
          </p:cNvSpPr>
          <p:nvPr>
            <p:custDataLst>
              <p:tags r:id="rId4"/>
            </p:custDataLst>
          </p:nvPr>
        </p:nvSpPr>
        <p:spPr bwMode="auto">
          <a:xfrm>
            <a:off x="3563888" y="2435095"/>
            <a:ext cx="4896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t>结构化维护：有一个完整的软件配置，保证每一部分的程序内部文档。</a:t>
            </a:r>
          </a:p>
        </p:txBody>
      </p:sp>
    </p:spTree>
    <p:extLst>
      <p:ext uri="{BB962C8B-B14F-4D97-AF65-F5344CB8AC3E}">
        <p14:creationId xmlns:p14="http://schemas.microsoft.com/office/powerpoint/2010/main" val="3417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请问最右边倒数第二位同学：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百度百科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06B50C1B-A8D7-462A-9485-32A99F4523F2}"/>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AA91D38A-EBC5-4605-9CFF-28D6E14736E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37D55FE7-D8E2-4780-B437-51884FA4B50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00704CD0-F21D-499A-83BE-DA50519894F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5FF25FCE-BCFC-48B5-AC45-F77771960010}"/>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04B995F5-39C9-4CC6-B9DA-852CFA83E47A}"/>
              </a:ext>
            </a:extLst>
          </p:cNvPr>
          <p:cNvPicPr>
            <a:picLocks noChangeAspect="1"/>
          </p:cNvPicPr>
          <p:nvPr/>
        </p:nvPicPr>
        <p:blipFill>
          <a:blip r:embed="rId3"/>
          <a:stretch>
            <a:fillRect/>
          </a:stretch>
        </p:blipFill>
        <p:spPr>
          <a:xfrm>
            <a:off x="0" y="588303"/>
            <a:ext cx="8388424" cy="3754244"/>
          </a:xfrm>
          <a:prstGeom prst="rect">
            <a:avLst/>
          </a:prstGeom>
        </p:spPr>
      </p:pic>
    </p:spTree>
    <p:extLst>
      <p:ext uri="{BB962C8B-B14F-4D97-AF65-F5344CB8AC3E}">
        <p14:creationId xmlns:p14="http://schemas.microsoft.com/office/powerpoint/2010/main" val="20631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37.xml><?xml version="1.0" encoding="utf-8"?>
<p:tagLst xmlns:a="http://schemas.openxmlformats.org/drawingml/2006/main" xmlns:r="http://schemas.openxmlformats.org/officeDocument/2006/relationships" xmlns:p="http://schemas.openxmlformats.org/presentationml/2006/main">
  <p:tag name="PA" val="v3.0.0"/>
</p:tagLst>
</file>

<file path=ppt/tags/tag138.xml><?xml version="1.0" encoding="utf-8"?>
<p:tagLst xmlns:a="http://schemas.openxmlformats.org/drawingml/2006/main" xmlns:r="http://schemas.openxmlformats.org/officeDocument/2006/relationships" xmlns:p="http://schemas.openxmlformats.org/presentationml/2006/main">
  <p:tag name="PA" val="v3.0.0"/>
</p:tagLst>
</file>

<file path=ppt/tags/tag139.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40.xml><?xml version="1.0" encoding="utf-8"?>
<p:tagLst xmlns:a="http://schemas.openxmlformats.org/drawingml/2006/main" xmlns:r="http://schemas.openxmlformats.org/officeDocument/2006/relationships" xmlns:p="http://schemas.openxmlformats.org/presentationml/2006/main">
  <p:tag name="PA" val="v3.0.0"/>
</p:tagLst>
</file>

<file path=ppt/tags/tag141.xml><?xml version="1.0" encoding="utf-8"?>
<p:tagLst xmlns:a="http://schemas.openxmlformats.org/drawingml/2006/main" xmlns:r="http://schemas.openxmlformats.org/officeDocument/2006/relationships" xmlns:p="http://schemas.openxmlformats.org/presentationml/2006/main">
  <p:tag name="PA" val="v3.0.0"/>
</p:tagLst>
</file>

<file path=ppt/tags/tag142.xml><?xml version="1.0" encoding="utf-8"?>
<p:tagLst xmlns:a="http://schemas.openxmlformats.org/drawingml/2006/main" xmlns:r="http://schemas.openxmlformats.org/officeDocument/2006/relationships" xmlns:p="http://schemas.openxmlformats.org/presentationml/2006/main">
  <p:tag name="PA" val="v3.0.0"/>
</p:tagLst>
</file>

<file path=ppt/tags/tag143.xml><?xml version="1.0" encoding="utf-8"?>
<p:tagLst xmlns:a="http://schemas.openxmlformats.org/drawingml/2006/main" xmlns:r="http://schemas.openxmlformats.org/officeDocument/2006/relationships" xmlns:p="http://schemas.openxmlformats.org/presentationml/2006/main">
  <p:tag name="PA" val="v3.0.0"/>
</p:tagLst>
</file>

<file path=ppt/tags/tag144.xml><?xml version="1.0" encoding="utf-8"?>
<p:tagLst xmlns:a="http://schemas.openxmlformats.org/drawingml/2006/main" xmlns:r="http://schemas.openxmlformats.org/officeDocument/2006/relationships" xmlns:p="http://schemas.openxmlformats.org/presentationml/2006/main">
  <p:tag name="PA" val="v3.0.0"/>
</p:tagLst>
</file>

<file path=ppt/tags/tag145.xml><?xml version="1.0" encoding="utf-8"?>
<p:tagLst xmlns:a="http://schemas.openxmlformats.org/drawingml/2006/main" xmlns:r="http://schemas.openxmlformats.org/officeDocument/2006/relationships" xmlns:p="http://schemas.openxmlformats.org/presentationml/2006/main">
  <p:tag name="PA" val="v3.0.0"/>
</p:tagLst>
</file>

<file path=ppt/tags/tag146.xml><?xml version="1.0" encoding="utf-8"?>
<p:tagLst xmlns:a="http://schemas.openxmlformats.org/drawingml/2006/main" xmlns:r="http://schemas.openxmlformats.org/officeDocument/2006/relationships" xmlns:p="http://schemas.openxmlformats.org/presentationml/2006/main">
  <p:tag name="PA" val="v3.0.0"/>
</p:tagLst>
</file>

<file path=ppt/tags/tag147.xml><?xml version="1.0" encoding="utf-8"?>
<p:tagLst xmlns:a="http://schemas.openxmlformats.org/drawingml/2006/main" xmlns:r="http://schemas.openxmlformats.org/officeDocument/2006/relationships" xmlns:p="http://schemas.openxmlformats.org/presentationml/2006/main">
  <p:tag name="PA" val="v3.0.0"/>
</p:tagLst>
</file>

<file path=ppt/tags/tag148.xml><?xml version="1.0" encoding="utf-8"?>
<p:tagLst xmlns:a="http://schemas.openxmlformats.org/drawingml/2006/main" xmlns:r="http://schemas.openxmlformats.org/officeDocument/2006/relationships" xmlns:p="http://schemas.openxmlformats.org/presentationml/2006/main">
  <p:tag name="PA" val="v3.0.0"/>
</p:tagLst>
</file>

<file path=ppt/tags/tag149.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50.xml><?xml version="1.0" encoding="utf-8"?>
<p:tagLst xmlns:a="http://schemas.openxmlformats.org/drawingml/2006/main" xmlns:r="http://schemas.openxmlformats.org/officeDocument/2006/relationships" xmlns:p="http://schemas.openxmlformats.org/presentationml/2006/main">
  <p:tag name="PA" val="v3.0.0"/>
</p:tagLst>
</file>

<file path=ppt/tags/tag151.xml><?xml version="1.0" encoding="utf-8"?>
<p:tagLst xmlns:a="http://schemas.openxmlformats.org/drawingml/2006/main" xmlns:r="http://schemas.openxmlformats.org/officeDocument/2006/relationships" xmlns:p="http://schemas.openxmlformats.org/presentationml/2006/main">
  <p:tag name="PA" val="v3.0.0"/>
</p:tagLst>
</file>

<file path=ppt/tags/tag152.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2109</Words>
  <Application>Microsoft Office PowerPoint</Application>
  <PresentationFormat>全屏显示(16:9)</PresentationFormat>
  <Paragraphs>189</Paragraphs>
  <Slides>39</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39</vt:i4>
      </vt:variant>
    </vt:vector>
  </HeadingPairs>
  <TitlesOfParts>
    <vt:vector size="43"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35</cp:revision>
  <dcterms:created xsi:type="dcterms:W3CDTF">2016-04-19T02:45:27Z</dcterms:created>
  <dcterms:modified xsi:type="dcterms:W3CDTF">2019-05-14T03:17:40Z</dcterms:modified>
  <cp:category>店铺： BOSSPPT顶尖职业文案</cp:category>
  <cp:contentStatus>BOSSPPT</cp:contentStatus>
</cp:coreProperties>
</file>