
<file path=[Content_Types].xml><?xml version="1.0" encoding="utf-8"?>
<Types xmlns="http://schemas.openxmlformats.org/package/2006/content-types">
  <Default Extension="emf" ContentType="image/x-emf"/>
  <Default Extension="glb" ContentType="model/gltf.binary"/>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9"/>
  </p:notesMasterIdLst>
  <p:sldIdLst>
    <p:sldId id="257" r:id="rId5"/>
    <p:sldId id="464" r:id="rId6"/>
    <p:sldId id="467" r:id="rId7"/>
    <p:sldId id="465" r:id="rId8"/>
    <p:sldId id="470" r:id="rId9"/>
    <p:sldId id="469" r:id="rId10"/>
    <p:sldId id="579" r:id="rId11"/>
    <p:sldId id="580" r:id="rId12"/>
    <p:sldId id="567" r:id="rId13"/>
    <p:sldId id="380" r:id="rId14"/>
    <p:sldId id="547" r:id="rId15"/>
    <p:sldId id="468" r:id="rId16"/>
    <p:sldId id="294" r:id="rId17"/>
    <p:sldId id="569" r:id="rId18"/>
    <p:sldId id="568" r:id="rId19"/>
    <p:sldId id="548" r:id="rId20"/>
    <p:sldId id="549" r:id="rId21"/>
    <p:sldId id="570" r:id="rId22"/>
    <p:sldId id="574" r:id="rId23"/>
    <p:sldId id="575" r:id="rId24"/>
    <p:sldId id="577" r:id="rId25"/>
    <p:sldId id="576" r:id="rId26"/>
    <p:sldId id="578" r:id="rId27"/>
    <p:sldId id="564" r:id="rId28"/>
    <p:sldId id="565" r:id="rId29"/>
    <p:sldId id="566" r:id="rId30"/>
    <p:sldId id="555" r:id="rId31"/>
    <p:sldId id="571" r:id="rId32"/>
    <p:sldId id="370" r:id="rId33"/>
    <p:sldId id="371" r:id="rId34"/>
    <p:sldId id="572" r:id="rId35"/>
    <p:sldId id="347" r:id="rId36"/>
    <p:sldId id="348" r:id="rId37"/>
    <p:sldId id="573"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27B9C9-2383-425E-BC4A-A684D56A561F}" v="2142" dt="2021-09-24T22:43:20.310"/>
    <p1510:client id="{F2215EA1-292E-486B-AC5F-C5A3CF3ECD76}" v="1" dt="2021-09-24T17:17:01.5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7" d="100"/>
          <a:sy n="67" d="100"/>
        </p:scale>
        <p:origin x="644"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247662401574801E-2"/>
          <c:y val="0.18090002578124842"/>
          <c:w val="0.92687733759842517"/>
          <c:h val="0.76353723157374309"/>
        </c:manualLayout>
      </c:layout>
      <c:barChart>
        <c:barDir val="col"/>
        <c:grouping val="clustered"/>
        <c:varyColors val="0"/>
        <c:ser>
          <c:idx val="0"/>
          <c:order val="0"/>
          <c:tx>
            <c:strRef>
              <c:f>Sheet1!$B$1</c:f>
              <c:strCache>
                <c:ptCount val="1"/>
                <c:pt idx="0">
                  <c:v>DeepPoly</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Sheet1!$B$2:$B$3</c:f>
              <c:numCache>
                <c:formatCode>General</c:formatCode>
                <c:ptCount val="2"/>
                <c:pt idx="0">
                  <c:v>259</c:v>
                </c:pt>
                <c:pt idx="1">
                  <c:v>0.9</c:v>
                </c:pt>
              </c:numCache>
            </c:numRef>
          </c:val>
          <c:extLst>
            <c:ext xmlns:c16="http://schemas.microsoft.com/office/drawing/2014/chart" uri="{C3380CC4-5D6E-409C-BE32-E72D297353CC}">
              <c16:uniqueId val="{00000000-8E90-4DA0-B7BC-B5D0DFA61EA2}"/>
            </c:ext>
          </c:extLst>
        </c:ser>
        <c:ser>
          <c:idx val="1"/>
          <c:order val="1"/>
          <c:tx>
            <c:strRef>
              <c:f>Sheet1!$C$1</c:f>
              <c:strCache>
                <c:ptCount val="1"/>
                <c:pt idx="0">
                  <c:v>PRIMA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Sheet1!$C$2:$C$3</c:f>
              <c:numCache>
                <c:formatCode>General</c:formatCode>
                <c:ptCount val="2"/>
                <c:pt idx="0">
                  <c:v>624</c:v>
                </c:pt>
                <c:pt idx="1">
                  <c:v>395</c:v>
                </c:pt>
              </c:numCache>
            </c:numRef>
          </c:val>
          <c:extLst>
            <c:ext xmlns:c16="http://schemas.microsoft.com/office/drawing/2014/chart" uri="{C3380CC4-5D6E-409C-BE32-E72D297353CC}">
              <c16:uniqueId val="{00000001-8E90-4DA0-B7BC-B5D0DFA61EA2}"/>
            </c:ext>
          </c:extLst>
        </c:ser>
        <c:dLbls>
          <c:showLegendKey val="0"/>
          <c:showVal val="0"/>
          <c:showCatName val="0"/>
          <c:showSerName val="0"/>
          <c:showPercent val="0"/>
          <c:showBubbleSize val="0"/>
        </c:dLbls>
        <c:gapWidth val="219"/>
        <c:overlap val="-27"/>
        <c:axId val="219762079"/>
        <c:axId val="75604271"/>
      </c:barChart>
      <c:catAx>
        <c:axId val="21976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604271"/>
        <c:crosses val="autoZero"/>
        <c:auto val="1"/>
        <c:lblAlgn val="ctr"/>
        <c:lblOffset val="100"/>
        <c:noMultiLvlLbl val="0"/>
      </c:catAx>
      <c:valAx>
        <c:axId val="7560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762079"/>
        <c:crosses val="autoZero"/>
        <c:crossBetween val="between"/>
      </c:valAx>
      <c:spPr>
        <a:noFill/>
        <a:ln>
          <a:noFill/>
        </a:ln>
        <a:effectLst/>
      </c:spPr>
    </c:plotArea>
    <c:legend>
      <c:legendPos val="b"/>
      <c:layout>
        <c:manualLayout>
          <c:xMode val="edge"/>
          <c:yMode val="edge"/>
          <c:x val="0.55839227213080622"/>
          <c:y val="0.10275045413296634"/>
          <c:w val="0.29586978752973669"/>
          <c:h val="8.541731372520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247662401574801E-2"/>
          <c:y val="0.18090002578124842"/>
          <c:w val="0.92687733759842517"/>
          <c:h val="0.76353723157374309"/>
        </c:manualLayout>
      </c:layout>
      <c:barChart>
        <c:barDir val="col"/>
        <c:grouping val="clustered"/>
        <c:varyColors val="0"/>
        <c:ser>
          <c:idx val="0"/>
          <c:order val="0"/>
          <c:tx>
            <c:strRef>
              <c:f>Sheet1!$B$1</c:f>
              <c:strCache>
                <c:ptCount val="1"/>
                <c:pt idx="0">
                  <c:v>DeepPoly</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Sheet1!$B$2:$B$3</c:f>
              <c:numCache>
                <c:formatCode>General</c:formatCode>
                <c:ptCount val="2"/>
                <c:pt idx="0">
                  <c:v>421</c:v>
                </c:pt>
                <c:pt idx="1">
                  <c:v>43</c:v>
                </c:pt>
              </c:numCache>
            </c:numRef>
          </c:val>
          <c:extLst>
            <c:ext xmlns:c16="http://schemas.microsoft.com/office/drawing/2014/chart" uri="{C3380CC4-5D6E-409C-BE32-E72D297353CC}">
              <c16:uniqueId val="{00000000-94FC-4CD5-BB31-DD428C3BE53A}"/>
            </c:ext>
          </c:extLst>
        </c:ser>
        <c:ser>
          <c:idx val="1"/>
          <c:order val="1"/>
          <c:tx>
            <c:strRef>
              <c:f>Sheet1!$C$1</c:f>
              <c:strCache>
                <c:ptCount val="1"/>
                <c:pt idx="0">
                  <c:v>PRIMA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Sheet1!$C$2:$C$3</c:f>
              <c:numCache>
                <c:formatCode>General</c:formatCode>
                <c:ptCount val="2"/>
                <c:pt idx="0">
                  <c:v>493</c:v>
                </c:pt>
                <c:pt idx="1">
                  <c:v>164</c:v>
                </c:pt>
              </c:numCache>
            </c:numRef>
          </c:val>
          <c:extLst>
            <c:ext xmlns:c16="http://schemas.microsoft.com/office/drawing/2014/chart" uri="{C3380CC4-5D6E-409C-BE32-E72D297353CC}">
              <c16:uniqueId val="{00000001-94FC-4CD5-BB31-DD428C3BE53A}"/>
            </c:ext>
          </c:extLst>
        </c:ser>
        <c:dLbls>
          <c:showLegendKey val="0"/>
          <c:showVal val="0"/>
          <c:showCatName val="0"/>
          <c:showSerName val="0"/>
          <c:showPercent val="0"/>
          <c:showBubbleSize val="0"/>
        </c:dLbls>
        <c:gapWidth val="219"/>
        <c:overlap val="-27"/>
        <c:axId val="219762079"/>
        <c:axId val="75604271"/>
      </c:barChart>
      <c:catAx>
        <c:axId val="21976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604271"/>
        <c:crosses val="autoZero"/>
        <c:auto val="1"/>
        <c:lblAlgn val="ctr"/>
        <c:lblOffset val="100"/>
        <c:noMultiLvlLbl val="0"/>
      </c:catAx>
      <c:valAx>
        <c:axId val="7560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762079"/>
        <c:crosses val="autoZero"/>
        <c:crossBetween val="between"/>
        <c:majorUnit val="100"/>
      </c:valAx>
      <c:spPr>
        <a:noFill/>
        <a:ln>
          <a:noFill/>
        </a:ln>
        <a:effectLst/>
      </c:spPr>
    </c:plotArea>
    <c:legend>
      <c:legendPos val="b"/>
      <c:layout>
        <c:manualLayout>
          <c:xMode val="edge"/>
          <c:yMode val="edge"/>
          <c:x val="0.55839227213080622"/>
          <c:y val="0.10275045413296634"/>
          <c:w val="0.32891438470303674"/>
          <c:h val="8.541731372520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247662401574801E-2"/>
          <c:y val="0.18090002578124842"/>
          <c:w val="0.92687733759842517"/>
          <c:h val="0.76353723157374309"/>
        </c:manualLayout>
      </c:layout>
      <c:barChart>
        <c:barDir val="col"/>
        <c:grouping val="clustered"/>
        <c:varyColors val="0"/>
        <c:ser>
          <c:idx val="0"/>
          <c:order val="0"/>
          <c:tx>
            <c:strRef>
              <c:f>Sheet1!$B$1</c:f>
              <c:strCache>
                <c:ptCount val="1"/>
                <c:pt idx="0">
                  <c:v>CR-IBP</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Sheet1!$B$2:$B$3</c:f>
              <c:numCache>
                <c:formatCode>General</c:formatCode>
                <c:ptCount val="2"/>
                <c:pt idx="0">
                  <c:v>0</c:v>
                </c:pt>
                <c:pt idx="1">
                  <c:v>60</c:v>
                </c:pt>
              </c:numCache>
            </c:numRef>
          </c:val>
          <c:extLst>
            <c:ext xmlns:c16="http://schemas.microsoft.com/office/drawing/2014/chart" uri="{C3380CC4-5D6E-409C-BE32-E72D297353CC}">
              <c16:uniqueId val="{00000000-803D-473F-926B-A992B80BA767}"/>
            </c:ext>
          </c:extLst>
        </c:ser>
        <c:ser>
          <c:idx val="1"/>
          <c:order val="1"/>
          <c:tx>
            <c:strRef>
              <c:f>Sheet1!$C$1</c:f>
              <c:strCache>
                <c:ptCount val="1"/>
                <c:pt idx="0">
                  <c:v>GPUPoly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Sheet1!$C$2:$C$3</c:f>
              <c:numCache>
                <c:formatCode>General</c:formatCode>
                <c:ptCount val="2"/>
                <c:pt idx="0">
                  <c:v>648</c:v>
                </c:pt>
                <c:pt idx="1">
                  <c:v>397</c:v>
                </c:pt>
              </c:numCache>
            </c:numRef>
          </c:val>
          <c:extLst>
            <c:ext xmlns:c16="http://schemas.microsoft.com/office/drawing/2014/chart" uri="{C3380CC4-5D6E-409C-BE32-E72D297353CC}">
              <c16:uniqueId val="{00000001-803D-473F-926B-A992B80BA767}"/>
            </c:ext>
          </c:extLst>
        </c:ser>
        <c:dLbls>
          <c:showLegendKey val="0"/>
          <c:showVal val="0"/>
          <c:showCatName val="0"/>
          <c:showSerName val="0"/>
          <c:showPercent val="0"/>
          <c:showBubbleSize val="0"/>
        </c:dLbls>
        <c:gapWidth val="219"/>
        <c:overlap val="-27"/>
        <c:axId val="219762079"/>
        <c:axId val="75604271"/>
      </c:barChart>
      <c:catAx>
        <c:axId val="21976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604271"/>
        <c:crosses val="autoZero"/>
        <c:auto val="1"/>
        <c:lblAlgn val="ctr"/>
        <c:lblOffset val="100"/>
        <c:noMultiLvlLbl val="0"/>
      </c:catAx>
      <c:valAx>
        <c:axId val="7560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762079"/>
        <c:crosses val="autoZero"/>
        <c:crossBetween val="between"/>
        <c:majorUnit val="400"/>
      </c:valAx>
      <c:spPr>
        <a:noFill/>
        <a:ln>
          <a:noFill/>
        </a:ln>
        <a:effectLst/>
      </c:spPr>
    </c:plotArea>
    <c:legend>
      <c:legendPos val="b"/>
      <c:layout>
        <c:manualLayout>
          <c:xMode val="edge"/>
          <c:yMode val="edge"/>
          <c:x val="0.55839227213080622"/>
          <c:y val="0.10275045413296634"/>
          <c:w val="0.29586978752973669"/>
          <c:h val="8.541731372520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1247662401574801E-2"/>
          <c:y val="0.18090002578124842"/>
          <c:w val="0.92687733759842517"/>
          <c:h val="0.76353723157374309"/>
        </c:manualLayout>
      </c:layout>
      <c:barChart>
        <c:barDir val="col"/>
        <c:grouping val="clustered"/>
        <c:varyColors val="0"/>
        <c:ser>
          <c:idx val="0"/>
          <c:order val="0"/>
          <c:tx>
            <c:strRef>
              <c:f>Sheet1!$B$1</c:f>
              <c:strCache>
                <c:ptCount val="1"/>
                <c:pt idx="0">
                  <c:v>CR-IBP</c:v>
                </c:pt>
              </c:strCache>
            </c:strRef>
          </c:tx>
          <c:spPr>
            <a:solidFill>
              <a:schemeClr val="accent5">
                <a:lumMod val="40000"/>
                <a:lumOff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Sheet1!$B$2:$B$3</c:f>
              <c:numCache>
                <c:formatCode>General</c:formatCode>
                <c:ptCount val="2"/>
                <c:pt idx="0">
                  <c:v>126</c:v>
                </c:pt>
                <c:pt idx="1">
                  <c:v>59</c:v>
                </c:pt>
              </c:numCache>
            </c:numRef>
          </c:val>
          <c:extLst>
            <c:ext xmlns:c16="http://schemas.microsoft.com/office/drawing/2014/chart" uri="{C3380CC4-5D6E-409C-BE32-E72D297353CC}">
              <c16:uniqueId val="{00000000-71B7-48EF-A4F7-F1C827D4ABA9}"/>
            </c:ext>
          </c:extLst>
        </c:ser>
        <c:ser>
          <c:idx val="1"/>
          <c:order val="1"/>
          <c:tx>
            <c:strRef>
              <c:f>Sheet1!$C$1</c:f>
              <c:strCache>
                <c:ptCount val="1"/>
                <c:pt idx="0">
                  <c:v>GPUPoly</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Verified</c:v>
                </c:pt>
                <c:pt idx="1">
                  <c:v>Runtime (s)</c:v>
                </c:pt>
              </c:strCache>
            </c:strRef>
          </c:cat>
          <c:val>
            <c:numRef>
              <c:f>Sheet1!$C$2:$C$3</c:f>
              <c:numCache>
                <c:formatCode>General</c:formatCode>
                <c:ptCount val="2"/>
                <c:pt idx="0">
                  <c:v>229</c:v>
                </c:pt>
                <c:pt idx="1">
                  <c:v>0.03</c:v>
                </c:pt>
              </c:numCache>
            </c:numRef>
          </c:val>
          <c:extLst>
            <c:ext xmlns:c16="http://schemas.microsoft.com/office/drawing/2014/chart" uri="{C3380CC4-5D6E-409C-BE32-E72D297353CC}">
              <c16:uniqueId val="{00000001-71B7-48EF-A4F7-F1C827D4ABA9}"/>
            </c:ext>
          </c:extLst>
        </c:ser>
        <c:dLbls>
          <c:showLegendKey val="0"/>
          <c:showVal val="0"/>
          <c:showCatName val="0"/>
          <c:showSerName val="0"/>
          <c:showPercent val="0"/>
          <c:showBubbleSize val="0"/>
        </c:dLbls>
        <c:gapWidth val="219"/>
        <c:overlap val="-27"/>
        <c:axId val="219762079"/>
        <c:axId val="75604271"/>
      </c:barChart>
      <c:catAx>
        <c:axId val="21976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5604271"/>
        <c:crosses val="autoZero"/>
        <c:auto val="1"/>
        <c:lblAlgn val="ctr"/>
        <c:lblOffset val="100"/>
        <c:noMultiLvlLbl val="0"/>
      </c:catAx>
      <c:valAx>
        <c:axId val="756042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19762079"/>
        <c:crosses val="autoZero"/>
        <c:crossBetween val="between"/>
        <c:majorUnit val="50"/>
      </c:valAx>
      <c:spPr>
        <a:noFill/>
        <a:ln>
          <a:noFill/>
        </a:ln>
        <a:effectLst/>
      </c:spPr>
    </c:plotArea>
    <c:legend>
      <c:legendPos val="b"/>
      <c:layout>
        <c:manualLayout>
          <c:xMode val="edge"/>
          <c:yMode val="edge"/>
          <c:x val="0.55839227213080622"/>
          <c:y val="0.10275045413296634"/>
          <c:w val="0.32891438470303674"/>
          <c:h val="8.54173137252002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05:22.141"/>
    </inkml:context>
    <inkml:brush xml:id="br0">
      <inkml:brushProperty name="width" value="0.05292" units="cm"/>
      <inkml:brushProperty name="height" value="0.05292" units="cm"/>
      <inkml:brushProperty name="color" value="#FF0000"/>
    </inkml:brush>
  </inkml:definitions>
  <inkml:trace contextRef="#ctx0" brushRef="#br0">8344 6960 286 0,'0'0'255'0,"0"0"-248"0,0 0 18 16,0 0-2-16,-24-33-7 0,16 28 3 15,-3-2 14-15,-4 0-15 0,-4 0 0 16,-2-1-3-16,-3 1-2 0,-4 1-3 16,-8 0-3-16,-11-1 2 0,-9 1-1 15,-5 1-3-15,3 1 3 0,3 3 0 16,3-1 0-16,0 2-2 0,-3 0 2 16,-2 1 4-16,-3 2-8 0,-5 3 8 15,-5 0-8-15,-4 4 1 16,-1 3-4-16,-3 2 1 0,0 3-1 15,-3 2 5-15,0 3-2 0,0 6-1 16,1 6-3-16,3 2 0 0,1 4 1 16,3 1 2-16,3 5-2 0,1 4 0 15,4 7-1-15,5 3-10 0,8 3 9 16,8 2 1-16,9-2 1 0,7 1 4 16,6 2-4-16,7-1 1 0,4 1 0 15,5-2-2-15,4 0 0 0,3-1 8 16,9-1-3-16,5-2 14 0,7-6 3 15,8-1 4-15,5-4 12 0,5-6-12 16,8-2-8-16,3-5 18 16,7-5-27-16,6-3 0 0,4-3-2 15,1-6 5-15,2-6-3 0,4-5-4 16,1-3-5-16,6-6-3 0,1-7 3 16,3-7 7-16,2-6-3 0,4-7 2 15,2-5-5-15,4-6-1 0,4-2 1 16,-1-5-1-16,1-4 0 0,2-3-2 15,-2-3-12-15,0-7-1 0,2-3-3 16,-2-1-8-16,-1-5 4 0,-2 2 4 16,-2-2 4-16,-5 0-3 0,-10 1-8 15,-8 1 22-15,-14 3 3 0,-12 1 1 16,-11 1 3-16,-9 1 7 0,-11 5-1 16,-12-3 13-16,-8 2-8 0,-13-1 6 15,-12 0-15-15,-7 5-6 0,-11-1-5 16,-12 5-9-16,-8 4-44 0,-10 3 51 15,-7 4 7-15,-7 10 3 0,-6 5-3 16,-10 12-3-16,-11 12-3 0,-8 11-17 16,-9 16 4-16,-6 16-11 0,-7 14 5 15,0 13-36-15,4 12-21 0,7 6-43 16,13 6-30-16,35-21-71 0</inkml:trace>
  <inkml:trace contextRef="#ctx0" brushRef="#br0" timeOffset="1186.82">7989 13258 848 0,'0'0'57'0,"0"0"-21"0,-33-26-26 0,18 15-2 15,-2-1 18-15,-3 1 22 16,-3 3-30-16,-8-3-18 0,-13 0-11 15,-12 1-4-15,-7 2 14 0,-3 3-17 16,1 1-9-16,5 1 26 0,-2 0 2 16,-3 2 15-16,-3 1-5 0,-4 6-5 15,-5 4 0-15,-3 2 0 0,-4 9-4 16,-5 1-4-16,0 8-1 0,0 4 3 16,2 4 3-16,2 5 1 0,2 4-4 15,2 3-3-15,7 4-26 0,4 5 18 16,7 0-6-16,5 4 1 0,8 3 2 15,7 1 11-15,7 2 3 16,7 2 0-16,8 0-4 16,7 3 4-16,10 1 0 0,4 1 3 15,14 4 1-15,7 2 2 0,10-3-4 0,11 1 10 0,10-2 12 0,6-7-4 16,11-5-5-16,9-5-12 0,8-8-2 31,7-7 15-31,8-4-3 0,4-6 9 16,6-2 11-16,9-6-10 0,4-2-8 15,6-3-7-15,2-8 7 0,3-3-1 16,4-6-8-16,2-6-3 0,1-4-3 16,-2-6 0-16,0-8-2 0,-5-3-1 15,-4-4-16-15,-8-8 15 0,-6-3 4 16,-5-3 0-16,-7-5 3 0,-7 0-2 16,-10-4 15-16,-5-5 7 0,-6-3-1 15,-10-1-2-15,-7-5-14 16,-10 2 3-16,-13-7 1 0,-12 3-7 15,-9-2-1-15,-14 0 1 0,-9-1-3 0,-17 1 1 16,-13-4 8-16,-13 0-9 0,-12 1-15 16,-10 1-19-16,-10 3 15 0,-8 2 3 15,-4 5-28-15,-7-4 21 0,-4 3-5 16,-2-1-15-16,-4 3 10 0,-3 4 18 16,-4 3 1-16,-6 10 11 0,-5 8 3 15,-6 9-7-15,-4 12 7 0,-5 8 2 16,0 6-2-16,2 12-11 0,0 12-6 15,1 12-51-15,-2 12-30 16,3 14-61-16,36-13-33 0,17-1-198 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48:03.532"/>
    </inkml:context>
    <inkml:brush xml:id="br0">
      <inkml:brushProperty name="width" value="0.05292" units="cm"/>
      <inkml:brushProperty name="height" value="0.05292" units="cm"/>
      <inkml:brushProperty name="color" value="#FF0000"/>
    </inkml:brush>
  </inkml:definitions>
  <inkml:trace contextRef="#ctx0" brushRef="#br0">31337 11115 1068 0,'0'0'0'0,"0"0"-336"0,0 0-189 15</inkml:trace>
  <inkml:trace contextRef="#ctx0" brushRef="#br0" timeOffset="-195768.78">14101 15143 803 0,'0'0'41'0,"0"0"-41"0,0 0-3 16,0 0 3-16,0 0 0 15,0 0 14-15,16 15 13 0,-2-11 3 16,2-2-24-16,6-2-6 0,4 0-4 16,8-6-27-16,16-8-96 0,-7 3-87 15,-5-3-105-15</inkml:trace>
  <inkml:trace contextRef="#ctx0" brushRef="#br0" timeOffset="-194557.88">15357 15051 960 0,'0'0'0'0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58:06.456"/>
    </inkml:context>
    <inkml:brush xml:id="br0">
      <inkml:brushProperty name="width" value="0.05292" units="cm"/>
      <inkml:brushProperty name="height" value="0.05292" units="cm"/>
      <inkml:brushProperty name="color" value="#FF0000"/>
    </inkml:brush>
  </inkml:definitions>
  <inkml:trace contextRef="#ctx0" brushRef="#br0">5368 6893 11 0,'0'0'174'0,"0"0"-152"0,0 0 32 16,-28-35-10-16,14 22 13 0,-6-1 21 16,-6 0-10-16,-9-2-23 0,-10-2-8 15,-7 2-11-15,-3 2-7 0,10 5-2 16,12 3-3-16,12 1 0 0,9 1-3 15,1 0-3-15,0 0-3 0,-2 1-1 16,-2-1-2-16,0 4-1 0,-3 0-2 16,-6 8 0-16,-15 12-7 0,-17 19-1 15,-19 23 4-15,-12 15 3 0,0 11 2 16,4 3 0-16,13-4 0 0,9-1 1 16,10-2 1-16,11-4-2 0,13 1 0 15,8-5-2-15,6 1-7 0,6-1 5 16,3 0-7-16,2 3 0 0,2 3 10 15,0 2-5-15,4-2 3 0,4-2 2 16,6-8-5-16,5-8-5 0,9-8 11 16,7-13 3-16,9-9-1 0,6-10 43 15,8-12-15-15,4-8-3 0,3-9-13 16,0-9 11-16,-3-9 6 0,-4-9 7 16,-2-5 9-16,-3-8 7 0,-2-5-3 15,-4-5-8-15,-1-9-12 0,-2-3-16 16,2-7 2-16,-1-4-5 15,3-1-9-15,0-3-3 0,2-1 3 16,1 0-2-16,-1-3-1 0,-1 1-6 16,-5 2-15-16,-5 3-10 0,-8 6 3 15,-6 5 0-15,-10 4 1 0,-11 3 9 16,-4 5 8-16,-12 2-5 0,-7 5 13 16,-6 1-1-16,-10 1 1 0,-9 7-17 15,-7 3 9-15,-7 6 10 0,-8 9 2 16,-4 13-2-16,-4 10-5 0,-4 17-18 15,-3 18-54-15,-1 21-89 0,-1 19 78 16,21-12-105-16,10-6-86 0</inkml:trace>
  <inkml:trace contextRef="#ctx0" brushRef="#br0" timeOffset="185534.04">22558 4494 99 0,'-33'10'284'16,"1"3"-266"-16,1 13-18 0,-4 13 35 16,-5 11 8-16,-1 9-2 0,6 2-16 15,11-4-2-15,5 1-3 0,10-1 21 16,6-2-11-16,6 1 6 15,11-2-9-15,8-3-10 0,10-5 0 16,9-1-2-16,9-8 0 0,7-7 4 16,8-10-3-16,7-9-8 0,9-11 1 15,8-12-9-15,8-18 1 0,3-12-1 16,2-12 4-16,-3-8 4 0,-6-6 1 16,-7-2 13-16,-7-1 5 0,-9-3-4 15,-9-1 0-15,-11-1-6 0,-13-1 8 16,-14 4-10-16,-18 4 7 0,-12 6 5 15,-22 7-11-15,-19 7 12 0,-18 7-3 16,-19 10-13-16,-15 11-6 16,-14 11-3-16,-10 13-2 0,-8 12 0 15,-2 12-1-15,0 11-31 0,6 11-50 16,3 11-38-16,35-11-66 0,19-2-143 0</inkml:trace>
  <inkml:trace contextRef="#ctx0" brushRef="#br0" timeOffset="186112.14">22437 6859 792 0,'-45'65'44'15,"8"24"-42"-15,17 2 7 0,13 2 30 16,12-2 11-16,16-8-10 0,14-12-15 16,16-9-23-16,11-15 13 0,11-15 11 15,11-12 5-15,10-12-6 0,8-10-15 16,9-15 2-16,4-11-3 0,3-12-3 15,-1-10-1-15,-4-9 0 0,-10-5-3 16,-13-6 1-16,-15-4 10 16,-13 0 13-16,-14-2 3 0,-17 4-8 15,-18 4-11-15,-16 7-4 0,-24 7-3 16,-17 8 8-16,-22 8 1 0,-23 16 2 16,-17 16-14-16,-19 15-15 0,-9 15 7 15,-4 10 8-15,-2 7 3 0,3 10 0 16,1 13-3-16,13 11-27 0,12 7-17 15,17 7-45-15,19 8-62 0,26-24-122 16,16-13-244-16</inkml:trace>
  <inkml:trace contextRef="#ctx0" brushRef="#br0" timeOffset="186596.95">23254 9765 561 0,'-60'48'138'16,"-5"12"-123"-16,12 6-15 0,5 7 16 16,1 11-12-16,6 6-1 0,8 7 16 15,7 5 17-15,15-1-4 0,13-8 27 16,16-11 2-16,17-14-15 0,14-12-2 16,14-16-4-16,14-14-12 0,10-16-5 15,9-13-6-15,6-21 5 0,-2-14-7 16,-3-12-2-16,-9-14 8 0,-7-7 11 15,-10-9 4-15,-12-3-3 0,-8-7-10 16,-15-2 9-16,-11-3-3 16,-15-1-14-16,-11 4-15 0,-18 7-9 15,-14 8-32-15,-16 13 8 0,-13 9-12 16,-14 15 0-16,-11 20-15 0,-7 18 1 16,-7 17-70-16,2 11 129 0,4 5-2 15,10 1-8-15,9 5-41 0,13 8-44 16,8 11 10-16,6 9-33 0,17-11-131 15,8-5-45-15</inkml:trace>
  <inkml:trace contextRef="#ctx0" brushRef="#br0" timeOffset="187096.8">23196 12728 1079 0,'-65'37'51'16,"-3"13"-43"-16,14 8-3 0,1 12 12 15,5 9-3-15,1 9 15 0,8 12-2 16,6 9-5-16,9 10 6 0,11 7-6 16,13 0 3-16,13 2-16 0,18-9-9 15,20-12-3-15,15-15 1 0,14-23 2 16,8-22 7-16,2-20-5 0,1-23 11 15,-2-13 2-15,-5-22-1 0,-7-16-1 16,-8-16 28-16,-7-12 13 0,-13-9-8 16,-7-8-12-16,-10-5-13 0,-11-3-17 15,-7-3-1-15,-9 0-3 0,-6 3 0 16,-8 5-32-16,-8 11 8 0,-7 9-6 16,-6 9-1-16,-3 12 0 0,-8 11-9 15,-5 16-30-15,-6 15-119 0,-11 13 113 16,-4 18 29-16,-8 12 2 0,-3 14-169 15,2 11-149-15,19-10 192 0</inkml:trace>
  <inkml:trace contextRef="#ctx0" brushRef="#br0" timeOffset="187565.27">23098 15514 980 0,'-57'47'4'16,"0"10"-4"-16,18 4-22 0,6 7 22 16,6 8 15-16,8 6-15 0,10 1-7 15,8 4-4-15,8 5 4 0,14 2 7 16,11 4-1-16,12-3-5 0,9-8-12 16,5-13 5-16,5-16-1 0,0-19 14 15,-1-18 31-15,-2-14-10 0,0-15 10 16,3-18 34-16,2-13 6 0,2-15 13 15,0-11 1-15,-5-9-39 0,-6-3 22 16,-9-7-11-16,-9 0-19 16,-13-4 0-16,-14-1 9 0,-11 3-16 15,-12-5-7-15,-14-4-14 0,-10-6-10 16,-6-1-8-16,-9 8-28 0,-4 20-50 16,-7 28-52-16,-12 28-62 0,15 18-101 15,2 10-333-15</inkml:trace>
  <inkml:trace contextRef="#ctx0" brushRef="#br0" timeOffset="188847.03">22529 3301 848 0,'0'0'4'0,"-15"-51"14"0,14 24-18 0,4 7 46 16,3-3-6-16,4-4-26 15,0 4 0-15,-1 2-7 0,3 3-1 16,-2 5-2-16,-1 5-4 0,1 7-7 15,0 2-2-15,1 11-4 0,0 10 10 16,0 18-9-16,-4 24 12 0,-3 28 4 16,-4 16 0-16,0 7-2 0,-3-7-2 15,-1-15-7-15,0-8-9 0,1-16 1 16,0-16 7-16,1-18 8 0,0-14 3 16,1-12 1-16,-4-5 7 0,2-1 16 15,0-1 23-15,-1-2 14 0,1-3-7 16,0-11-15-16,3-10-22 15,5-16-15-15,11-18-5 0,5-9-7 16,5-2-7-16,1 3-6 0,2 7-14 16,2-1-7-16,3 2 4 0,3 3 0 15,0 7 13-15,4 5-7 0,-3 5-8 16,0 12 14-16,-2 6 18 0,0 7 7 16,-4 7 0-16,-8 6 1 0,-5 1-1 15,-7 6 2-15,-2 6-1 0,0 3 4 16,-1 12 1-16,-3 15 0 0,-6 12 10 15,-13 7 5-15,-6-2 2 0,-7-8-6 16,-2-9 8-16,-2-6-2 0,4-10 10 16,5-8-4-16,5-6-4 15,-1-1-3-15,0-1-11 0,-2 1 2 16,0-2 2-16,6-5-10 0,3-1 32 16,6-3-22-16,2-1-15 0,4-1-13 15,4-3 13-15,2-1-1 0,3-3-3 16,3 0-12-16,2 0-3 0,1 3 2 15,0 3 8-15,-1 2 9 0,-2 6-4 16,-2 8 3-16,-1 6 0 0,1 11 1 16,0 11 2-16,4 12 2 0,4-1-1 15,4-6-2-15,-1-12 5 0,-1-16-5 16,7-4 2-16,9-5-1 0,4-5 5 16,5-5 2-16,-4-8-2 0,-6-8 0 15,-4-7 0-15,-6-1 3 0,-5 1-2 16,-2-10 4-16,-1-8-1 0,-3-6-5 15,1-3-2-15,-9 13-1 0,-6 13 0 16,-1 6-3-16,-1 7-2 0,-4 0 0 16,-4 3-3-16,-3 2-3 0,-5 6 6 15,-6 12 2-15,-8 15 5 0,-9 22 4 16,-7 23-5-16,2 12-2 0,11 2 0 16,18-12 1-16,15-15-3 0,9-15-2 15,7-12-6-15,2-13-30 0,1-8-37 16,5-6-21-16,14-9-25 15,-2-6-14-15,13-21 12 0,-13-1-79 16</inkml:trace>
  <inkml:trace contextRef="#ctx0" brushRef="#br0" timeOffset="189112.97">23790 3657 874 0,'0'0'81'15,"-13"-11"-70"-15,7 8 54 0,-1 2 21 16,1 1-42-16,1 7-39 0,-1 4-4 15,1 6 0-15,2 6-1 0,-1 3 2 16,2 11-1-16,-1 11 4 0,-3 12 2 16,2 7-5-16,3-5 0 15,1-6-2-15,6-13-6 0,5-3 0 16,2-10 6-16,1-9-3 0,-1-6 3 16,1-6 1-16,6 2 2 0,13-1 10 15,13-3 4-15,16-5-10 0,6-3-1 16,-2-8-6-16,-4-4-12 0,-9-2-51 15,-7-3-65-15,-4-6-72 0,-14 6-117 16,-10-2-92-16</inkml:trace>
  <inkml:trace contextRef="#ctx0" brushRef="#br0" timeOffset="189441.23">24435 3657 663 0,'0'0'61'0,"0"0"-54"0,-23 62-7 16,19-10 49-16,5 18 7 0,7 6-14 15,8-5-11-15,8-13-12 0,2-12-2 16,6-6 19-16,1-11-1 0,-5-9 4 15,-4-9 0-15,-6-5 5 0,1-4 3 16,3 0-6-16,5-4-4 0,4-5 4 16,5-8-7-16,6-15-1 0,6-14-11 15,-1-10-14-15,-3-3-3 0,-6-2-5 16,-8 5-12-16,-3-1-19 0,-8 1-39 16,-5 4-16-16,-8 4-37 0,-6 3-43 15,-10 5-67-15,-2 11-62 0,-1 8-41 16</inkml:trace>
  <inkml:trace contextRef="#ctx0" brushRef="#br0" timeOffset="189847.49">25474 3916 1021 0,'0'0'0'16,"0"0"-71"-16,-2 64 71 0,2-10 10 16,0 14 2-16,0 1-12 0,0-6 0 15,0-12-20-15,-1-13-72 0,1-11-4 16,1-8 3-16,3-8-32 0,0-6-114 15,2-3 48-15</inkml:trace>
  <inkml:trace contextRef="#ctx0" brushRef="#br0" timeOffset="191332.61">24759 14832 685 0,'0'0'486'16,"0"0"-469"-16,-36 32-17 0,26-10-15 16,3 12 15-16,2 20 2 0,0 17 2 15,-1 10-4-15,1-3 0 0,0-7 0 16,1-12-3-16,0-4-1 0,-1-3-11 15,-3-6-11-15,-1-5 9 0,0-8 6 16,2-10 11-16,0-9 0 0,-1-3 5 16,2-2 9-16,0-2 13 0,1-1-3 15,2-4-5-15,2-2-7 0,1 0-3 16,0-7 4-16,0-8 11 0,1-14 15 16,2-25 4-16,1-25-4 0,3-16-8 15,5-10-9-15,3 0-18 0,4 7-4 16,3 3-1-16,3 4-2 0,0 9-11 15,1 12-8-15,2 10-6 0,2 17-5 16,-2 14 7-16,10 8-3 16,2 6-9-16,2 2-7 0,3 6-16 15,-5 7-19-15,-3 14 3 0,-10 7 2 16,-1 13 8-16,-11 9 7 0,-12 11 6 16,-6 6 30-16,-14-1 4 0,-9-2 20 15,-6-4 5-15,-6-2 17 0,-4-1 12 16,-3 0 5-16,1-3 1 0,1-5 8 15,5-5 19-15,7-10 11 0,8-8-10 16,9-6-5-16,4-5-9 0,1-1-14 16,4-2-20-16,1 0-20 0,4-3-15 15,4 0-30-15,7-2 32 0,3 0 13 16,7-3 4-16,1-1 3 16,5-1-1-16,3-1 0 0,1 5 0 15,0 1-6-15,1 4-6 0,-2 6 6 16,-1 4 0-16,-2 7-1 0,1 10-1 15,-2 12 1-15,1 10-2 0,-4 3 2 16,-4-5-8-16,-2-11-5 0,-4-13-1 16,-1-8-9-16,1-10 1 0,1-3 10 15,4-2 2-15,6-4 11 0,3-4 21 16,-1-8 10-16,0-7 2 0,-1-6-1 16,-2-9-1-16,-4-10 1 0,-2-10-10 15,-6-3-10-15,-5 2-6 0,-6 8-6 16,0 11-8-16,-6 12-3 15,1 7-4-15,-2 9 2 0,-1 6-3 16,-4 2 15-16,-4 4 0 0,-6 10-11 16,-8 15-19-16,-3 17-13 0,-2 18-16 15,4 5-9-15,8 0 4 0,13-12 10 16,9-9 22-16,6-7 11 0,11-6 0 16,4-9 1-16,3-7-8 0,9-4-29 15,11-11 20-15,10-4-12 0,8-14 2 16,-16-4-99-16,-12 0-94 0</inkml:trace>
  <inkml:trace contextRef="#ctx0" brushRef="#br0" timeOffset="191707.52">25794 14668 698 0,'-9'0'501'0,"1"0"-468"0,3 0-33 16,1 7-15-16,4 6-13 0,0 8 28 16,0 21-3-16,1 20 3 15,3 22 0-15,0 8-5 0,1 3-22 16,1-8-21-16,0-10-1 0,-1-4 10 15,2-8 32-15,-1-10 7 0,2-8 9 16,4-7 18-16,1-5 24 0,4-3 9 16,1-5 7-16,-1-9-4 0,0-3-6 15,9 0-11-15,15 1-15 0,12-2-9 16,12-9-14-16,3-8-8 0,-4-16-14 16,-6-10-43-16,1-10-41 0,-2-10-50 15,-14 9-129-15,-8 5-179 0</inkml:trace>
  <inkml:trace contextRef="#ctx0" brushRef="#br0" timeOffset="192035.57">26416 15131 1027 0,'0'0'97'15,"0"0"-97"-15,0 0 0 0,0 0 0 16,0 0 4-16,-25 58-2 0,27-9 1 15,2 21-3-15,1 9-5 0,1 6-28 16,5-9-29-16,3-12-39 0,5-8-26 16,7-14 44-16,-1-15 61 15,9-12 22-15,4-12 17 0,0-8 20 16,6-11 3-16,-8-8 61 0,0-9 30 16,-4-6-7-16,-3-6-11 0,-4-7-14 15,-8-5-19-15,-1-7-22 0,-6-5-17 16,-4-6-20-16,-1-3-17 0,-5 0-4 15,-1 3-8-15,-7 5-14 0,-4 8-11 16,-4 7-4-16,-2 8-21 0,-3 7-10 16,5 13-20-16,3 7-6 0,4 11-3 15,3 3-12-15,-3 6-48 0,2 0-90 16,1 4-172-16</inkml:trace>
  <inkml:trace contextRef="#ctx0" brushRef="#br0" timeOffset="193772.78">27448 15484 645 0,'-9'0'159'16,"3"0"-142"-16,3 0 6 0,1 0-23 15,2 0-14-15,6 0 14 0,4 3 4 16,7 1 3-16,4-2 4 0,12 0-1 15,13-2 0-15,9-2-2 0,2-5-8 16,-9-1 1-16,-13 0-1 0,-15 3 5 16,-8 3-4-16,-4 0 3 0,-5-1 5 15,0 3 30-15,-3-1 33 0,-4 0 16 16,-9 1-15-16,-3 0-60 0,-8 3-9 16,-10 4-4-16,-11 8-1 0,-8 4-1 15,-4 6 2-15,3-1 0 0,7 2-9 16,10-4-11-16,6-3-4 0,10-3 9 15,6-3 7-15,5-2 4 0,2 1 2 16,2 3-5-16,5 3-20 0,4-3-17 16,12 2 16-16,7 1 25 0,13-1 3 15,13 2 9-15,15 0-6 0,5-1 1 16,-1-2-1-16,-6-1-1 16,-9-5 6-16,-3 1 2 0,-3-1 8 15,-6-1 8-15,-9 0 2 0,-10-2-4 16,-6-1-8-16,-5-1-7 0,0 2 6 15,-2 1-15-15,-4 2 0 0,-4 0-2 16,-8 5-14-16,-11 4-44 0,-15 7-34 16,-19 11-27-16,-16 6-68 0,7-4-71 15,8-9-46-15</inkml:trace>
  <inkml:trace contextRef="#ctx0" brushRef="#br0" timeOffset="193960.57">28447 15688 1372 0,'0'0'7'0,"-15"93"5"16,0 9 14-16,-2 27-25 0,7 11-1 15,5-5-72-15,8-18-47 0,1-34-156 16,0-23-138-16</inkml:trace>
  <inkml:trace contextRef="#ctx0" brushRef="#br0" timeOffset="206375">9600 9183 834 0,'0'0'28'0,"0"0"-56"0,0 0 14 16,0 0 14-16,-42 16 10 0,33 4 1 15,-3 12-6-15,-5 15-5 0,-5 20-3 16,-2 10 1-16,0 5 4 0,1 1-2 16,2-4 0-16,4 2-4 0,0-1 4 15,5-4-5-15,1-12 0 0,2-14-30 16,4-19 0-16,1-13 14 0,1-11 11 15,1-7 10-15,-1-1 8 0,-1-7 32 16,-2-5-7-16,3-7-18 0,0-12-7 16,3-15-5-16,6-20 1 15,6-10-1-15,3-7 9 0,3 1-4 16,-1 4-5-16,1-4 12 0,3-1-3 16,0 0 3-16,3 4-6 0,4 6 5 15,1 9 1-15,2 10-10 0,-3 17-4 16,-5 13-1-16,-6 13-1 0,-2 8 0 15,1 4-7-15,1 5-22 0,-1 11 12 16,0 14 2-16,-5 17 10 0,-6 17 6 16,-5 6 14-16,-2 1-2 0,-6-5-4 15,-3-10-3-15,-2-2-4 0,-1-6-1 16,-4-10 0-16,3-7-6 16,0-11 6-16,2-7 3 0,1-3-3 15,0-5 0-15,-1-2 10 0,-1-3-10 16,5-6-3-16,5-7-30 0,4-8-16 15,8-4 12-15,13-9 26 0,14-3 5 16,12 2-8-16,4 10-12 0,-5 17 24 16,-10 9 2-16,-14 12 0 0,-6 2 0 15,-3 3-3-15,4 9 3 0,2 11 10 16,3 11 16-16,-3 1 3 0,-3-6-7 16,-4-10 1-16,-1-16 2 0,-3-7 14 15,3-3-11-15,2-2 6 0,3-2-1 16,3-3-8-16,4-2-7 15,3-9-10-15,7-9-5 0,9-13 3 16,8-11-6-16,1-7-52 0,-6-2-13 16,-9 4-2-16,-9 7 32 0,-8 9 19 15,-7 12 16-15,-8 9 4 0,-4 6 2 16,-3 4 9-16,-5 1-15 0,-8 8-8 16,-2 8 8-16,-5 7 32 0,-4 8 21 15,-3 9-1-15,8-6-8 0,7-3-14 16,9-8-25-16,6-9-5 0,5 2-9 15,5-1-2-15,6-2 7 0,3-8-3 16,5-2-10-16,2-3-22 0,4-7-21 16,6-8-42-16,11-11-79 0,-8 2-117 15</inkml:trace>
  <inkml:trace contextRef="#ctx0" brushRef="#br0" timeOffset="206640.72">10542 9055 1019 0,'0'0'19'16,"0"0"-16"-16,-19 23-1 0,11 5-1 15,1 16 7-15,-1 17 11 0,-3 10 7 16,1 2-18-16,-1-3-1 0,0-6-3 16,1-1-1-16,3-4 2 15,6-5-4-15,3-8-1 0,4-14-9 16,4-10-2-16,-1-8-4 0,2-3-8 15,5 0-11-15,1-1 17 0,7-2-5 16,3-4 8-16,2-4 6 0,9-10 2 16,10-8-18-16,7-8-47 0,3-5-40 15,-2-2-54-15,-16 7-65 0,-12 5-55 16</inkml:trace>
  <inkml:trace contextRef="#ctx0" brushRef="#br0" timeOffset="206984.37">11227 8987 828 0,'0'0'15'16,"0"0"9"-16,0 0-24 0,-15 63 3 16,3-8-1-16,-9 22 12 0,-4 13 5 15,-4 4-13-15,2-4 1 0,8-14-4 16,3-7-2-16,11-10 2 0,7-11-3 15,9-12 0-15,7-9 0 0,2-12 0 16,11-3 1-16,12-11 2 16,9-7 17-16,6-13-10 0,-3-11-1 15,-4-9-1-15,-2-6 0 0,-2-4 2 16,-3-4 12-16,-3-4-4 0,-3-1-10 16,-4 1-3-16,-5 0-2 0,-4 2-2 15,-3 3-1-15,-7 5-11 0,-2 1-33 16,-7 9-18-16,-3 7-37 0,-3 8-51 15,0 9-15-15,-1 1-5 0,-2 3 24 16,0-1 5-16</inkml:trace>
  <inkml:trace contextRef="#ctx0" brushRef="#br0" timeOffset="207265.45">12182 8937 689 0,'0'0'207'0,"0"0"-195"16,0 0-2-16,0 0-1 0,0 0-9 16,0 0 0-16,0 0 3 0,0-7 3 15,-1 6-6-15,1 1-27 0,0 0 23 16,-4 0 4-16,4-1 1 0,0-2-1 16,0 0-13-16,0-1-6 0,4-3 13 15,0 0-6-15,0 0 8 0,-1 0 4 16,0 0 0-16,-1 0 2 15,-2 3-1-15,0 1-1 0,0 0 0 16,0 0-10-16,0 1-2 0,-3 2-8 16,1-1 6-16,1 1-21 0,-1 5-66 15,2 0-88-15,-2 1-99 0</inkml:trace>
  <inkml:trace contextRef="#ctx0" brushRef="#br0" timeOffset="207609.72">12264 9602 906 0,'0'0'26'0,"0"0"-21"16,-19 58-3-16,7-14 0 0,0 12 18 15,-2 5 9-15,0 0-14 0,2-3-8 16,-5 3-3-16,-2-2-4 0,4-7-4 15,3-14-1-15,7-15-22 0,5-10-32 16,14-3-136-16,-2-3-96 0,4-3-35 0</inkml:trace>
  <inkml:trace contextRef="#ctx0" brushRef="#br0" timeOffset="208001.99">14204 9568 927 0,'0'0'9'0,"0"0"-1"16,0 0 34-16,-40-20-35 0,37 15-7 16,3 1-22-16,11-3-27 0,3 0-162 15,2 0-129-15</inkml:trace>
  <inkml:trace contextRef="#ctx0" brushRef="#br0" timeOffset="208173.89">14935 9534 304 0,'0'0'898'0,"0"0"-898"0,0 0-223 16,60-1 94-16,-3 1-123 0,-6-2 50 15,-1-5-66-15</inkml:trace>
  <inkml:trace contextRef="#ctx0" brushRef="#br0" timeOffset="208970.84">16126 8947 778 0,'0'0'0'0,"-3"91"-1"16,-14-1 1-16,-2 17 22 0,-2 3 32 16,-1-8-31-16,0-14-11 0,0-2-5 15,-2-6-4-15,2-8-3 0,0-12-6 16,8-17-26-16,4-16 11 0,4-15 17 16,3-7-11-16,0-2-5 0,1-2 8 15,-4 0-14-15,1-1 26 0,-4-2 0 16,2-4 0-16,3-4 5 0,0-4-3 15,3-8 22-15,4-12 15 0,8-20-10 16,16-19-7-16,6-13-22 0,8-4-16 16,-3 1 16-16,-2 9 19 0,3-2 5 15,1 5-15-15,0 9 18 0,3 9 8 16,4 11 20-16,-1 9-48 0,1 7-3 16,-4 4 30-16,-8 7 11 0,-5 11 5 15,-7 6-21-15,-7 6 7 0,0 9-25 16,1 4-11-16,1 14-3 0,-1 13-4 15,-12 15-2-15,-7 5-4 0,-15-1 12 16,-2-7 1-16,-5-12-12 16,-1-4-18-16,-3-5-14 0,3-7-12 15,4-8-4-15,0-5-18 0,-1-3-27 16,-2-3 48-16,-1-2-94 0,-3 1-67 16,7-6 167-16,5 0 51 0,7-6 117 15,9-1-16-15,9 0 4 0,7 2-76 16,8 3-12-16,4 2 5 0,1 4 23 15,1 5 29-15,-2 6 1 0,0 4-6 16,-3 5-12-16,-2 4 3 0,-4 4-12 16,-3 0-9-16,1 6-19 0,-1-6-13 15,-2-1-4-15,2-6-1 0,-2-7 1 16,2-4-2-16,1-3 1 16,-1-5-2-16,2-5-1 0,-1-2-21 15,0-7-11-15,4-4-7 0,-2-5-19 16,3-4-9-16,-2-2-27 0,-5-3-17 15,0 0 15-15,-5 1 49 0,-7 2 48 16,-1 4 14-16,-4 6 59 0,-3 6-1 16,-6 6-1-16,-3 2-1 0,1 9-24 15,-1 6 5-15,3 5 9 0,0 3-8 16,5 4-21-16,4 1-17 0,4-1-14 16,9-1-5-16,2-4 5 0,5-3 0 15,3-7 0-15,3-4-43 0,9-7-40 16,9-9-26-16,3-13-80 15,-7-2-122-15,-8-1-140 0</inkml:trace>
  <inkml:trace contextRef="#ctx0" brushRef="#br0" timeOffset="209267.96">17234 9217 201 0,'0'0'724'0,"0"0"-694"15,0-23-5-15,0 19 94 0,0 3-82 16,0 1-1-16,3 5-10 0,-3 6 9 15,0 3 12-15,0 7-4 0,-9 13-4 16,-5 9-11-16,-12 12-14 0,0 6 1 16,-3-4-7-16,2-7 0 0,10-7-5 15,1-2-2-15,8-10-1 0,5-7-3 16,3-8 1-16,5-3-4 0,4 1-5 16,7 0 0-16,6 0 2 0,11-4 1 15,13-7-7-15,9-4-5 0,2-11 8 16,0-6-1-16,-6-3-4 0,-4 0-14 15,-2 3-26-15,-2 1-30 0,-1 1 1 16,-3 2-12-16,2 1-7 0,-1 2-34 16,-1-1-32-16,-12 4-30 0,-5 1 1 15</inkml:trace>
  <inkml:trace contextRef="#ctx0" brushRef="#br0" timeOffset="209564.78">18097 9156 825 0,'0'0'60'0,"0"0"-43"0,0 0 54 16,0 0-56-16,0 0 5 0,-2 34 20 15,-5-7-8-15,-5 9-11 0,-5 12-10 16,-4 9-2-16,2 5-8 0,5-8 4 16,8-10-4-16,10-15 0 0,4-8-1 15,5-8-10-15,4-4 7 0,7 0-10 16,9-4-20-16,10-5 19 0,11-11 0 15,3-8 14-15,-3-10 11 16,-2-1 9-16,-7-1 3 0,0-3 0 16,-2-1-2-16,-1-6 3 0,-6-2-5 15,1-1-12-15,-6-3-7 0,-5 5 2 16,-3 2-2-16,-7 9-11 0,-3 10-31 16,-6 8-7-16,-2 6-22 0,-1 1-87 15,0 4-208-15</inkml:trace>
  <inkml:trace contextRef="#ctx0" brushRef="#br0" timeOffset="210002.57">18984 9569 1271 0,'0'0'0'0,"0"0"-53"16,0 0 34-16,47 0 19 0,-29 5 0 16,-1 0 0-16,-2 1 6 0,-4-1-5 15,-3 4-1-15,0-2-3 0,-2 0 3 16,0 2 0-16,-1 0 0 0,0 0 0 16,0 1 0-16,2 0-16 0,-3-3-10 15,2 2 4-15,-1 1 19 0,3-1 3 16,3 2 3-16,0-1 1 0,5 2 2 15,-2-1 13-15,3 3 5 0,-1 2-8 16,0 1-1-16,-3 2 3 0,-2-3 2 16,-1 3 0-16,-4-3 0 0,-2 1-2 15,-1-2-5-15,-2 0 1 0,-1 0-8 16,-4 0 6-16,0 1-4 0,-4-2 4 16,-3 3-6-16,0-2-6 0,-4 0 3 15,0 0-1-15,0 2-1 0,1-3 7 16,4 1-7-16,0-1-2 0,3-3-4 15,4-1-26-15,2-3-32 0,1-2-26 16,-5-6-61-16,0-5-144 16,-3-4-243-16</inkml:trace>
  <inkml:trace contextRef="#ctx0" brushRef="#br0" timeOffset="211361.87">8902 12397 520 0,'0'0'0'0,"31"50"-105"0,-2 5 98 0,7 22 14 16,1 9 25-16,-6-1-7 15,-6-7 12-15,-3-11-27 0,-2-9-3 16,-1-7-6-16,-2-15 3 0,-4-12 14 15,-1-9-3-15,-2-6 3 0,0-2-6 16,2-2-10-16,-2-2 0 0,-3-3-2 16,-2-10 39-16,0-7 16 0,0-18-36 15,1-19-13-15,-3-21-2 0,0-5-4 16,-1-1 8-16,-2 8 6 0,0 9 18 16,2 0 2-16,6-4-6 0,8-2-1 15,8-2-6-15,8-4-10 0,7 0-10 16,8 3 1-16,4 4-2 0,7 6-4 15,0 6 2-15,-3 11-8 0,-7 12 9 16,-9 10 1-16,-12 12 19 0,-7 11-2 16,-9 1-17-16,-1 12-10 0,-4 6-5 15,-5 21-5-15,-9 26 9 0,-21 32 11 16,-14 16 14-16,-5 5-14 0,0-12-40 16,8-25-19-16,8-18 19 0,4-18 27 15,6-17-20-15,6-10 5 0,4-10 22 16,4-5 6-16,1-2 21 0,3-1 46 15,3-7 16-15,4-5-76 0,9-9 1 16,10-9 27-16,11-10-4 0,10-7 5 16,5 6-13-16,-4 12-18 15,-7 14-5-15,-13 12 0 0,-5 3-3 16,-2 4-5-16,1 7 3 0,3 6-5 16,2 5 10-16,0 12 3 0,5 9 2 15,7 7 1-15,2-6-6 0,9-8-8 16,6-15 8-16,0-16 0 0,10-5 0 15,-1-5 0-15,1-12 19 0,2-4-11 16,0-6-5-16,0-5-2 0,-4-3 21 16,-9-1 3-16,-7-2-3 0,-12 6 2 15,-10 3 1-15,-7 8 6 0,-9 5 9 16,-4 5-2-16,-2-2 0 0,-2 1-8 16,-4 2-24-16,-4 6-6 0,-2 4-26 15,0 7 6-15,-3 11 9 16,2 12 11-16,4 13 13 0,9 13-9 15,10 0-4-15,14-8-31 0,5-15-21 16,11-10-12-16,4-10-8 0,6-11-80 16,-7 0-27-16,-11-6-227 0</inkml:trace>
  <inkml:trace contextRef="#ctx0" brushRef="#br0" timeOffset="211659.13">11205 11902 989 0,'0'0'98'16,"0"0"-59"-16,0 9-36 0,0 5-1 15,0 9-1-15,-5 15 23 0,-7 20 7 16,-4 20-21-16,-3 10-1 0,2-1-5 16,4-8-2-16,8-16-2 0,4-8-4 15,2-9-1-15,7-7 0 0,3-4 0 16,0-9-1-16,-1-5-1 0,2-9-1 15,1-2 6-15,9-1 2 0,11-1 17 16,18-7-10-16,15-9 0 0,9-10-7 16,4-10-4-16,-3-5-54 0,-7-1-48 15,-1-2-54-15,-19 9-105 0,-12 4-105 16</inkml:trace>
  <inkml:trace contextRef="#ctx0" brushRef="#br0" timeOffset="211956.05">12265 11880 836 0,'0'0'26'0,"0"0"-26"0,0 0 0 16,19 46 17-16,-14-12 15 0,-5 16 17 16,-1 22-23-16,-8 11-23 0,-4 4 10 15,4-2-6-15,5-12 0 0,5-12-5 16,11-11-2-16,4-16 0 15,0-11-2-15,0-8-5 0,0-4 7 16,11-1 4-16,8-7 7 0,13-6 8 16,1-15 16-16,-5-9 11 0,-5-7 4 15,-7-3-8-15,-2-1-8 0,-2-6-17 16,-2-2-11-16,2-2-6 0,-1-3 0 16,-1-4-12-16,0-1-36 0,-1 0-39 15,3-1-30-15,-1 1-83 0,-6 13-77 16,-4 9-76-16</inkml:trace>
  <inkml:trace contextRef="#ctx0" brushRef="#br0" timeOffset="212471.44">13671 12343 983 0,'0'0'0'15,"0"0"-32"-15,5 39 32 0,-5-4 1 16,-5 20 31-16,-9 21 7 0,-2 15-17 15,-6 3-11-15,-1-1-9 0,5-10-1 16,1-9-1-16,7-12-2 0,7-15-2 16,1-16-2-16,2-13-4 0,2-7-45 15,1-5 7-15,-1-4 14 0,2-2 17 16,3-7 17-16,2-13 13 0,1-16-13 16,3-20-11-16,2-20-6 0,-4-7 17 15,-3 3 4-15,-8 10 10 0,0 13 9 16,-8 11 7-16,0 14 3 0,-1 14 9 15,-2 9-23-15,-2 5 33 0,-4 3-21 16,-4 1-18-16,-4 6-11 0,-2 7 0 16,-1 7 18-16,1 4-5 0,1 4-2 15,5 0-7-15,4 0-5 0,8 0-1 16,2-2-5-16,7-3 1 0,3-2-6 16,9-2 4-16,6-2 4 0,8-5 2 15,14-5 0-15,26-7-1 0,25-15-9 16,18-12-66-16,7-5-68 0,-27 6-87 15,-21 7-169-15</inkml:trace>
  <inkml:trace contextRef="#ctx0" brushRef="#br0" timeOffset="212659.03">15316 12750 603 0,'0'0'275'0,"0"0"-248"0,0 0-22 0,0 0 0 15,0 0 0-15,32-30-5 0,-20 14-104 16,1 2-214-16</inkml:trace>
  <inkml:trace contextRef="#ctx0" brushRef="#br0" timeOffset="212799.62">15927 12550 1177 0,'0'0'33'0,"0"0"-33"16,0 0-74-16,35 2 24 0,-13-2 22 16,0-5-33-16,13-5-107 0,-3-1-103 15,-4-1-111-15</inkml:trace>
  <inkml:trace contextRef="#ctx0" brushRef="#br0" timeOffset="213768.14">16751 12087 1001 0,'0'0'100'16,"0"0"-20"-16,0 0-21 0,0 0-46 16,0 0 30-16,0 0-30 0,0 0-13 15,0 0-14-15,34 20-1 0,-29 17-7 16,-6 22 5-16,-12 28-11 0,-8 10-18 15,-4 3-8-15,-3-7-48 0,7-12-46 16,5-13 0-16,5-13-8 0,6-17 42 16,4-17 44-16,1-13 70 0,0-7 0 15,0-2 35-15,1-9 144 0,1-5-55 16,1-8-43-16,2-13-7 0,3-14 4 16,7-13 1-16,3-6-5 0,3 0-9 15,0 1-21-15,2 5-12 0,5-3-19 16,7-2-13-16,1 0-3 0,5 3-5 15,1 7-7-15,3 8-10 0,-2 8-3 16,4 10 0-16,-1 11 3 0,-6 10 4 16,2 8 5-16,-10 8-2 0,-4 5 13 15,-10 7 5-15,-6-1 4 16,-4 14 10-16,-8 17-11 0,-9 21 2 16,-12 11 12-16,-12-2 3 0,-7-5-10 15,1-11-5-15,1-11-5 0,8-13 5 16,7-13-5-16,8-13 4 0,2-5-2 15,1-1-1-15,-1-4 6 0,-1-1 4 16,3-3-9-16,6-8-2 0,2-4-8 16,6-4-8-16,8-3 8 0,8-2-3 15,6-1-3-15,4 6 10 0,-2 4-5 16,2 7 5-16,-3 8 4 0,-4 6 3 16,-1 9 9-16,-5 5 1 0,-1 7 2 15,-2 9 2-15,0 5 3 16,4 8-5-16,-1-1-3 0,1-5-10 15,4-7 1-15,-5-10 1 0,1-9-2 16,-3-5 8-16,0-4-5 0,4-1 4 16,4-1 1-16,0-3 3 0,1-3 3 15,0-4-3-15,1-7-2 0,-1-5-7 16,-2-6-1-16,6-10 0 0,3-11-3 16,0-10-7-16,0-3-7 0,-5 2-8 15,-3 5-5-15,-3 8-4 0,-3 8-3 16,-5 10 29-16,-3 5 5 0,1 5 7 15,-4 0 11-15,0 0 6 16,1 2 6-16,-4 3 3 0,1 3 0 16,-3 3-3-16,0 1-11 0,0 1-16 15,0 0-3-15,0 0-9 0,0 0-5 16,0 0-7-16,0 0 10 0,0 0 2 16,0-1 4-16,-1 0 5 0,-3-2-1 15,3 2 1-15,-2-3-1 0,1 0-6 16,0-1-1-16,1 0-4 0,-1 2 6 15,1-1 6-15,1 2 0 0,0 2 0 16,-2 0-5-16,2 2-10 0,0 6 7 16,-2 4 7-16,-3 7-1 0,-7 12 2 15,-2 16 2-15,-8 14 3 0,-3 3-5 16,1-2 4-16,6-10-3 0,6-11 0 16,2-10-1-16,6-9-2 0,2-9 0 15,2-3-2-15,0-1-1 0,3 1-1 16,5-5 6-16,6-2 19 0,5-3 2 15,13-6-3-15,12-10-11 0,13-9-1 16,1-5-6-16,-4-1-18 0,-10 2-45 16,-15 6-56-16,-3 1-51 0,-10 5-49 15,-7 3-141-15</inkml:trace>
  <inkml:trace contextRef="#ctx0" brushRef="#br0" timeOffset="214064.95">18207 11918 862 0,'2'-6'385'0,"1"2"-385"16,1 2-24-16,1 2 9 0,-1 8 9 15,0 4 6-15,-3 8-8 0,-2 12 0 16,-14 19 7-16,-8 18 1 0,-7 12 4 15,0-1 2-15,10-6-6 0,10-16-1 16,10-5-5-16,5-12-11 16,7-11 8-16,1-12-11 0,0-5-5 15,4-3 2-15,12-1 4 0,12-4 19 16,19-5 0-16,3-6-6 0,-3-8-31 16,-3-4-65-16,-11 0-77 0,1 0-100 15,-12 4 5-15</inkml:trace>
  <inkml:trace contextRef="#ctx0" brushRef="#br0" timeOffset="214408.64">19022 11992 817 0,'0'0'119'0,"0"0"-116"16,0 0-4-16,0 0 2 0,-38 37 13 16,18-13 24-16,-8 11-9 0,-9 10-3 15,-3 10-17-15,6 1-6 0,9-6 0 16,17-5-1-16,10-9-2 0,4-9 0 16,7-6 5-16,-4-7-5 0,5-4 3 15,5 2-1-15,7-4-2 0,11-3-6 16,12-10 6-16,11-18 2 0,7-9 2 15,-4-10 4-15,-4-6 17 0,-8 1 25 16,-3-5-3-16,-1 0-16 0,-5-2-23 16,-3 3-8-16,-5 2-14 0,-4 7-45 15,-8 8-30-15,-9 11-38 0,-3 6-118 16,-7 8-108-16</inkml:trace>
  <inkml:trace contextRef="#ctx0" brushRef="#br0" timeOffset="-214697.58">19784 12382 1166 0,'0'0'0'0,"0"0"-161"0,0 0 151 16,0 0 3-16,0 0 13 0,0 0-6 15,-60 8 31-15,16 22 17 0,-10 15-24 16,-5 7-3-16,4 4-7 0,11-1-14 16,11-6-7-16,10-3 0 0,11-3-1 15,12-5-13-15,8-9 15 16,4-4 1-16,1-9-9 0,1-1 1 16,7-2 5-16,5-1 4 0,5-5 4 15,5-6 16-15,-5-2 11 0,-1-8 10 16,-5-1 11-16,-7-2-2 0,-2-5-2 15,-6-1-7-15,-2-3-15 0,-6-1-18 16,-3-2-4-16,-8 1-3 0,-4 2-13 16,-7 4 0-16,-1 7 8 0,-5 5 7 15,-8 8-1-15,-7 14-45 0,-5 9-74 16,3 7-53-16,11-5-155 0,13-9-219 16</inkml:trace>
  <inkml:trace contextRef="#ctx0" brushRef="#br0" timeOffset="-213588.35">9502 14934 1082 0,'0'0'8'15,"0"0"-8"-15,-11-37 43 0,17 17-32 16,5 3-5-16,3-1 1 0,1 4 8 16,-3 4-15-16,0 4-2 0,-1 6-5 15,1 6-16-15,2 10 10 0,4 19 8 16,4 28 2-16,3 32 3 0,-4 19 12 16,0 1-12-16,-6-12-22 0,-4-25 12 15,1-16 10-15,-3-18 1 0,-3-17 2 16,-2-11-2-16,-2-9 3 15,-1-4-2-15,0-2 2 0,0-1-3 16,0-6 4-16,0-8 6 0,3-19 34 16,4-23-17-16,3-24-12 0,4-13-5 15,3-7-9-15,4 1-1 0,0 6 0 16,6-4 0-16,10-1-2 0,4 4-1 16,8 6 2-16,4 11 0 0,4 15-9 15,0 19 1-15,-1 15 5 0,-4 19 0 16,-6 9 1-16,-2 13-10 0,-6 12 8 15,-10 7-6-15,-6 16-16 0,-10 12-15 16,-8 9-41-16,-5 14-27 0,-9-7-12 16,-5-4 2-16,-2-7 52 0,0-10 67 15,3-9 12-15,3-15 26 0,2-11 49 16,4-6 3-16,1-7-28 0,0-1-28 16,2-1-18-16,-1-3-3 0,2-1 1 15,0-1 10-15,0-3-24 0,3-3-24 16,4-3 18-16,3-2 6 0,4-3 16 15,4 0 0-15,3 1-5 0,2 4-7 16,1 1 0-16,1 4 5 0,-2 4-5 16,1 4 1-16,-1 6-3 0,1 2 2 15,0 3-3-15,-1 1 6 16,2 2 1-16,2-3-4 0,1-2 7 16,7-4-1-16,7-3-6 0,6-6-4 15,4 0 1-15,-7-7-1 0,-5-1 1 16,-6-3-2-16,-6 1 1 0,-5-1-6 15,-5 1-17-15,-4-2-38 0,2-1-26 16,1-2-9-16,1-6 7 0,-3 2 20 16,-1-1-5-16,-3 1-10 0,-1-1-18 15,0 1-5-15,-2 2 36 0,-1-1 21 16,2 0-4-16,-4 6-1 0</inkml:trace>
  <inkml:trace contextRef="#ctx0" brushRef="#br0" timeOffset="-213416.64">11291 14892 62 0,'0'0'95'0,"0"0"-5"16,0 0 24-16,-21 6 26 15,16-3 1-15,2-2-12 0,0 1-27 16,1-2-26-16,0 0-13 0,1 1-23 16,1 2-31-16,0 2-9 0,-1 5-2 15,1 4 0-15,-2 1-1 0,2 5-3 16,0 2-3-16,0 0-9 0,4 2 11 16,3-2 4-16,4-1-6 0,4-3-26 15,4-1 8-15,4-3-17 0,17-3-69 16,-5-4-87-16,-2-6-133 0</inkml:trace>
  <inkml:trace contextRef="#ctx0" brushRef="#br0" timeOffset="-213135.34">11843 14369 948 0,'0'0'43'0,"0"0"-43"15,-5 65-2-15,1-10 2 0,1 18 16 16,1 10 3-16,2 1-3 0,0-8-12 16,9-15 0-16,5-8 5 0,7-9 4 15,3-11 0-15,0-13-9 0,13 0 15 16,17-10 0-16,13-5-19 0,17-8-3 15,7-16 0-15,1-17 3 0,6-13-38 16,-18 7-111-16,-18 1-297 0</inkml:trace>
  <inkml:trace contextRef="#ctx0" brushRef="#br0" timeOffset="-201299.86">6005 5297 834 0,'-53'-19'47'0,"-2"2"-13"15,12 4-9-15,10 3-10 0,6 4 18 16,10 1-14-16,-1 1-15 0,-3 1 2 15,-1 1-6-15,-6 0 1 0,-2 2-2 16,-6 0-7-16,-10 7-7 0,-11 6 2 16,-7 10 0-16,-1 9-9 0,2 8-5 15,2 7 5-15,3 7 11 0,2 7 11 16,4 9 3-16,6 2 1 0,7 8-1 16,8 2 10-16,8 5-4 15,6 3-5-15,5 7-1 0,2 9-3 16,4 2-1-16,3 1-22 0,3-8-18 15,2-7-6-15,7-13 41 0,2-6 6 16,5-11 1-16,1-8-1 0,7-6 26 16,4-7 18-16,7-5-4 0,6-6-7 15,10-10-5-15,9-12-5 0,9-10-8 16,10-18 8-16,6-16-2 0,1-13 3 16,1-12-8-16,-2-8-5 0,-6-5-11 15,-5-2 3-15,-7-2-1 0,-8-1 3 16,-6-1 3-16,-9-5-5 0,-6-1-3 15,-5-2 0-15,-9 3 1 0,-7 0-1 16,-7-1 4-16,-4 5 0 0,-6 0-3 16,-5 2-1-16,-9 6-4 0,-9 8 2 15,-9 12-1-15,-10 11 3 0,-9 12 0 16,-9 11 0-16,-9 15-18 0,-7 12-21 16,-2 20 25-16,-5 17-10 0,2 18-17 15,4 20-5-15,10 18-44 0,13 8-71 16,19-19-101-16,16-18-84 0</inkml:trace>
  <inkml:trace contextRef="#ctx0" brushRef="#br0" timeOffset="-200768.45">6482 4797 823 0,'-4'-13'5'0,"1"2"-5"0,3 0 75 16,2 1-20-16,6 0-22 0,1 0-10 15,4 2-14-15,4 1-2 0,4 1-1 16,1 4 0-16,2 2-3 0,-2 0 3 16,-1 5-4-16,0 6-2 0,-3 7 0 15,-4 5-1-15,-2 13-15 0,-9 19-22 16,-15 26-18-16,-13 13 56 0,-14 3 5 15,-3-2-4-15,5-17 6 0,5-9-2 16,6-10-3-16,10-10 6 16,7-8-8-16,7-11 13 0,3-5-8 15,3-8 13-15,8-2 12 0,4 3-30 16,5-2 2-16,14-2 1 0,16-7 3 16,21-10 11-16,10-15 0 0,6-13-9 15,-2-8-8-15,-4-3 0 0,-3 1 4 16,-1-2-1-16,-5 2-3 0,-9 5-22 15,-4 0-37-15,-9 7-36 0,-10 3-25 16,-12 4-27-16,-4 2-14 0,-12 5-119 16</inkml:trace>
  <inkml:trace contextRef="#ctx0" brushRef="#br0" timeOffset="-200205.49">7545 3911 755 0,'0'0'0'0,"0"0"0"0,0 0 7 16,0 0-6-16,-31 56 13 0,6-6 12 16,-9 22-2-16,-1 6-10 0,2-3-8 15,8-10 1-15,9-16-3 0,2-6-2 16,4-8-2-16,4-10 0 0,0-7-5 15,4-5 1-15,0-3 0 0,2 2 0 16,0 0-5-16,2-1-9 0,1 1-14 16,4-4-6-16,1-1 23 0,-1-2 15 15,1-3 0-15,1-2 0 16,-1 0 2-16,-1-3 5 0,1-6 10 16,1-1 19-16,-1-5-2 0,-1-4 8 15,2-3-4-15,2-3 8 0,0-5 8 16,9-4-2-16,7-7-6 0,3 4-9 15,0 3-11-15,7 1-7 0,8 1-14 16,16-9-2-16,5-2-3 0,-4 6-1 16,-9 5-4-16,-12 8-32 0,-9 5-25 15,-11 3-21-15,-7 5-28 0,-6 2-15 16,-4 0-45-16,-12-4-63 0,-6 4 12 16</inkml:trace>
  <inkml:trace contextRef="#ctx0" brushRef="#br0" timeOffset="-200049.17">7341 4177 694 0,'0'0'32'16,"-40"15"-17"-16,32-5 70 0,1 2-5 15,2 4-9-15,5 4-17 0,5 5-8 16,14 7-2-16,19 10-2 0,17 5-18 16,14 5 2-16,7-5-26 0,0-7-1 15,-3-4-40-15,-2-2-36 0,-2-3-20 16,-4-1-30-16,1-4-21 0,-18-8-61 15,-12-8-80-15</inkml:trace>
  <inkml:trace contextRef="#ctx0" brushRef="#br0" timeOffset="-199877.44">8504 4398 370 0,'0'0'0'0</inkml:trace>
  <inkml:trace contextRef="#ctx0" brushRef="#br0" timeOffset="-165044.93">3166 9893 879 0,'0'0'12'0,"0"0"-12"16,-27-37 18-16,13 25-12 0,6 3 1 16,-2 2-2-16,2 2-5 0,-1 1-2 15,1-1-34-15,0 2 7 0,0-1-2 16,-2 0 1-16,-2 1-18 0,-3 2-29 16,-2 1 32-16,-6 2 45 0,-2 5 58 15,-7 6-39-15,-11 9 7 0,-4 10-3 16,1 5 2-16,4 2 0 0,10-4 12 15,8 2-10-15,2 1-7 0,3 1-1 16,7 1-7-16,8-9 5 0,4-6 9 16,5-7-5-16,3 1-7 0,8 4-7 15,3 1 40-15,6 2-30 0,11 4-5 16,10 1 3-16,11 1 6 16,1-1 9-16,0-3-3 0,-5 0 0 15,-6-6-5-15,-4 6-4 0,-5 0 0 16,0 2 1-16,-11-1 1 0,2 3-13 15,-9-4 6-15,-7-4-4 0,-2-2-1 16,-7-5 6-16,-2 3 5 0,-2 1-4 16,-5 6 3-16,-9-2 4 0,-8 1-9 15,-16 5 4-15,-14 3-5 0,-24 6-3 16,-11 1-1-16,-8-6-8 0,0-5-9 16,2-5 4-16,-8-2-28 0,-2-1-35 15,-1-3-45-15,0-5-58 0,27-6-118 16,15-8-386-16</inkml:trace>
  <inkml:trace contextRef="#ctx0" brushRef="#br0" timeOffset="-163071.45">5065 10100 53 0,'2'-4'223'0,"0"-2"-210"0,1 1-11 16,0-1-1-16,-1 1 0 0,1 1 0 16,-2 1-1-16,-1 1-18 0,0 2-60 15,0 0-7-15</inkml:trace>
  <inkml:trace contextRef="#ctx0" brushRef="#br0" timeOffset="-162399.28">5354 10171 389 0,'0'0'260'0,"0"0"-242"15,-4-50-5-15,1 29 10 0,0 2 11 16,-3-2-9-16,-1 1-7 0,-2 1-12 16,-3 0-6-16,-2 0-3 0,-2 2 3 15,-2-1-3-15,-2 0-13 16,-4 0 16-16,0 0 19 0,-3 2-1 15,0-1-7-15,0 0-4 0,-1 2-6 16,-1 3-1-16,-7 1-1 0,-5 2 0 16,-10 4 1-16,-5 5 1 0,-2 6 3 15,-1 7 11-15,2 5 11 0,-5 6-5 16,-4 2 5-16,-3 8 1 0,1 4-3 16,-1 3-8-16,-3 4-9 0,3 3 0 15,1 2-1-15,1 4 4 0,4 0-4 16,4 2 14-16,9 0-2 0,13-1-10 15,8-7-2-15,16 1 1 16,7-6-1-16,12-4-6 0,11 0 0 16,12-6 0-16,11-4 38 0,11-6-28 15,11-5-4-15,7-5-1 0,9-6 1 16,5-2-2-16,1-4-2 0,5-1 3 16,1 0-4-16,1-4-1 0,-2 0 0 15,-3-2 1-15,-8 2-1 0,-7 0-11 16,-9 0-34-16,-11 4-33 0,-12 0-47 15,-9 1-5-15,-11 6-38 0,-10 0-124 16</inkml:trace>
  <inkml:trace contextRef="#ctx0" brushRef="#br0" timeOffset="-162055.66">3689 11454 900 0,'0'0'77'0,"0"0"-71"0,54 14 2 16,4-8 2-16,32-1 25 15,22-5 21-15,11-4-11 0,5-5-24 16,-3-3-12-16,3-1-4 0,3 1 0 16,-3-3-5-16,-5 2 0 0,-9 1 2 15,-7 3 0-15,-9 4-2 0,-9 1-13 16,-11 4 6-16,-13 0-58 0,-12 5-74 16,-19 0-132-16,-13-3-220 0</inkml:trace>
  <inkml:trace contextRef="#ctx0" brushRef="#br0" timeOffset="-159949.15">6434 10051 657 0,'-5'-7'56'0,"0"2"-32"15,0 1 36-15,1 1 7 0,3 1-7 16,1 2-24-16,0 0-36 0,6 5 0 16,3 2 0-16,3 2 12 0,2 4 31 15,0 4-37-15,-1 4 12 0,-1 5-13 16,-2 10-1-16,-3 11 2 0,-2 16-2 15,-5 3-2-15,-4 2 2 0,-2-3-2 16,-2-8 3-16,1 2-1 0,-2-1-1 16,-1-4 2-16,1-2-5 0,-1-3 3 15,1-2-1-15,1-4-1 0,0-2-1 16,2-3 0-16,0-2 0 0,4-2 0 16,2-7 0-16,0-5 0 0,0-7 0 15,4-2-2-15,2 2-1 0,1-2 2 16,0-1 0-16,0-4 1 0,2-2-2 15,-2-5 0-15,-2-1 1 0,0 0 2 16,1-7 2-16,-2-1-3 0,1-4-4 16,-1-4-14-16,0-2-3 0,-1-1-10 15,0-3 0-15,0-1-5 0,-1 0 3 16,0 1 0-16,0-1 1 0,-1 3 6 16,0 1 11-16,-1 0 7 0,0 3 8 15,-1 1 1-15,-2-1-1 0,0-1-1 16,0 2-8-16,-1-4-10 15,1-2-15-15,1-2-17 0,1-4-14 16,-1-9-11-16,1-10-5 0,0-9 29 16,1-4 52-16,3-2 13 0,5 5 20 15,3 5 10-15,4 1 0 0,0 3 12 16,4 4-2-16,1 2 7 0,-1 7-11 16,-1 6-17-16,-5 6 0 0,-1 6-5 15,0 1 12-15,1-3 7 0,6-1 1 16,4-5-11-16,4 2-12 0,8-4-11 15,11-3-7-15,11-1-3 0,3 4-2 16,-3 8-1-16,-10 11 2 0,-7 7-1 16,-10 5 0-16,-7 5-1 15,-6-1 0-15,-1 5 1 0,0 6-1 16,3 10-1-16,0 15 1 0,-3 11-2 16,-6 5-2-16,-9-1 4 0,-3-4 1 15,-9-8-1-15,-7-3 5 0,-4-4-5 16,-1-10 1-16,0-6 3 0,-12 0 8 15,-17 1 14-15,-13 5-2 0,-15 0-9 16,-1-4-12-16,4-6 2 0,2-5 3 16,5-2-2-16,8-5-2 0,12-4-4 15,17-3-9-15,12-2-3 0,12 0-37 16,9-6-70-16,0-1-132 16,3-5-308-16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7:03:42.026"/>
    </inkml:context>
    <inkml:brush xml:id="br0">
      <inkml:brushProperty name="width" value="0.05292" units="cm"/>
      <inkml:brushProperty name="height" value="0.05292" units="cm"/>
      <inkml:brushProperty name="color" value="#FF0000"/>
    </inkml:brush>
  </inkml:definitions>
  <inkml:trace contextRef="#ctx0" brushRef="#br0">18501 2113 837 0,'0'0'0'0,"21"-46"0"0,-4 30 11 16,8-7 8-16,14-7 3 0,14-6-8 16,4 4-5-16,-2 4-2 0,-2 6 1 15,-5 7 6-15,2 4-5 0,5 5-4 16,2 4-4-16,3 2 1 0,1 6-2 16,4 7-7-16,-2 7 4 0,0 4 2 15,-4 9-4-15,-5 5 1 0,-8 7 0 16,-8 4-5-16,-11 4 0 0,-11 3-11 15,-14 5 20-15,-10 0 1 0,-14-1 20 16,-10 1 14-16,-9-5 15 0,-4-2 2 16,-1-3-11-16,-1-6-9 0,3-3-7 15,5-8-10-15,10-9-6 0,8-8-4 16,5-7-1-16,3-3-2 0,-1 0-2 16,-2-4 0-16,-1 0-1 0,2-3-52 15,0-10-39-15,2-4-26 0,7-26-66 16,3 2-47-16,3-5-136 0</inkml:trace>
  <inkml:trace contextRef="#ctx0" brushRef="#br0" timeOffset="171.82">19138 1576 989 0,'0'0'0'0,"0"0"-16"0,0 0-26 16,0 0-120-16,0 0 86 0,22 52-103 16,0-22-86-16</inkml:trace>
  <inkml:trace contextRef="#ctx0" brushRef="#br0" timeOffset="609.63">19878 2764 1096 0,'0'0'7'0,"0"0"-7"0,0 0 0 16,0 0 0-16,37 32 3 0,-24-23 0 16,3 2-2-16,-4-3-1 0,-2-1-6 15,-1 1-40-15,-1-2 3 16,-3-1 0-16,1-2 13 0,-2-1 8 15,-1-1 14-15,0-1-2 0,0 0 9 16,-1 0 1-16,1-3 1 0,0-4 4 16,-1 0-1-16,-1-6-3 0,1 0 3 15,0-2 5-15,-2-2 7 0,0-4 5 16,0-4 1-16,0 2-2 0,2-4 2 16,-1 4-5-16,0-1-3 0,-1 5-4 15,0 1-4-15,0 4-2 0,0 4-2 16,0 1-2-16,0 4 0 0,-4 1-4 15,0 4-1-15,1 0 5 0,-3 3-3 16,-3 6 1-16,-1 5 2 0,-1 4 3 16,0 4 3-16,1 2-1 0,4 2-4 15,3 0 0-15,3 0-1 0,8-2-4 16,6-4-3-16,8-1 7 0,13-8-65 16,18-11-70-16,-5-3-136 0,-5-7-133 15</inkml:trace>
  <inkml:trace contextRef="#ctx0" brushRef="#br0" timeOffset="765.62">19987 2081 168 0,'0'0'473'15,"0"0"-473"-15,0 0-195 0,0 0-22 16</inkml:trace>
  <inkml:trace contextRef="#ctx0" brushRef="#br0" timeOffset="999.94">20746 1972 993 0,'0'0'0'16,"0"0"-55"-16,36-1 55 0,-5 1 1 16,15 0 5-16,12 0-6 0,4 4-7 15,-5 1-64-15,-7 1-18 0,-13 3-73 16,-10-1-69-16,-10-1-13 0</inkml:trace>
  <inkml:trace contextRef="#ctx0" brushRef="#br0" timeOffset="1171.78">20744 2400 762 0,'0'0'38'0,"0"0"-19"0,0 0 21 16,0 0-7-16,0 0 48 0,36 39-41 15,2-34 3-15,21-4-16 0,25-3-20 16,14-6-7-16,2 0-58 0,-8-6-150 16,-31 2-175-16</inkml:trace>
  <inkml:trace contextRef="#ctx0" brushRef="#br0" timeOffset="1640.92">22160 1555 752 0,'0'0'0'0,"39"-25"-4"0,-12 15 4 0,9 2 29 16,5 8-4-16,6 11 6 15,-8 5-8-15,-10 5-1 0,-14 2-17 16,-8 3-5-16,-6 19-13 0,-11 18 13 16,-9 14 6-16,-16-1-4 0,-9-4 7 15,-4-11-7-15,-5-2 4 0,-1-11-5 16,1-6-2-16,4-12-11 0,2-9-26 16,5-5 28-16,6-5 10 0,7-9 7 15,10-1 2-15,8-1-5 0,7-3 0 16,1-2-4-16,4-4-9 0,10-2 4 15,10 0 5-15,12-3 15 0,14 1 3 16,7 9 0-16,-1 4 6 16,-13 10 1-16,-13 2-20 0,-12-1 7 15,-2 3-5-15,1 8 0 0,3 5-7 16,2 15 0-16,2 10 0 0,3 14 4 16,4-1 6-16,-2-3-5 0,1-7 3 15,-1-10-6-15,2-4-2 0,0-1-3 16,2-5-34-16,-3-7-48 0,7-1-84 15,-6-12-57-15,-5-6-220 0</inkml:trace>
  <inkml:trace contextRef="#ctx0" brushRef="#br0" timeOffset="3203.89">23278 1775 777 0,'0'-12'16'0,"0"3"-13"16,0 1 64-16,1 2-14 0,1 3-30 16,1 3-23-16,-1 7-7 0,0 7 2 15,-2 15 3-15,-5 17 2 0,-12 23 6 16,-6 14-3-16,-7 1 2 0,-1-1-4 16,1-10 4-16,3-3-3 0,3-2 1 15,2-8 0-15,6-11-3 0,4-14 3 16,4-14-3-16,5-10 13 0,1-5 14 15,0 0 14-15,0-4 9 0,-1-2 8 16,2 0-6-16,-1-9-30 0,1-7-22 16,1-13 0-16,3-17-17 0,10-23-8 15,5-9-12-15,6-4-16 0,-1 3-20 16,-2 10-32-16,0 0 16 0,-3 6 24 16,-1 6 35-16,-1 2 30 0,2 6 6 15,4 6 1-15,0 9 1 16,-2 10-3-16,-3 11 13 0,-4 4 43 15,4 5 5-15,-2 1-55 0,5 3-6 16,-3 10 0-16,2 7 12 0,3 15 1 16,-3 15-10-16,-2 18-5 0,-8 7 0 15,-9 2-3-15,-9-10-1 0,-7-13-6 16,-2-9 2-16,-1-13 5 0,2-7 0 16,1-8 0-16,-1-4 27 0,-4 3 17 15,-4-1-13-15,-1-1-14 0,3-4-9 16,2-4-4-16,3-3 1 0,5-3-2 15,3-3-1-15,5 1-2 16,4-2 0-16,2 0 3 0,8-1-3 16,6 1 0-16,2 3-4 0,6 1 3 15,0 3-3-15,1 4 1 0,-1 4-2 16,0 5 3-16,0 5 1 0,-2 3-1 16,-2 3 2-16,-1 4 2 0,-2 1-2 15,0 1 1-15,0-1 1 0,2-1 0 16,0-2-1-16,0-4-1 0,1-2 3 15,-1-2-3-15,2-4 0 0,-1-5 1 16,-2-2-2-16,-1-2-1 0,-3-5-1 16,1-1 3-16,-2-7 12 0,1-3-2 15,4-6 3-15,3-6-13 16,6-11 0-16,8-13-1 0,3-12-22 16,0 0-41-16,-6 5-42 0,-12 14-15 15,-11 17-30-15,-8 8 104 0,-3 8 47 16,-12 2 78-16,-4 5-11 0,-12 4-26 15,-14 14 21-15,-8 15-11 0,-1 10-7 16,4 10-4-16,12 3-12 0,15-5-12 16,10-1-15-16,13-6 5 0,8-12-6 15,6-7 0-15,5-9-22 0,8-4-24 16,15-1-26-16,15-6-89 0,-3-5-130 16,-11-6-153-16</inkml:trace>
  <inkml:trace contextRef="#ctx0" brushRef="#br0" timeOffset="3532.2">24247 1804 928 0,'1'6'76'0,"0"4"-76"16,1 8 0-16,2 10 0 0,-3 16 5 15,-2 16-5-15,-7 8 0 16,-4 0-1-16,-4 0-23 0,1-10-43 16,1-2-12-16,4-3 26 0,2-6 29 15,6-4 24-15,2-5 1 0,4-9 1 16,3-6 30-16,1-8 16 0,3-6-1 16,2 3-8-16,6-3-10 0,3-2-5 15,4-5 10-15,7-6 0 0,11-11-5 16,10-11-16-16,2-6-7 0,-2-3-6 15,-5-1-4-15,-9 3-45 0,-4 2-59 16,-5-2-82-16,-8 9-110 0</inkml:trace>
  <inkml:trace contextRef="#ctx0" brushRef="#br0" timeOffset="3907.49">24762 1857 935 0,'0'0'0'0,"0"0"-57"0,0 0 34 16,-8 35 23-16,3-12 1 0,-4 11 3 15,-4 16 0-15,-1 15-1 0,2 10-1 16,6 2-1-16,7-7 0 15,11-13 0-15,8-4-1 0,8-11-2 16,4-13-6-16,5-11 8 0,1-11 1 16,1-9 28-16,0-12 26 0,2-10 17 15,2-9-14-15,-3-8 3 0,0-3-14 16,-1-5-23-16,-2-4-18 0,-3-1-6 16,-6 1-26-16,-7-3-41 0,-4 4-29 15,-6 6-18-15,-8 3-7 0,-3 10 4 16,-5 9-6-16,-2 9-38 0,-1 4 35 15,-3 1 47-15,-7 6 39 0,1 4 14 16,4 4-80-16</inkml:trace>
  <inkml:trace contextRef="#ctx0" brushRef="#br0" timeOffset="4439.21">25706 2194 1040 0,'0'0'4'0,"0"0"-2"0,0 0-4 16,0 0-28-16,0 0-21 0,0 0-70 15,7 25-126-15,-2-14-219 0</inkml:trace>
  <inkml:trace contextRef="#ctx0" brushRef="#br0" timeOffset="4673.53">26402 2666 731 0,'0'0'0'16,"-5"34"-7"-16,-5 3 7 0,-10 14 5 15,-7 5-2-15,-6-4-3 0,-5-4-54 16,0-10-58-16,-2-4-59 0,6-11 29 16,11-11-21-16</inkml:trace>
  <inkml:trace contextRef="#ctx0" brushRef="#br0" timeOffset="5407.73">26805 1895 1154 0,'0'0'0'0,"0"0"-18"16,0 0 3-16,-7 54 15 0,-1-2 1 15,-8 23 1-15,-3 11 0 0,-4 5-2 16,-2-9-8-16,7-15-50 0,2-15-6 15,6-17 25-15,4-15 37 0,3-12 2 16,2-6 3-16,-1-1 6 0,0-1 62 16,-1-4 21-16,2-7-54 15,-1-5-31-15,2-6 1 0,4-13 2 16,9-11-9-16,8-12-1 0,9-1-7 16,7-1-13-16,3 5-3 0,2 5 1 15,3 1 8-15,2 3 0 0,2 5 5 16,-2 4 8-16,1 7 0 0,-4 4 1 15,-3 10 0-15,-10 6 4 0,-9 6-4 16,-6 4 1-16,-3 3 1 0,0 6 4 16,-1 4-6-16,-3 8 7 0,-6 11 2 15,-9 16-4-15,-16 19-1 0,-15 8 1 16,-8 2-5-16,-6-5-1 16,5-13-24-16,3-9-41 0,11-14-26 15,10-15 17-15,7-10-15 0,6-9 19 16,-3-2-7-16,2-4 3 0,0-8 14 15,4-8 22-15,6-9-16 0,8-10 21 16,4 5 34-16,5 7 79 0,2 8 29 16,3 11-9-16,10 4-91 0,11 7 27 15,4 19 18-15,1 10 10 0,-9 9 2 16,-4 6-13-16,-8-3-22 0,0 3-12 16,1-1 12-16,2-1-10 0,2-3-4 15,2-7 9-15,4-7-4 0,3-7 17 16,0-13 4-16,-2-6-13 0,-3-3-16 15,-4-10-8-15,-6-2 1 0,-7-1-6 16,-8-2 0-16,-3 0-4 0,0-4-4 16,-5-4-8-16,-3-3 2 0,-3-2 2 15,-8 2 12-15,-4 0-1 0,-3 4-2 16,-4 2-2-16,4 5 4 0,0 6 1 16,1 9 8-16,2 6-8 0,0 11 0 15,-2 14-1-15,0 16 1 0,1 11 0 16,3 4 0-16,7-3-1 0,9-6-2 15,8-12-63-15,5-5-75 0,16-9-49 16,-4-9-79-16,1-9-99 0</inkml:trace>
  <inkml:trace contextRef="#ctx0" brushRef="#br0" timeOffset="5767.06">28165 2118 538 0,'0'0'217'0,"-9"39"-203"15,-3 5-14-15,-9 19 10 0,-4 10 8 16,-3 3-2-16,1-6-9 0,4-8 1 15,1-7-8-15,6-10 6 0,4-10-4 16,7-9 4-16,4-10 37 0,1-2 28 16,0 1 4-16,3 2-9 0,3-2-15 15,5 0-10-15,3-7-5 0,7-1-2 16,12-4-1-16,19-6-6 0,16-9-13 16,11-8-8-16,3-6-6 0,-2-5-1 15,-8 1-27-15,-4 0-46 0,-5 1-35 16,-6 2-55-16,-10 1-29 15,-14 10-105-15,-12 1-133 0</inkml:trace>
  <inkml:trace contextRef="#ctx0" brushRef="#br0" timeOffset="9022.31">25721 2381 555 0,'0'0'182'0,"0"0"-162"0,13-37 28 16,-9 25 37-16,-3 1-30 0,0 3-26 15,-1 1-5-15,0 0-15 0,-2 2-9 16,-1 0-1-16,-2 2-9 0,-1 0 4 16,-2 2-2-16,-2 0 5 0,-7 0 3 15,0 1 0-15,-3 0 7 16,-3 3 2-16,-1 2 2 0,2 5-3 16,-1-1 1-16,0 3-1 0,3-1-3 15,1 2-2-15,3 0-1 0,4 1-2 16,4 0 0-16,3 1-2 0,4 0 2 15,1-1 0-15,4 1 3 0,3 1 2 16,3 0 4-16,4-1 6 0,3 2-8 16,4-1 2-16,3-1-1 0,1 4-7 15,1-1 0-15,0 1-1 0,-1 0 0 16,-2-1 0-16,-6 1 0 0,-4-3 1 16,-8-1-1-16,-6 2 0 15,-10-5 2-15,-16 3-2 0,-16 3-12 16,-20 2-45-16,-14 0-95 0,12-5-159 15,12-7-206-15</inkml:trace>
  <inkml:trace contextRef="#ctx0" brushRef="#br0" timeOffset="9994.69">29022 2199 896 0,'0'-11'1'0,"0"3"-1"0,1-1 32 15,3 3 1-15,0 6 6 0,1 4-37 16,2 8-2-16,-2 9 4 16,0 14 2-16,-7 17 5 0,-17 24-1 15,-13 10-5-15,-13 2 0 0,-3-4-2 16,5-15-3-16,12-13-17 0,13-11-7 16,12-18 10-16,9-9 11 0,5-11 3 15,5-6 28-15,6-1 28 0,12-1 1 16,13-13-10-16,13-11-18 0,6-6-4 15,-2-7 4-15,-6-1-7 0,-9-3-14 16,-2-4 12-16,-4 0 0 0,-4-4-5 16,-6-4-9-16,-3 0-4 0,-8-2-2 15,-5 2-5-15,-5 6-39 0,-9 3-9 16,-11 6-7-16,-3 6-18 0,-6 5-54 16,1 9-45-16,-7 5-79 0,6 7 25 15,-2 1-79-15</inkml:trace>
  <inkml:trace contextRef="#ctx0" brushRef="#br0" timeOffset="10525.75">29984 2517 887 0,'0'0'52'0,"0"0"-51"15,-50 13-1-15,22-2 0 0,-1 7 0 16,-1 3-52-16,2 1-29 0,4 4 3 16,5 1-1-16,6-2 46 0,5 2 17 15,7 0 16-15,2-2 6 0,8-1 30 16,6 0 37-16,4 1 22 0,5 10-6 15,8 7-15-15,8 12-11 0,1 3-21 16,-4-2-12-16,-6-5-20 16,-8-11 4-16,-7-2-10 0,-7-10-4 15,-6-7 2-15,-5-8 1 0,-8-4-2 16,-5-1-1-16,-15-1-5 0,-19-6 2 16,-16-4-2-16,-6-12-11 0,5-6-8 15,11-4-2-15,20 4 20 0,11 1 6 16,10 5 2-16,5-1 9 0,4-3 10 15,2-3 7-15,3-1 1 0,12-1-20 16,4 1-9-16,6-2 0 0,5 2 2 16,3-1 1-16,8-2 18 0,5-1-12 15,4 1-5-15,2 1-3 16,-5 2-1-16,-9 8 0 0,-13 0-4 16,-6 3-34-16,-4 0-24 0,-2-4-2 15,-4-3 14-15,-2-5 5 0,-4 2-11 16,-12 1-4-16,-23 0-37 0,4 5-47 15,-4 6-216-15</inkml:trace>
  <inkml:trace contextRef="#ctx0" brushRef="#br0" timeOffset="10728.71">30444 2901 1358 0,'0'0'0'0,"0"0"-38"16,22 63 38-16,-15-11 3 0,-7 9 0 16,-10 2 0-16,-13 0-3 0,-12 0-10 15,-5-5-51-15,-4-4 7 0,-8-7-40 16,0-13-53-16,-3-11-30 0,-1-14-45 16,10-7-123-16</inkml:trace>
  <inkml:trace contextRef="#ctx0" brushRef="#br0" timeOffset="11587.9">24605 3814 972 0,'3'-47'53'0,"14"-6"-33"16,8 10 41-16,3 0-61 16,0 0 48-16,-3 3 21 0,2 5-10 15,-4 9-13-15,-6 10-40 0,-2 9-6 16,-2 7 0-16,2 2-2 0,-1 9-13 15,-1 8-8-15,-5 20-8 0,-11 22 8 16,-18 24-14-16,-9 10 9 0,-2-2 5 16,4-16-19-16,13-25 17 0,5-13 25 15,4-16 10-15,3-9 19 0,2-1-4 16,-1-5-5-16,0 2-10 0,1-5 5 16,1-5-13-16,3-2 13 0,7-12 11 15,9-15-3-15,13-19-5 16,13-20-9-16,10-11-5 0,6-6-3 15,2 3-1-15,3 3-4 0,5 3-2 16,2 4-32-16,-1 6 11 0,-8 14-21 16,-7 11 47-16,-12 15 0 0,-15 12 1 15,-12 11 0-15,-10 3-1 0,-4 2-7 16,-4 5-2-16,-7 7 10 0,-9 8 34 16,-19 13-8-16,-25 25-5 0,-23 15-18 15,-8 6-2-15,6-9 0 0,15-13-1 16,17-22 0-16,8-9 4 0,7-6 0 15,8-8 0-15,6-2 0 0,8-6-1 16,4-3 0-16,2 2-3 0,1-3-2 16,6 0-9-16,3-2 11 0,9-2 0 15,7-2 1-15,11-5-1 0,14 2 5 16,11 3-5-16,2 2-2 0,-7 6 2 16,-12 5 3-16,-11 6 2 0,-7-1 13 15,-2 11 2-15,2 14-3 0,-2 15-12 16,1 6 1-16,-5-4-4 0,2-12 1 15,0-17 1-15,0-7-3 0,4-7 1 16,-1-5-2-16,7-2 0 0,9-5 3 16,14-5 0-16,9-14 1 15,-2-10 5-15,-2-7-6 0,-10-5-2 16,-7 1-1-16,-6-5-2 0,-4 2-4 16,-7-1-22-16,-9 4-6 0,-8 11 10 15,-2 8 14-15,-6 8-3 0,-5 6-7 16,-2 2 3-16,-6 4 17 0,-6 5 3 15,-9 15 2-15,-11 23 2 0,-7 22-1 16,0 10-2-16,14 0-4 0,18-10-2 16,21-16-6-16,7-12 4 0,12-13-27 15,12-7-24-15,13-9-18 0,10-8-85 16,-4 0-65-16,-7-10-48 0</inkml:trace>
  <inkml:trace contextRef="#ctx0" brushRef="#br0" timeOffset="11869.2">26182 3401 1002 0,'0'0'107'0,"0"0"-96"16,-15-6 38-16,8 6 26 0,-1 7-29 16,-3 5-14-16,-3 8-2 0,-3 4-22 15,-4 14 0-15,-6 12 0 0,-4 15-1 16,1 4-2-16,2-4 3 15,6-8-7-15,3-11 2 0,2-4 1 16,6-9 7-16,5-11 6 0,4-6 5 16,2-3 2-16,2 1-6 0,7 0-8 15,6 3 0-15,8-1 2 0,16-1-2 16,19-2-3-16,22-2-4 0,12-4-3 16,4-4-28-16,-3-3-13 0,-9-5-48 15,-5-7-47-15,-4 0-64 0,-21-1-117 16,-13 0-182-16</inkml:trace>
  <inkml:trace contextRef="#ctx0" brushRef="#br0" timeOffset="12259.59">26805 3742 799 0,'0'0'207'16,"0"0"-200"-16,0 0-7 0,0 0 19 16,0 0 9-16,12 35-7 0,-9-17 4 15,-3 5-11-15,0 7-5 0,-4 11-6 16,-2 8-1-16,0 2-2 0,5-2 1 16,1-6 0-16,7-8-1 0,3-5 1 15,1-7 2-15,3-5-1 16,2-3 0-16,6 0 2 0,12-2 0 15,15-5 1-15,13-9 2 0,4-11-3 16,-1-13 0-16,-6-6-3 0,-10-2-1 16,-3-7 0-16,-6-1-1 0,-6-5 0 15,-5-2 1-15,-5 1 2 0,-3 1 2 16,-5 3-2-16,-3 2 9 0,-3 5-7 16,-3 5-4-16,-1 8-3 0,-1 8-14 15,-1 2-25-15,0-2-38 0,1 2 11 16,4 3-118-16,-2 6-103 0,0 4-124 15</inkml:trace>
  <inkml:trace contextRef="#ctx0" brushRef="#br0" timeOffset="12731.47">27491 4041 1046 0,'0'0'4'0,"0"0"-4"0,32-14 13 16,-10 10 10-16,11 4-1 0,9 2-13 15,5 9 4-15,-3 2-7 16,-11 2-5-16,-11 2 2 0,-9 0-1 16,1 11-1-16,-4 13 2 0,-9 12-1 15,-12 3 3-15,-14-4-4 0,-7-9-1 16,3-12-3-16,8-11 3 0,8-6 17 15,3-3 43-15,3 1-2 0,2 1-12 16,3 1-10-16,3 3-6 0,10-2-2 16,8 1-5-16,15-2-12 0,18-1-11 15,19-6-5-15,9-6-28 0,3-6-31 16,-2-9-65-16,-9-2-88 0,-18 1-121 16,-9 2-116-16</inkml:trace>
  <inkml:trace contextRef="#ctx0" brushRef="#br0" timeOffset="13028.45">28590 4385 870 0,'0'0'46'0,"0"0"-14"0,-50 18 46 15,28-4-19-15,2 4-24 0,4 2-12 16,4 4 0-16,6 1-13 0,6 2-2 16,7 1 3-16,12-3-9 0,11 2-2 15,17-2-4-15,16-6-2 0,7-7-6 16,0-10-6-16,-9-4-1 0,-11-10 11 15,-7-4 8-15,-8-6 0 16,-6-3 22-16,-8 3 11 0,0-9-4 16,-4-6 0-16,-1-4-8 0,-6-3-21 15,-9 11-2-15,-5 12-23 0,-6 6-42 16,-9 4-7-16,-12-1-10 0,-16 4 16 16,-11 5 12-16,-2 5 29 0,9 7 22 15,19 3 0-15,16-1-29 0,10-2-66 16,14 11-59-16,5-4-110 0,3-1 72 15</inkml:trace>
  <inkml:trace contextRef="#ctx0" brushRef="#br0" timeOffset="13372.18">29262 4459 906 0,'0'0'39'0,"0"0"-38"15,0 0 24-15,-28 33 37 0,21-17-16 16,3 3-23-16,1 1-11 0,3 1 2 15,3 0 4-15,2 0-6 0,2-2-7 16,3-1-3-16,-1-4-2 0,2-2-15 16,2-3 11-16,0-1 2 0,2-1 1 15,0-2 1-15,2-2 3 0,1-1 6 16,4 2 6-16,4 1 2 16,9 2-3-16,11 5-11 0,13 6 1 15,2 3-4-15,-2 0 0 0,-6-6-24 16,-10-5 10-16,-8-9 0 0,-8-1 14 15,-8-1 9-15,-7-5 29 0,-1 2 14 16,-1-3-6-16,-1-2 7 0,-1-3-44 16,-6 0 46-16,-4-3-55 0,-10-3-28 15,-6 1 3-15,-15-3-28 0,-11 1-3 16,-8 2 3-16,4 3-8 0,9 7 8 16,15 5 1-16,9 2-3 0,5 7-39 15,3 11-84-15,2-3-123 0</inkml:trace>
  <inkml:trace contextRef="#ctx0" brushRef="#br0" timeOffset="13778.45">30174 4789 191 0,'0'0'0'0,"0"0"-21"16,0 0 21-16,6-37 23 0,-6 23 4 15,0 1 40-15,-3 4 31 0,-3 0 92 16,-2 5-58-16,0 3-28 0,-1 2-33 15,2 7-36-15,-2 6-23 0,4 5-4 16,5 4-1-16,2 3-6 0,13 2 6 16,14 1 56-16,17 1-30 0,20-4-33 15,8-8-11-15,-4-12-19 0,-9-10-7 16,-16-11 20-16,-14-3 16 0,-10 0 1 16,-11 0 6-16,-5-2 6 15,-3-10 6-15,-10-10-18 0,-12-11-15 16,-10-2-30-16,-10 8-80 0,9 12-78 15,8 12-191-15</inkml:trace>
  <inkml:trace contextRef="#ctx0" brushRef="#br0" timeOffset="14075.14">30785 4192 1188 0,'0'0'51'0,"0"0"-39"16,10-35 17-16,-13 24-17 0,-13-1-12 15,-17 2-66-15,-20 0 43 16,-17 8 19-16,-5 2 3 0,12 11 1 16,21 6 5-16,21 4 10 0,7 11 8 15,6 14 2-15,6 11-8 0,4 11-8 16,12 4-3-16,8 1-4 0,7 6 3 16,7 10 2-16,6 4 2 0,1 3-3 15,3-1-3-15,-7-4 4 0,-1-5-6 16,-6-4 2-16,-7-11-3 0,-4-9 9 15,-13-13 0-15,-7-14 1 0,-4-13-6 16,-11-10-4-16,-14-4-6 0,-23-5-34 16,-36-4-38-16,-22-14-126 0,18-3-155 15,16-6-276-15</inkml:trace>
  <inkml:trace contextRef="#ctx0" brushRef="#br0" timeOffset="14215.97">30803 5740 1024 0,'0'0'364'0,"0"0"-364"16,0 0-225-16,-40 33-379 0</inkml:trace>
  <inkml:trace contextRef="#ctx0" brushRef="#br0" timeOffset="42305.6">5328 6956 134 0,'-49'1'11'0,"-3"1"-11"15,6 0 5-15,8 1 5 0,10-3-6 16,9 1 7-16,11-1-11 0,3 0-2 16,4 0 2-16,-1 0 0 15,1 0-1-15,-1 0 1 0,-1 0-2 16,-4 0 1-16,-5 0-1 0,-2 0 2 16,-7 0 11-16,-1 0 3 0,-4 0 3 15,-1 0 0-15,-8 0-2 0,-8 0-7 16,-3 0-7-16,3-1 12 0,10-2-6 15,10-1-1-15,8 1-3 0,-5-3 1 16,0 1 0-16,-6-2 13 0,-2 2-8 16,-2-2 4-16,-11 1 1 0,-11 1 7 15,-11-2-11-15,-2-1-10 0,3 0 4 16,7 2-2-16,9-1 2 0,2 0 6 16,4-2-8-16,1 0 3 0,1 2-3 15,-3 0-1-15,-1 0-1 0,-3-1 3 16,-1 2 0-16,0 1-2 0,-6 2 5 15,1 1 10-15,-7 1-3 0,-2 1 4 16,-1-2-12-16,-1 1 1 0,5 1-3 16,1-2-2-16,3 1 4 0,3 1-1 15,-1 0 4-15,3 1-3 0,0 2-3 16,-1 2-2-16,1 1 3 0,-2 2-3 16,2 0 0-16,4 1-1 0,0 0-1 15,1-1 3-15,0 0-1 16,-1 5 0-16,-1 1 0 0,0 0 0 15,-1 3 0-15,1 3 2 0,-3 1 1 16,0 4-3-16,-2 0 2 0,3 4 0 16,3-2-2-16,5-1-4 0,9-4 3 15,7-4 2-15,7-4-2 0,0 0-1 16,-4 2 1-16,1 3-1 0,-5 2 2 16,2 0 0-16,5 1 1 0,-1 1-1 15,2-1-5-15,4 3 4 0,2-2-7 16,4 2 1-16,3-3-6 0,3 2 2 15,4-4 11-15,4 1 6 0,4 1-4 16,5 1-2-16,3-3 0 0,3 1 0 16,8 2 0-16,-1-5 3 15,2 0-3-15,1 0 2 0,0 2-2 16,11 3 3-16,4 4-1 0,3 0-2 16,-3-2 0-16,-5-2 1 0,-2-5 0 15,3-1 0-15,4-1-1 0,5-1 0 16,7-3-7-16,5 1 5 0,8-5 2 15,1 0 1-15,4 1 2 0,1-1-3 16,-2 1 3-16,-3 0-1 0,-1 2 2 16,1-2-3-16,0 4 0 0,0-4 1 15,0 2-1-15,-1-1 0 0,7-1-1 16,3-1 2-16,3-2-2 0,11 1 3 16,3-4 0-16,7-2 2 15,6-1-3-15,1 0 1 0,2-1 0 16,2 0-2-16,-2-3 0 0,-1 2 2 15,-3-3-2-15,1 0-1 0,0 1-6 16,-4-3 6-16,-1 5 1 0,-7 0-1 16,-5-1 3-16,-1 0-2 0,-2-1 1 15,-2-3-2-15,0 2 1 0,-1-1 3 16,1 1-2-16,0-2 15 0,0-4-6 16,-3 2-1-16,-4-4-4 0,-6 1-2 15,-7-2 1-15,-3-2 0 0,-8 0 2 16,-5-3-3-16,-6 0 9 0,-8 0 6 15,-11 1-5-15,-8 1 3 0,-9 3 3 16,-1-3 2-16,0-1 5 0,-1-6-5 16,1-4-12-16,-3-1-5 0,-3 0-2 15,-4-3-1-15,-2 0-2 0,-2-5-2 16,-6 4-5-16,-3 0 4 0,-5 2-4 16,-3 5-1-16,-9-4-3 0,-8-2 11 15,-14-4 3-15,-10-3 7 0,-3 1-9 16,1 2 7-16,7 5-3 0,7 0-2 15,0 0-3-15,0 0 3 0,-1 1 0 16,-4-1-3-16,-3 3-2 0,-5-2 2 16,-4 2 4-16,-5 6 1 0,-7 0 8 15,-4 3-2-15,-7 5 1 16,-6 0 2-16,-3 2 2 0,-1 2-14 16,0-1 0-16,1 1 4 0,-2 2 11 15,-3 2 0-15,-6 2-3 0,-2 3-12 16,-5 1 6-16,-2 5-5 0,0 5 2 15,-2 4 1-15,6 4-6 0,4 1-1 16,7 5-3-16,11 6-40 0,12 5-56 16,25-7-101-16,16-5-100 0</inkml:trace>
  <inkml:trace contextRef="#ctx0" brushRef="#br0" timeOffset="48446.45">11659 7606 487 0,'0'0'19'0,"0"-55"-19"15,0 39 6-15,-1 2 6 0,-5-4 6 16,1-3 12-16,-5-2-26 0,-4-1-4 16,-3 3 22-16,-9 0-12 0,-8-1-5 15,-13-2 6-15,-9-1 1 0,-6 1-2 16,3 4 0-16,3 0-6 0,4 4 0 15,-1 2-3-15,-3-3-2 0,-5 3 3 16,-1 1 1-16,-6-3-3 16,-1 2 0-16,-4 1 2 0,-5 1-2 15,-4 1 3-15,-7 3 1 0,-1-1-4 16,0 2 3-16,2-2 3 0,2 2-1 16,2-1-4-16,-1-1 4 0,-3 2-5 15,0 2 2-15,-1-4-2 0,0 2 0 16,-1-1 3-16,-1 0 1 0,-2 4 0 15,-2 2-1-15,0-2-2 0,1 3 6 16,2-2-4-16,3 0 8 0,2-1-3 16,2-1 1-16,1 4-8 0,1-3 6 15,4 4 1-15,1 0-5 16,2 2 2-16,-2 1 1 0,-3 3-2 16,1-2-4-16,-3-1 0 0,3 0 0 15,-3 1 0-15,-2 0 2 0,-2 2 2 16,-5 1-4-16,-3 0-2 0,0-2-1 15,-1 2 3-15,-3 0 5 0,-1 3-4 16,-6 1 5-16,0 0 1 0,2 2-7 16,4-2 4-16,5 1 9 0,2-1-2 15,3 1 0-15,2 0-11 0,3 2 6 16,4-1 1-16,0 0-3 0,2 0 1 16,0 4-2-16,-1-2 2 0,-1 1-5 15,1 3 0-15,2-1-2 16,-1 1 4-16,2 0-1 0,-2 1 0 15,0-2 1-15,2 2-2 0,0-2-9 16,3 0 9-16,2 1 1 0,-1-2-1 16,2 1 0-16,-1-2 1 0,-3 1 3 15,1-2-3-15,-3 0-1 0,2 0-1 16,-1 0 1-16,4-3-1 0,0 2 3 16,2-2 0-16,-1 0-2 0,2 0-3 15,0-2 3-15,4-2-5 0,1 2 5 16,3-3 0-16,-1-1 1 0,2-1 0 15,-1-1-1-15,-2 1 4 0,-3 3-4 16,2-3 0-16,-4 2 1 0,1 1-1 16,0 0-1-16,3-1 0 0,1 2-2 15,4 0 6-15,1-2 5 0,3 3-4 16,4-2 4-16,0 1-4 0,4 2 2 16,1-1-3-16,2 2-1 0,4-2 0 15,2 3-2-15,2-1 2 0,0 3-1 16,1 1 0-16,0 2 0 0,-3 3-1 15,5 0 0-15,3-1-3 0,6-1 3 16,8-3-1-16,-1-2 1 0,1 5-1 16,1 2-3-16,-1 7-3 0,2-2 5 15,5 1-3-15,3 1-3 16,0-1 3-16,1 1 5 0,2-1 2 16,0 2-2-16,1-3-4 0,1 1 1 15,1-1 2-15,4 0 1 0,3 1 1 16,7 0 0-16,0-1 1 0,7-1-2 15,4 1 4-15,3-3 1 0,7 4 3 16,11 0-3-16,6 3 0 0,2-2-4 16,-5-1 6-16,0-4-4 0,-6-3 2 15,4 0-3-15,0 2 1 0,4-2 0 16,3 3-3-16,2-2 5 0,3 2-5 16,5-2 1-16,1 2 0 0,3-1-1 15,-1 0 5-15,1-3-2 16,-1-2-3-16,3 3 0 0,2-5 0 15,0 3 2-15,2-1-1 0,-2 1 0 16,4-2 0-16,-1 2 2 0,8-2-3 16,0 3-4-16,6-2 4 0,3 1 0 15,-1-1 0-15,2-2 1 0,3 1 0 16,4-2-1-16,4-3-7 0,0 3 5 16,1-3 2-16,2-1 0 0,2-3 4 15,8 0-4-15,4-2-9 0,7-3 9 16,5-1 1-16,11-1 0 0,4 0 7 15,4-2-8-15,8 0 4 16,0-2 6-16,-1 0-10 0,3 1 3 16,-1 0 5-16,-1-3 2 0,-2 0-8 15,0-5 6-15,1 1 6 0,4-1 2 16,5 0-14-16,1 0 13 0,1 0 3 16,-4-1 1-16,1 0-18 0,-2-3 13 15,-2 1-4-15,0-3-9 0,-4-1 9 16,-5 0 1-16,-4-3-1 0,-5-2-9 15,-3 0 7-15,-4 2 0 0,-5-2-8 16,-6-1 5-16,-7-1-4 0,-6-2 7 16,-3-1-2-16,-6-1-4 0,-5-1 0 15,-6 0 3-15,-3 1 2 0,-2-5 0 16,-1 4-7-16,-2-4 0 0,-7 0 0 16,-7-1 2-16,-6-1-1 0,-6-4 3 15,-6-1-2-15,-4 0 3 0,-7-3-4 16,-5-1 2-16,-8-4-2 0,-7-2-1 15,-6-1-3-15,-10-2 3 0,-6-3 4 16,-5 0 4-16,-12 0-6 0,-7 0-2 16,-4 2 2-16,-6 1-4 0,-3 0 4 15,-1 0-2-15,-1 1 2 0,-2 3 1 16,2 0 1-16,0 3-1 0,-3 4-3 16,-1 1-2-16,-3 4 0 0,-6 2-7 15,-8 2 3-15,-7 7 3 0,-10 5 1 16,-9 5-2-16,-10 7 8 15,-9 6-3-15,-10 4 2 0,-6 11-3 16,2 9-39-16,8 7-44 0,8 8-58 16,15 8-76-16,27-6-98 0,18-8 127 15</inkml:trace>
  <inkml:trace contextRef="#ctx0" brushRef="#br0" timeOffset="66764.69">15423 6659 465 0,'0'0'47'0,"0"0"-32"0,0 0 38 0,0 0-32 15,0 0 37-15,0 0-17 0,0-26 13 16,0 26-7-16,0-1-20 0,2 1-9 16,4-1-9-16,1 1-6 0,2 0 3 15,-1 0-5-15,0 4-1 16,2 4-1-16,-1 8 0 0,-1 10-8 16,-2 17-3-16,-4 18 7 0,-2 9 2 15,-12 6-1-15,-8-4-3 0,-5-4 7 16,-8-4 7-16,-5-6-5 0,-2-3 0 15,-2-8 8-15,-1-7-9 0,-2-9 6 16,0-5 17-16,2-7-5 0,-1-3-17 16,1-6 13-16,7-6-7 0,6-3-6 15,6-2-2-15,8-4 0 0,4-3-14 16,2-2-6-16,1-2 5 0,4-3 0 16,5 1 15-16,11 1 3 0,8 2-3 15,16 3 6-15,12 6 7 16,10 7-2-16,6 13-2 0,-8 11-4 15,-5 6 5-15,-8 5-1 0,-7 0 3 16,-2 3 2-16,-3-1 3 0,0-2 9 16,3-1 12-16,0 1 4 0,5-2 0 15,8-1-5-15,0 1-15 0,8-1-19 16,1 1 2-16,1 1-5 0,2-2-5 16,-3 0-46-16,2-3-50 0,-2-5-42 15,-2-5-37-15,-11-6-69 0,-7-11-35 0</inkml:trace>
  <inkml:trace contextRef="#ctx0" brushRef="#br0" timeOffset="68141.05">16864 7306 585 0,'35'21'39'0,"-2"2"-29"15,-15-2-1-15,-1 7-4 0,-6 7 32 16,-6 6-6-16,-5 4-7 0,-6-2-8 15,-12-3-7-15,-9 0-5 0,-4 3 7 16,-7-1-3-16,-5-6-1 0,5-3 0 16,7-11 6-16,7-8 7 0,8-4-1 15,4-6-1-15,2-1 16 0,5-3 11 16,5-1-13-16,5-9-25 0,9-10-5 16,18-16-2-16,18-20-10 0,17-20-7 15,12-12-11-15,-2 0 16 0,-1 9-14 16,-13 10 13-16,-6 7 5 15,-5 7-3-15,-11 9 11 0,-8 11 7 16,-13 12-2-16,-10 12 16 0,-8 6-1 16,-4 5-18-16,-7 1-2 0,-5 7-8 15,-15 11-6-15,-12 19 9 0,-16 19 5 16,-1 11 39-16,4 7-11 0,10-4-17 16,15-10-1-16,12-5-8 0,6-8 2 15,11-4-4-15,6-6 0 0,7-8-3 16,1-7-26-16,1-7-43 0,4-3-34 15,12 1-17-15,21-7-57 0,-3-1-53 16</inkml:trace>
  <inkml:trace contextRef="#ctx0" brushRef="#br0" timeOffset="68547.39">17866 7647 385 0,'0'0'488'0,"0"0"-402"15,0 0-77-15,0 0 2 0,0 0 3 16,27 1 21-16,-10-1-13 0,2-3-15 16,7-3-7-16,0-1 0 0,4-1 0 15,0-3-1-15,0 0-1 0,-3-2-4 16,-7 4-10-16,-5 1 2 0,-5 3 14 16,-9 2-2-16,-1 2 4 0,-8 1-13 15,-9 7-7-15,-10 6 18 16,-11 10 13-16,-8 7 5 0,-1 9 5 15,9-7-10-15,11-4-3 0,11-7-4 16,5-3 6-16,0 3-7 0,3 4-1 16,1 4 0-16,5-1-4 0,5 1-10 15,6-1 8-15,4 0 2 0,6 0 4 16,0 1 3-16,3 0-1 0,-1 0 3 16,-4 1-1-16,0 1 2 0,-5-2 4 15,-6 1-2-15,-6-1 4 0,-1 1 0 16,-9-2-2-16,-5 1-2 0,-7-4-4 15,-3 1-6-15,-5-3-4 16,-8-2-71-16,-19-3-86 0,10-6-195 16</inkml:trace>
  <inkml:trace contextRef="#ctx0" brushRef="#br0" timeOffset="68750.36">18620 8095 1046 0,'59'16'12'0,"1"7"-12"0,-17 4 22 15,-11 5 25-15,-11 8 3 16,-12 4-50-16,-10 4 0 0,-17 6 0 16,-7-1 0-16,-11-1-3 0,-9-1 0 15,-4-5-54-15,-6-5-41 0,0-7-99 16,12-12-122-16,8-10-101 0</inkml:trace>
  <inkml:trace contextRef="#ctx0" brushRef="#br0" timeOffset="69187.75">19547 7354 1169 0,'0'0'0'0,"54"-3"-27"0,-40 13 27 16,2 1 5-16,2 6-2 0,0 5-3 15,3 8-6-15,-6 10 2 0,-6-4-2 16,-5-2-4-16,-7 0 4 0,-5-10-4 16,-4 3-5-16,-4 4 3 0,-1-9 1 15,0 0-6-15,-3-4 10 0,6-4 7 16,1-4 5-16,6-5 3 15,5-5-8-15,3-2 1 0,8-11-1 16,7-6 1-16,8-12 4 0,10-15-2 16,10-11 8-16,1-4 10 0,-3 2 10 15,-6 7-31-15,-8 8 14 0,-5 5 13 16,-7 10-25-16,-4 7-2 0,-7 9-1 16,-2 4-2-16,-3 1-10 0,0 3 4 15,-4 2-11-15,-3 6 6 0,-5 7 14 16,-1 10 5-16,-6 15 22 0,-3 16-1 15,7 15-9-15,7 1-12 0,10-4-5 16,14-11-2-16,11-14-5 0,0-11 3 16,12-5-6-16,10-8-33 15,3-7-13-15,5-6-1 0,-1-6-54 16,-13-5-102-16,-8 0-148 0</inkml:trace>
  <inkml:trace contextRef="#ctx0" brushRef="#br0" timeOffset="69656.72">20704 7649 960 0,'0'0'194'0,"0"0"-166"0,0 0-7 15,-14 34 16-15,7-16-8 0,-3 2-14 16,0 2-2-16,-1 2-10 0,-2 3-1 16,-2 4-2-16,-8 9-6 15,-5 5-17-15,2 3-7 0,-2-5 6 16,9-11 18-16,7-8 6 0,2-6-2 15,3-3 2-15,-1 1 1 0,1-1 0 16,0 0-1-16,1-3 0 0,1-2 0 16,2-3-16-16,-1-2 4 0,2-3 3 15,1-2 8-15,1-3 0 0,0-6 1 16,7-4 10-16,2-7-8 0,5-1-1 16,6-3 8-16,6-2-4 0,7-3-5 15,-1 3-2-15,1 3-2 0,0 3 1 16,-3 7 0-16,7-2 1 0,6 3-2 15,3 5 3-15,-5 4 0 0,-7 3 1 16,-10 0-2-16,-5 3-1 0,5 1 3 16,1-1-1-16,-1 1 1 0,-5-2 0 15,-6-1 1-15,-6-1 4 0,-5-1 24 16,-4-7 30-16,-7-2-6 0,-5-4-32 16,-6-3-7-16,-10-4-12 0,-10-3-2 15,-13-2-10-15,-4 3-8 0,0 5-13 16,4 5-14-16,6 6-17 0,0 3-16 15,2 4 7-15,7 6-18 0,9 0-13 16,5 2-55-16,10-2-66 0,7-2-66 16</inkml:trace>
  <inkml:trace contextRef="#ctx0" brushRef="#br0" timeOffset="70236.57">21679 7663 199 0,'0'0'230'0,"-16"-9"-141"0,9 6 0 0,-1 0 12 16,3 0-29-16,2 2-17 0,1 0-7 16,2 1-10-16,0 0-19 15,0 0-12-15,0 0 1 0,0 0 15 16,3 4 11-16,0 1 0 0,2 2-3 15,0 8-3-15,3 4 0 0,3 12 10 16,2 19-1-16,0 18-10 0,-2 12-5 16,-6 6-12-16,-5-1-10 0,-7-8-1 15,-10-3-4-15,-3-12-43 0,-2-15 10 16,1-15-36-16,5-16 26 0,2-8-4 16,-3-8-57-16,2-2-77 0,2-6-188 0</inkml:trace>
  <inkml:trace contextRef="#ctx0" brushRef="#br0" timeOffset="70689.56">22444 7143 889 0,'44'-13'12'0,"9"5"-6"0,-5 8-6 0,1 6 38 16,-3 6-23-16,-4 7-9 15,-3 4 5-15,-9-1-6 0,-8 1-4 16,-4 7-1-16,-6 7 0 0,-8 8-7 16,-5 7-7-16,-16-1 0 0,-9-3 10 15,-8 1 4-15,-3-4 4 0,0-4 8 16,6-9-9-16,7-7 3 0,8-8-6 15,3-3 2-15,1-2 6 0,1 1-1 16,4-2 9-16,5-6-12 0,4-3 1 16,8-5 52-16,6-7-12 0,6-8-7 15,10-13 3-15,9-14-18 0,12-16 0 16,1-5-9-16,-3 6-9 16,-7 8-4-16,-10 13 0 0,-9 10 1 15,-10 9-2-15,-6 11 3 0,-7 4 9 16,-2 4 3-16,-4 1-15 0,-4 8 4 15,-5 6-4-15,-9 14 6 0,-9 18-1 16,-6 19-1-16,6 5-4 0,11-5-8 16,17-10-27-16,13-14-20 0,9-12-51 15,9-4-76-15,-4-9-106 0,-5-8-172 16</inkml:trace>
  <inkml:trace contextRef="#ctx0" brushRef="#br0" timeOffset="70955.15">23339 7697 1057 0,'0'0'92'0,"34"0"-86"16,-4 4-6-16,1 1 9 0,1 7-5 16,-4 3 0-16,-7 5-4 0,-4 4-3 15,-6 11-4-15,-8 12-1 0,-13 13-3 16,-11 6-7-16,-7-3-4 0,1-10 2 15,8-12 20-15,9-9 13 0,7-13-6 16,3-6-1-16,7-4 6 0,5 0-3 16,9-4 1-16,13-4-10 0,17-10-16 15,15-15-57-15,6-9-105 0,-16 5-134 16,-14 3-133-16</inkml:trace>
  <inkml:trace contextRef="#ctx0" brushRef="#br0" timeOffset="71205.06">23985 7809 718 0,'0'0'64'16,"-37"4"-26"-16,12 5 23 0,-3 7 9 16,2 3-37-16,2 5-6 0,4 4-11 15,5-1-9-15,9 1-1 0,6-2-6 16,6-2-3-16,12-3 0 0,7-5-19 16,10-5-21-16,11-9-20 15,7-7-19-15,1-9 28 0,-13-4 45 16,-13-1 9-16,-13 5 13 0,-4-1 22 15,-5-5 18-15,-3-1 1 0,-3-6-7 16,-9 4-20-16,-9-1-27 0,-5 3-1 16,-3 3-17-16,-1 4-25 0,3 5-18 15,3 2-28-15,10 2-47 0,5 0-100 16,6 3-42-16</inkml:trace>
  <inkml:trace contextRef="#ctx0" brushRef="#br0" timeOffset="71501.98">24586 7858 967 0,'0'0'217'0,"-64"30"-217"0,28-8 0 16,2 4 0-16,11-3 5 0,13-3-3 16,2 2-2-16,3-2-5 0,5 1-15 15,8-3 5-15,6-1-3 0,6-5 13 16,6-5-1-16,12-6 4 0,14-6-6 15,10-10-4-15,2-5-44 0,-10-2-4 16,-14 3 29-16,-19 5 31 16,-8 2 4-16,-5-1 10 0,-3-4 38 15,-5-1 0-15,0-6 12 0,-10 1-28 16,-5-1-19-16,-4 4-11 0,-5 0-6 16,-2 4-1-16,1 5-1 0,2 6 0 15,1 5-5-15,4 4-18 0,4 7-44 16,5 15-51-16,2-1-97 0,6-2-283 0</inkml:trace>
  <inkml:trace contextRef="#ctx0" brushRef="#br0" timeOffset="72551.61">24981 7944 795 0,'-40'51'48'0,"4"11"-41"15,18-5-7-15,17 0 18 0,13-7-6 16,13-6-9-16,11-12-6 0,10-7-19 16,7-12-48-16,3-12 34 0,5-8 29 15,1-14 7-15,2-6 10 0,-2-5 34 16,-7-6 31-16,-3-1 12 0,-8-1-28 16,-5-4-18-16,-10-1-3 0,-9 1-3 15,-7 2-7-15,-11 2-14 0,-8 5-14 16,-8 7-2-16,0 5-3 0,-4 5-7 15,-3 4-23-15,-11-2-12 0,-11 3 11 16,-13 2-14-16,0 9-48 16,9 2-60-16,14 6-182 0</inkml:trace>
  <inkml:trace contextRef="#ctx0" brushRef="#br0" timeOffset="72910.95">26048 7012 1056 0,'0'0'0'0,"-41"-23"-63"0,3 23 63 16,-11 4 5-16,-5 14 3 0,3 9-8 15,8 5 1-15,12 4 1 0,10 3 0 16,12 4 16-16,9 3-9 0,11 1-3 15,12 5-3-15,9 0-2 0,10 1-1 16,6 0 3-16,4 0-2 0,2-1-1 16,0 3 1-16,0 0 2 0,-3-3 13 15,-3 1 13-15,-3 0 6 0,-8 0-6 16,-8 0-4-16,-13-2-6 0,-11 0 0 16,-7-3-2-16,-16-1-12 0,-10-1-5 15,-10 1-3-15,-13 0 3 16,-7 0 0-16,-7-1-4 0,-7-4-9 15,-9-1-26-15,-5-5-14 0,-4-9-33 16,-2-9-60-16,23-10-137 0,13-6-216 0</inkml:trace>
  <inkml:trace contextRef="#ctx0" brushRef="#br0" timeOffset="73067.06">26930 8092 731 0,'0'0'0'0,"-48"-18"-317"0</inkml:trace>
  <inkml:trace contextRef="#ctx0" brushRef="#br0" timeOffset="75483.03">14507 1002 633 0,'-8'-36'47'0,"0"2"-47"15,-1 9 33-15,-1 8-5 0,-4-2 16 16,-5-1-22-16,-16-4 4 0,-17-2-24 16,-19 6-2-16,-15 11 0 0,-8 9 0 15,-4 15 0-15,3 11 0 0,-4 10 0 16,2 7 3-16,6 7-5 0,10 4 2 15,7 2-10-15,17 4-13 0,13 4 6 16,13 7 8-16,13 3 7 0,13 1-2 16,10-4-2-16,18-13-11 0,14-10-6 15,18-12 11-15,7-8 12 0,15-5 4 16,4-3 8-16,4-4 26 0,2 0-2 16,1-2 2-16,-7 1 11 0,1 1 7 15,-9 2 0-15,-10 6-11 0,-14 7 2 16,-13 4-8-16,-14 8-21 0,-15 7-18 15,-12 6-19-15,-17 8 12 0,-16 3 7 16,-14 1 5-16,-13-1-2 0,-13-4-3 16,-12-4-13-16,-11-5-10 15,-10-4-4-15,-13-3 25 0,-10-1-14 16,-11-1-16-16,-7 4-68 0,-7-4-69 16,41-9-132-16,16-12-90 0</inkml:trace>
  <inkml:trace contextRef="#ctx0" brushRef="#br0" timeOffset="76015.95">15041 1396 868 0,'62'-37'0'0,"15"0"-8"15,-1 10 8-15,6 2 5 0,0 4 3 16,-1 7-4-16,-7 6-1 0,-9 8-3 15,-9 7-8-15,-11 11-67 0,-18-1-117 16,-13 0-143-16</inkml:trace>
  <inkml:trace contextRef="#ctx0" brushRef="#br0" timeOffset="76187.69">15150 2048 1043 0,'0'0'23'0,"57"-23"-20"15,6 0 5-15,35-10-4 0,17-6-3 16,12-4 13-16,-1-2-14 0,-9 2-3 16,-6 3-101-16,-7 2-65 15,-31 13-95-15,-21 2-114 0</inkml:trace>
  <inkml:trace contextRef="#ctx0" brushRef="#br0" timeOffset="76578.34">16504 909 1038 0,'16'-32'40'0,"3"4"-38"0,-2 13-4 16,7 1-1-16,15 2-2 0,9 6 6 16,7 6-1-16,-6 17 0 15,-11 6-10-15,-11 15 9 0,-13 12-7 16,-11 10 1-16,-7 15 7 0,-20 2-9 15,-9 9-2-15,-8 5-2 0,-5-11 2 16,2-9-7-16,-4-18-15 0,5-16 8 16,-3-9-9-16,-1-7-3 0,1-5 22 15,-1-9-7-15,6-6 21 0,9-2 1 16,12-5 12-16,10-1 20 0,7-2 43 16,3-1-2-16,10-4-41 0,15-3-32 15,19-3 1-15,21 5 4 0,7 11 7 16,1 7-2-16,-8 15-3 15,-5 6-7-15,0 5 4 0,-3 5-4 16,1 8-5-16,-3 4 5 0,1 4 1 16,-1-2-1-16,2-7-7 0,0-5-31 15,-2-11-40-15,-4-6-75 0,-13-7-93 16,-8-7-163-16</inkml:trace>
  <inkml:trace contextRef="#ctx0" brushRef="#br0" timeOffset="77078.32">17700 876 949 0,'0'0'20'0,"35"-4"-20"0,-11 8-1 16,-2 5 1-16,2 5 0 0,-4 7-8 16,-4 5-1-16,-2 10-5 15,-11 9 7-15,-6 9 1 0,-11 1-26 16,-7-6 3-16,-6-10 18 0,5-14 2 15,5-9 9-15,6-7 9 0,1-6-9 16,5 0 8-16,0-3 8 0,5-3-11 16,4-8 2-16,7-6-14 0,14-13 2 15,10-16 2-15,11-15 3 0,6-4-6 16,-3 5 6-16,-5 7 6 0,-9 11 30 16,-2 8 7-16,-9 9-1 0,-8 10 2 15,-10 9-2-15,-6 6 0 0,0 1-42 16,-6 6-58-16,-7 8 55 15,-1 6 3-15,-11 13 14 0,-2 10-1 16,3 10-7-16,8-2-6 0,15-11-15 16,5-13-37-16,12-10-33 0,3-5-46 15,23 0-34-15,-3-1-88 0,-1-4-81 16</inkml:trace>
  <inkml:trace contextRef="#ctx0" brushRef="#br0" timeOffset="77203.08">18302 1078 1030 0,'0'0'55'0,"0"0"-45"15,0 0 11-15,0 0-6 0,0 0 5 16,-38 40-14-16,30-18-3 16,0 3-3-16,-1 5 0 0,1 5-6 15,0 8-40-15,-1 4-44 0,-1-3-85 16,5-12-48-16,-1-13-111 0</inkml:trace>
  <inkml:trace contextRef="#ctx0" brushRef="#br0" timeOffset="77406.16">18910 1049 1163 0,'0'0'0'16,"0"0"-50"-16,0 0 37 0,0 0 7 15,37 45-4-15,-37-11-7 0,-15 19 6 16,-19 23 8-16,-12 6 3 0,-6 0 5 15,4-14-5-15,10-20-28 0,12-14-51 16,15-11-76-16,9-9-89 0,7-10-109 16</inkml:trace>
  <inkml:trace contextRef="#ctx0" brushRef="#br0" timeOffset="77843.65">19715 626 952 0,'44'-17'69'0,"2"6"-58"16,-9 16 7-16,-3 9-7 0,-4 2 2 16,-8 4-13-16,-1 7-9 0,-7 10 1 15,-4 9 2-15,-8 7-5 0,-9 0 4 16,-10-6 0-16,-6-1 7 0,-3-7 0 15,3-8 4-15,4-10 9 0,3-5-4 16,2-3 6-16,-2 0 1 16,3-1-3-16,1-3-8 0,7-2-5 15,5-6-17-15,10-1 5 0,8-8 12 16,13-8 12-16,14-11 1 0,11-11-7 16,1-5 1-16,-3-1-4 0,-8 4 1 15,-9 4-2-15,-9 8-2 0,-10 8 9 16,-2 8-8-16,-8 5 1 0,-3 3-2 15,-1 2-2-15,-2 3-37 0,-2 7 22 16,0 8 17-16,-5 8 8 0,4 11 8 16,1 9-9-16,8 12-6 0,7 2 0 15,10-7-1-15,9-10-9 16,3-14-54-16,7-6-60 0,2-10-63 16,-10-6-34-16,-5-5-72 0</inkml:trace>
  <inkml:trace contextRef="#ctx0" brushRef="#br0" timeOffset="77999.75">20807 1023 659 0,'0'0'112'0,"0"0"14"16,0 0-20-16,0 0-62 0,0 0-10 16,0 0 9-16,23 35 1 0,-25-13-27 15,-2 10-4-15,-1 7-5 0,4 5-4 16,1-4-4-16,1-10-15 0,5-11-46 16,0-6-41-16,5 2-42 0,2-1-51 15,5-2-23-15,17-12-31 0,-4-3 196 16</inkml:trace>
  <inkml:trace contextRef="#ctx0" brushRef="#br0" timeOffset="78124.85">21809 1055 1082 0,'0'0'179'0,"0"0"-179"15,0 0-12-15,55-13-21 0,-10 18-89 16,-3 3-147-16,-3-3-309 0</inkml:trace>
  <inkml:trace contextRef="#ctx0" brushRef="#br0" timeOffset="78265.52">22725 1074 1380 0,'0'0'10'16,"36"-12"-20"-16,-2 9 9 0,18 3-58 15,12 8-69-15,-8 5-156 0,-11-6-260 16</inkml:trace>
  <inkml:trace contextRef="#ctx0" brushRef="#br0" timeOffset="78390.5">23773 1073 1117 0,'0'0'0'15,"56"-22"-318"-15,-12 22 260 0,-6 3-240 16,-7 5-53-16</inkml:trace>
  <inkml:trace contextRef="#ctx0" brushRef="#br0" timeOffset="78843.42">24828 626 1131 0,'47'-30'33'16,"4"0"-33"-16,-6 15 11 0,-2 6 8 16,4 6-12-16,0 3 0 0,0 5-6 15,0 7-1-15,-1 3 1 0,-2 5-1 16,-2 3 1-16,-3 3-2 0,-2 1-1 16,-3 2-3-16,-7-1 3 0,-3 6-2 15,-6 2 2-15,-5 2 1 0,-2 7-3 16,-8-7 1-16,-3-4 1 0,-3-3 2 15,-2-11-3-15,-3-4-3 0,-2-2-4 16,-2-2-10-16,-3-1 9 0,-3-1 9 16,4-6 0-16,1-4 2 0,6-4 15 15,6-4 25-15,6-3-33 0,11-6-7 16,13-5-59-16,19-9-33 0,17-6-19 16,10-4-37-16,-3 3-26 0,-7 2 20 15,-12 8 71-15,-9 3 83 0,-11 8 110 16,-12 9 87-16,-12 1 6 0,-5 7-49 15,-2 0-58-15,-2 4-96 0,0 6-18 16,-5 6 18-16,-4 9 11 0,-7 12 8 16,-2 17-10-16,6 9-1 0,11 1-7 15,14-6-1-15,18-11-4 16,9-12-46-16,9-5-52 0,6-8-41 16,-12-5-78-16,-4-9-123 0</inkml:trace>
  <inkml:trace contextRef="#ctx0" brushRef="#br0" timeOffset="79140.11">26797 920 1099 0,'0'0'0'0,"42"-15"-30"0,-7 9 30 0,8 4 8 16,-6 2 9-16,-4 6-2 15,-9 4-9-15,-7 1-1 0,-1 6-3 16,1 4-2-16,-7 0 0 0,-7 1-8 16,-3 3-2-16,-7-2 10 0,-3 1 1 15,-4-1 8-15,1 0 1 0,1-2 1 16,2-1-6-16,3 0 0 0,4-3-4 16,3-1 0-16,5 0-1 0,5-4-11 15,7 0-35-15,3-2-24 0,8-4-50 16,10-3-52-16,12-5-36 0,8-10-12 15,1-8 82-15,-1-3 13 16</inkml:trace>
  <inkml:trace contextRef="#ctx0" brushRef="#br0" timeOffset="79374.55">27648 1005 277 0,'0'0'301'16,"0"0"-250"-16,0 0-8 0,0 0 0 16,-9-34-26-16,-3 33 22 0,-6 1-3 15,0 10-2-15,-3 1 3 0,1 6-9 16,4 3 1-16,5 3-15 0,6 0-14 15,5 0-8-15,5 1 8 0,9-5 1 16,7-2 9-16,12-5-10 0,11-8-4 16,10-6-4-16,-2-11 8 0,-13-3 10 15,-13-2 2-15,-13 6 21 0,-6 1 31 16,-2-3 6-16,-3-3-13 0,-2 0-29 16,-4 2-28-16,-4 0-3 0,-1 4 0 15,2 2 1-15,1 2-2 0,3 5-43 16,5 4-88-16,2 3-120 0,3 3-267 15</inkml:trace>
  <inkml:trace contextRef="#ctx0" brushRef="#br0" timeOffset="79780.7">28113 1045 1277 0,'0'0'27'0,"0"0"-27"15,0 0 0-15,-52 1-1 0,33 11-4 16,1 4 2-16,5 2-25 15,4 3-40-15,8 3-20 0,5 1 13 16,10-1-22-16,10-2-4 0,12-2-9 16,12-4 23-16,15-7 10 0,6-6-8 15,-4-6-24-15,-5-8 18 0,-10-1 25 16,-5-4 66-16,-11 3 72 0,-10 1 143 16,-11 3-16-16,-5 2-3 0,-5 1-36 15,-1-2-22-15,-2 1-75 0,-10 1-54 16,-6 0-6-16,-6 2 8 0,-5 1-3 15,-1 3 2-15,0 2-3 16,4 3-7-16,5 4 0 0,6 1-4 16,8 1-3-16,4-1-24 0,3 1-26 15,9-3 7-15,4-4-3 0,7-2 4 16,3-4-23-16,3-9-16 0,-1-4 5 16,-1-9 22-16,-2-2 34 0,-3-10 1 15,-2-4 26-15,-6 4 17 0,-5 7 7 16,-5 8-24-16,-3 9 25 0,0 0-18 15,0-2-7-15,9 2-102 0,1 4-159 16,3-1-145-16</inkml:trace>
  <inkml:trace contextRef="#ctx0" brushRef="#br0" timeOffset="80313.82">29497 671 228 0,'0'0'23'0,"0"0"-12"15,0 0-11-15,0 0-11 0,-3 0 11 16,5 0 7-16,1 0 30 0,-1 0 10 16,1 0 7-16,0 0 21 0,-1 0 14 15,0-1-1-15,-2 0-2 0,0 1-17 16,0-1-34-16,0 0-35 0,-2 0-2 16,-3 1 0-16,-1-1 2 0,-3 1 0 15,-4 0-11-15,0 1-25 0,-4 1-8 16,-1 1 9-16,-2 2 11 0,-1 0 24 15,-2 1 2-15,-3 3 3 16,-2 3 3-16,-1 1 7 0,-1 5 17 16,2 3 4-16,0 6-13 0,4 1-15 15,5 2-4-15,4 2-2 0,7-2-2 0,7-3 4 16,2-5 6-16,9-4-4 16,7-3 0-16,4-8 5 0,5-3 2 15,2-4-8-15,3-3 7 0,-2-3 9 16,1-5-1-16,-4-6-2 0,-4 0 0 15,-5-5 0-15,-5-1-15 0,-9-4-3 16,-3-1-17-16,-12-3-23 0,-7 3-35 16,-11-4-30-16,-14 0-19 0,-6 5-21 15,8 7-14-15,13 9-51 0</inkml:trace>
  <inkml:trace contextRef="#ctx0" brushRef="#br0" timeOffset="80626.13">30027 365 676 0,'0'0'0'16,"0"0"-125"-16,-35-18 125 0,12 18 27 15,-9 5-13-15,-6 8 7 0,3 1 9 16,5 2 0-16,10 4-23 0,9 1-5 15,1 6 18-15,2 9 27 0,8 9 6 16,7 8 3-16,10 3-3 0,7-1-13 16,4-4-7-16,-2-3 10 15,1 2-17-15,2-1-11 0,-7-2-1 16,-7-3 2-16,-9-6-3 0,-10-8-8 16,-11-6-5-16,-23 3-12 0,-34 4 0 15,-26 2 9-15,-27 6 2 0,-16-9-73 16,37-9-156-16,11-7-355 0</inkml:trace>
  <inkml:trace contextRef="#ctx0" brushRef="#br0" timeOffset="86579.06">20513 6959 362 0,'0'0'267'0,"-11"-55"-239"0,0 14 13 16,-2 0-11-16,-1 5-11 15,-4 6 2-15,-4-1-17 0,-7-6 12 16,-7-12-8-16,0 2-3 0,5 11-5 16,5 7 1-16,8 11-1 0,-6-3-1 15,-12-5 1-15,-9-4 2 0,-7 0-1 16,4 3-1-16,0 6-2 0,1 5 0 16,-8-4-1-16,-9-1 0 0,-8-4 3 15,-10 3 6-15,-8-2-2 0,-8 0 9 16,-7 1 11-16,-9 1 0 0,-4 3-10 15,-3 2 10-15,-5 2 0 0,-2 5-1 16,-5 3 1-16,2 6-17 0,-2 1 6 16,-3 7 6-16,-3 1-3 0,-6 7-7 15,-7 2-6-15,-3 2 24 0,-3 5 6 16,-3 0 17-16,0 3-33 16,2 4 30-16,7 1 6 0,13 2-34 15,12 5 12-15,10 0-10 0,16 7-4 16,14 3-9-16,14 0-6 0,15 2-2 15,12 3 3-15,13 0-1 0,6 5-2 16,11 3-1-16,2 3 0 0,8 1-2 16,4 3-2-16,2 5 5 0,7 0 1 15,5 2-1-15,2 3 0 0,8 2 0 16,5 3-4-16,5 2-1 0,11 0 0 16,7-2-9-16,7-4 5 0,6 1 1 15,5 1 7-15,7 2-1 0,2-1-6 16,7 1 8-16,10-1 3 0,6-1 2 15,9-1-2-15,8-1-3 0,6-1-2 16,10-1 2-16,11-1 11 0,9-6-7 16,10-5-2-16,9-8-2 0,6-2 7 15,9-3-7-15,4-3 6 0,2-2-6 16,0-1 3-16,-1-2 2 0,4-2-1 16,-4 0-4-16,6-3-5 0,2-3 5 15,1-1 7-15,4-3-4 0,2-3 4 16,3-3-7-16,3-5 3 15,4-1 5-15,1-3 7 0,6-7-14 16,0-3 8-16,1-5-8 0,-1-3 17 16,-5-3 11-16,-2-8-18 0,-4-4 6 15,-4-3-7-15,-2-1-7 0,-3-5 9 16,-1 2-10-16,0-4 2 0,-2 0-8 16,-1 1 2-16,-2-1 2 0,-6-1-6 15,-4-2 6-15,-4 0-5 0,-5-4-2 16,-9-3 3-16,-9-2 4 0,-9-5 5 15,-12-7 12-15,-10-4-11 0,-9-3 13 16,-10-2 4-16,-8-1-19 16,-7-6-1-16,-11-3-3 0,-5-3 9 15,-9-3-6-15,-3-2-1 0,-4 2-2 16,-8-2-1-16,-1-1-5 0,-8 2 4 16,-6-4 0-16,-7 1 0 0,-9 0-7 15,-11 0 5-15,-8 4-5 0,-10-3 4 16,-10 2 0-16,-12-1 1 0,-10-2 4 15,-10 1-10-15,-8 1 3 0,-11-1 7 16,-9 1 0-16,-8 0 0 0,-7-1 3 16,-7 1 2-16,-8 0-5 0,-3-2-8 15,-9 2 8-15,-2 0 5 0,-9 1-2 16,-4 0 1-16,-9 1 2 16,-5 1-3-16,-3-2-6 0,-7 2 6 15,-5 2-7-15,-3 4 2 0,-6 3 2 16,-3 1 2-16,-6 3 0 0,-6-2 3 15,-4 5-8-15,-3 2 3 0,-8 1-9 16,-5 4 9-16,-6 3 0 0,-7 4 2 16,1 5-2-16,-7 6 0 0,-5 9-2 15,-2 3 2-15,-8 7 4 0,0 6-2 16,-5 7-2-16,-4 5-6 0,-3 10 6 16,-5 11 4-16,2 7-3 0,-5 11-2 15,2 11 7-15,2 6-18 0,6 6 24 16,9 12-14-16,8 8 6 0,7 7-4 15,5 7 0-15,1 6 8 0,9 9-16 16,11 5-4-16,14 0 8 0,22 2-9 16,23-2-16-16,21 1-26 0,26 4-28 15,16 1-77-15,26-29-99 0,17-18-255 16</inkml:trace>
  <inkml:trace contextRef="#ctx0" brushRef="#br0" timeOffset="-202638.08">20575 1157 209 0,'0'0'0'16,"-39"-26"-34"-16,13 10 34 0,-5 0 0 16,-6-1 1-16,-9 0 9 0,-14-2-2 15,-8 3-1-15,-6 0-4 0,-5 4 0 16,-1 1-1-16,-8 0 3 0,-6 0 6 15,-5 4 1-15,-2-2 1 0,-5 3-2 16,-3 3-3-16,-7 1 2 16,-3 2 4-16,-1 2-12 0,-1 2 5 15,0 5-1-15,-1 2 0 0,2 4 4 16,5 1-9-16,7 4 1 0,6 3 4 16,7 2 4-16,0 6-9 0,2 3 3 15,1 4-3-15,-1 5 3 0,0 9 6 16,1 9 9-16,-3 2-1 0,7 5-12 15,10-8 8-15,12 0-6 0,12 0-8 16,15 4-1-16,6 8-4 16,12 4-26-16,9 5 31 0,10 1-8 15,11-3 8-15,12-2 5 0,14-1-5 16,15-2 0-16,12 0 0 0,14 0 1 16,11-7 4-16,14 1-5 0,6-5 3 15,7-3 2-15,12-2 5 0,9-2-8 16,13-3-2-16,10 0 7 0,9-2-4 15,6-3 0-15,10 0-3 0,5-6 8 16,8 1-8-16,2 0 0 0,6-3 0 16,6-3 0-16,1-1 8 0,6-4 7 15,6 0-2-15,0 0 2 16,5-2-6-16,-4 0 3 0,2-1 2 16,0-3-6-16,1 3-6 0,7-3 4 15,2-1-6-15,4 1 5 0,3-3-1 16,-3 1-4-16,3-2 0 0,-3-2 0 15,-2-2 3-15,-5-5-3 0,-5-1-5 16,-3-3 5-16,-5-1 4 0,0-3-1 16,4-2-1-16,-5 2-1 0,3-2 0 15,-1 2 3-15,-6-2-2 0,0-1-2 16,-7-2 1-16,-5 0 2 0,-3-5-3 16,-9 2 0-16,-4-2 0 0,-4-5 1 15,-7 0 0-15,-3-3 0 0,-1 1 4 16,-2 0 11-16,-5-4 3 0,-4 2-11 15,-6-1 2-15,-6-2 0 0,-6-1-1 16,-5-1 13-16,-4-1-10 0,-6-2 0 16,-8-2 6-16,-4 2-13 0,-8-3 5 15,-6 0-1-15,-6-4 2 0,-4-3 7 16,-9 2-8-16,-8-5 9 0,-6-5 3 16,-9 5 3-16,-6-8-2 0,-5-2-8 15,-6 1-1-15,-4-2 7 0,-9-3-13 16,-8-4-8-16,-4-1-4 0,-7-4 4 15,-5 3 9-15,-6 3-6 0,0-2-1 16,-6 4 0-16,-4-1 3 0,-4 2 4 16,-5 2-5-16,-6 5-4 0,-7 0-4 15,-6 3 4-15,-7-2-4 0,-6-1 4 16,-9 1 0-16,-2 0-1 16,-1 5-2-16,-3 4 2 0,3 4 0 15,0 0-9-15,-2 0-3 0,0 0 8 16,5 3 3-16,6 5-6 0,10 7-6 15,4 3-4-15,4 2-2 0,7 5 9 16,7-1 3-16,4 3 5 0,5 1-2 16,-1 0-6-16,-2 1 0 0,2 3 7 15,2 2-9-15,4 0 1 16,3 1-2-16,1 0 4 0,1 3-5 16,3 2-18-16,0 4-21 0,4 6-29 15,9 11-87-15,16 22 29 0,-3-7 20 16,6-1 0-16</inkml:trace>
  <inkml:trace contextRef="#ctx0" brushRef="#br0" timeOffset="-142618.93">14963 11921 378 0,'-1'-13'83'0,"-2"-2"-51"0,-1-4 8 0,-1 0-20 15,0 0 10-15,-3-1-8 16,0 1-6-16,-5 1-7 0,-1 0-1 16,-3 1-2-16,-1-1 5 0,-4 3-6 15,-3 0-2-15,-4-1 14 0,-7 0-9 16,-7 0-5-16,-12-2 14 0,-5 2-11 16,0 1-3-16,0 5 1 0,3 3-3 15,-3 1 3-15,-2 1-2 0,-2 0-1 16,-1 3 1-16,-3-3-1 0,-2 3 0 15,-2 0 2-15,4 1-3 0,-5 1 1 16,1-1 1-16,0 1-1 0,-2 0-1 16,-3 3 5-16,-1 1-5 0,-2 1-6 15,1 1 6-15,0 2 1 16,0 0 0-16,2 3-1 0,-3 3 3 16,-1 0-2-16,-2 3-1 0,0 4-1 15,-2 1 1-15,-2 6 0 0,-3 2 1 16,-3 2 0-16,-2 6-1 0,2 0-2 15,-3 4 2-15,7 0 1 0,2 5 3 16,3 2 0-16,3 1-2 0,4 4-2 16,2 2 0-16,6 4 0 0,5 3 0 15,8 1 2-15,7 3-2 0,4-3 3 16,6 3-3-16,6-1-1 0,3 3-5 16,6 2 0-16,7 1 5 0,4 1-7 15,7 0-4-15,5-2 7 0,3 3 0 16,9-1 2-16,7 1 1 0,9 2-5 15,6-1-1-15,6-1 0 0,9-3 6 16,6-2-4-16,10-5 6 0,10-2 6 16,8 0-1-16,8-5-5 0,9-1 12 15,8-6 7-15,8-3 0 0,10-3 1 16,8-2 5-16,5-2-9 0,2-2 5 16,7 0-5-16,1-1 9 0,2 0-3 15,5 1-19-15,0-3 8 0,3 1 8 16,0-1-18-16,5 0 16 0,1-4 1 15,2 2 3-15,3-4-12 16,2-2 8-16,2 1-1 0,0-3-5 16,2-1-10-16,5-3 6 0,-3 0 3 15,0-6-4-15,8-2 4 0,-2 0 4 16,8-4-13-16,-3-2 11 0,2 0 0 16,0-7-4-16,4 0-5 0,3-2 9 15,3-5-11-15,3-1 11 0,-2-1-1 16,0 1-9-16,1 1-2 0,2-1 0 15,-2 1-1-15,-3-1 1 0,-5-1 10 16,-4 1-8-16,-2-2-2 0,-5-4 0 16,-5-1-1-16,-4-4 1 0,-10-2 4 15,-4-4 11-15,-8-2-4 16,-4-5 24-16,-5-1-2 0,-5-4-20 16,-5-2 16-16,-7-3-12 0,-11-3-8 15,-14-2 3-15,-9-5-4 0,-14-7 19 16,-5-2 3-16,-6-5 5 0,-5-2-13 15,-4-3-16-15,-7-3-2 0,-2 2-1 16,-9-2-3-16,-6 0-1 0,-6 0-4 16,-7 1 5-16,-8-1-5 0,-2 3-2 15,-8-2 0-15,-3 3 5 0,-6 0 1 16,-7 1 1-16,-2-1 1 0,-7-1-1 16,-5-1 0-16,-5 1-3 15,-3 2 3-15,-7 1-3 0,-6-2 3 16,-6 2-1-16,-7-1 1 0,-5 1-1 15,-6 1 2-15,-9-1-1 0,-10 4 0 16,-10 0-9-16,-9 1 8 0,-7 3-2 16,-6 3 3-16,-7 1-3 0,-6 4 3 15,-4-1-13-15,-8 4 12 0,-8 4 1 16,-4-1-1-16,-8 5-2 0,-4 2-3 16,-2-1 6-16,-5 5 0 0,-1 1-5 15,-1 5 5-15,0 1 2 0,-5 4 0 16,-2 1-2-16,-2 6 0 0,-8 4-5 15,-7 3 5-15,-2 6 6 0,-9 4-5 16,-2 6-1-16,0 9 0 0,-7 6-7 16,4 7 7-16,-3 8 3 0,1 4 3 15,5 6-12-15,-2 6 4 0,4 1 2 16,4 5 2-16,4 0 0 0,10 0-4 16,10 3-5-16,11-2-45 0,11 0-14 15,7-2-41-15,5 0-57 0,5 3 28 16,6-2 39-16,39-13-219 0,22-13-89 15</inkml:trace>
  <inkml:trace contextRef="#ctx0" brushRef="#br0" timeOffset="-135493.86">27572 12161 610 0,'0'0'88'0,"0"0"-65"15,0 0 48-15,0 0 16 0,0 0-6 16,3-35-34-16,2 28-7 16,-1 3-20-16,3-1-3 0,0-1-7 15,1 0 0-15,1 4-4 0,-2-1-6 16,0 1-1-16,-1 2-4 0,0 6-2 16,-2 2-7-16,-4 8 6 0,0 6 8 15,-9 14-6-15,-5 17 6 0,-7 22 1 16,-3 12 16-16,1 2-2 0,3 0-3 15,6-5-6-15,1 3 3 0,3 5-5 16,2 2-2-16,0-2 0 0,-1-6 0 16,-3-9 1-16,-4-11 2 0,0-13-1 15,-2-9 6-15,3-12 33 16,2-11-15-16,6-7-18 0,2-7-10 16,0 1-4-16,1-4-42 0,2-3-49 15,9-19-75-15,3-3-111 0,1-6-170 0</inkml:trace>
  <inkml:trace contextRef="#ctx0" brushRef="#br0" timeOffset="-135228.3">27695 12616 728 0,'0'0'122'0,"0"0"-107"16,18-43 22-16,-9 25-9 0,3 0 1 16,-1 2-12-16,0-2 0 0,1 3-14 15,-1-1 2-15,0-1-3 0,3 2 2 16,1-2 7-16,4-3-1 0,4 0 1 16,10-7-7-16,9-4-4 0,9-3-5 15,0-1-18-15,-1 6-20 0,-8 2-47 16,-5 6-84-16,-12 4-136 0,-6 6 34 15</inkml:trace>
  <inkml:trace contextRef="#ctx0" brushRef="#br0" timeOffset="-134821.97">27591 12776 930 0,'0'0'128'0,"0"0"-128"0,14 33 0 16,2-13 10-16,4 4 15 0,4 1-10 15,3 1 2-15,3 2-17 0,7 5-7 16,7 6 6-16,12 4-11 16,2-2 5-16,0-4 2 0,-3-7 5 15,-3-6 0-15,-5-3-1 0,1-2-25 16,-3-1-25-16,-4-3 1 0,-3-3 5 15,-4-2 17-15,-7-4 12 0,-7-1-2 16,-7-2-11-16,0-2 20 0,1-1 8 16,-1 0-1-16,1-2-4 0,-3-2-8 15,-3 0 12-15,-2-2-17 0,-2 1-14 16,-2-1 0-16,0 3 9 0,-1-2 22 16,-1 4 2-16,1-2 4 0,0 3-1 15,1 0 0-15,-1 0 5 16,1 0 14-16,-2 0 0 0,2 0 2 15,-1 0 0-15,1 0-8 0,1-2-11 16,-1 1-5-16,2-1-28 0,-1-3-51 16,1-3-83-16,0-1-85 0,-1-2-18 0</inkml:trace>
  <inkml:trace contextRef="#ctx0" brushRef="#br0" timeOffset="-134447.12">28731 13387 993 0,'0'0'0'0,"0"0"-17"0,0 0 17 16,0 0 6-16,34-23 38 0,-21 3-34 15,2-5-1-15,0-9-9 0,2-8-3 16,0-7-2-16,-6 0 4 0,-4 5-4 16,-3 11 1-16,-4 9 4 0,0 6 1 15,0 1 5-15,-1 1 4 16,-1 0-1-16,1 1-8 0,-3 7 41 16,1 4 5-16,-2 4-5 0,1 7-36 15,-3 8-4-15,0 7-2 0,-1 9 2 16,3 9 1-16,2 7-3 0,3-5-2 15,2-11 0-15,4-11-7 0,3-6-25 16,4-1-22-16,3-4-34 0,17-10-105 16,-5-7-50-16,-1-6-269 0</inkml:trace>
  <inkml:trace contextRef="#ctx0" brushRef="#br0" timeOffset="-134291.03">28898 12584 1363 0,'0'0'100'0,"0"0"-100"0,0 0-126 16,0 0-115-16,37 0-219 0</inkml:trace>
  <inkml:trace contextRef="#ctx0" brushRef="#br0" timeOffset="-132400.57">29286 12111 346 0,'0'0'697'0,"0"0"-661"16,19-43-29-16,-3 24 55 0,7 4-20 15,9-5 0-15,11 0-10 0,9-2-19 16,3 4-2-16,-2 4 6 0,0 3 4 16,-1 4-7-16,3 4-14 0,5 0-1 15,3 3 0-15,2 3 2 0,2 4-2 16,-2 3 1-16,1 2 0 0,-1 4 0 15,0 4 2-15,-3 2-2 0,1 4 0 16,-5 4-10-16,-4 4 10 0,-4 2 12 16,-7 6-12-16,-5 5 11 15,-6 3 0-15,-4 2-1 0,-5 5-6 16,-5-2-1-16,-7-1 0 0,-6-2 3 16,-4-6-6-16,-2 0-2 0,-9-6-2 15,-4-2 3-15,-4-3 0 0,-4-6 1 16,2-6 0-16,-10 4 3 0,-9 1 5 15,-6 1-1-15,-7 1-7 0,2-7 4 16,5-6-10-16,-2-3 14 0,4-3-16 16,-1-3 8-16,0-2-19 0,4-2-5 15,2-2-9-15,2-1 4 0,7-1-31 16,6 0 9-16,6 0-21 0,4 2-25 16,-6-1-45-16,-5 6-89 0,3 0-73 15,3-2 12-15</inkml:trace>
  <inkml:trace contextRef="#ctx0" brushRef="#br0" timeOffset="-131822.32">31018 12988 709 0,'0'0'190'0,"5"0"-167"16,-2 0 12-16,3 2 26 0,-1-1 13 16,-2 1-28-16,-2 0 1 0,1 0-9 15,0-1-19-15,-1 3-10 0,-1 2 7 16,0 1-16-16,-3 1 10 0,-8 4 3 16,-8 3 6-16,-17 3-2 15,-21 7-4-15,-25 3-11 0,-11 1-2 16,-9-5-3-16,-1-4-10 0,0-3-41 15,-1 0 16-15,3 1-35 0,11 0-8 16,13 3-21-16,14-3-57 0,22-2-187 16,14-7-110-16</inkml:trace>
  <inkml:trace contextRef="#ctx0" brushRef="#br0" timeOffset="-130200.89">31854 11810 112 0,'-8'1'0'0,"0"0"-5"0</inkml:trace>
  <inkml:trace contextRef="#ctx0" brushRef="#br0" timeOffset="-128900.84">32152 11915 481 0,'0'-12'155'0,"0"-4"-149"0,0 0 33 16,-3-4 76-16,0 1-6 0,-4 2-51 15,-3 2-37-15,0-1-3 0,-4 4-15 16,-2 1-3-16,-4 3-1 0,-3 1-19 16,-10 5 4-16,-9 4 16 0,-12 6 9 15,-4 5-3-15,7 3-1 16,5 2-2-16,15-4 2 0,8-4 2 15,6 1-2-15,4-3-5 0,1 5 0 16,-1 1-1-16,2 1-4 0,3 0-3 16,5 3 3-16,1-1 2 0,2 2 3 15,5 2 7-15,3 1-6 0,8 0 3 16,0 4-4-16,6-3 0 0,3 4 5 16,2-1-4-16,-1-1 2 0,3 2 1 15,-2-2-2-15,0-1 3 0,0-3 4 16,0 2 3-16,-2-4 10 0,-3-1 3 15,-3-2 4-15,-2-3-8 0,-4-2 3 16,-2 0-2-16,-3-4-6 0,-2 2 0 16,-3-2-9-16,1-1-4 0,-1 1 1 15,-2 0-4-15,2 1 0 0,-1 3 1 16,-2 2 0-16,0 0-1 0,0 4 0 16,-2 0 1-16,-4 3-1 0,0 2-5 15,-1 3-5-15,-2 1-8 0,-5 0-24 16,-2 2 14-16,-3 0-4 0,-5-2 18 15,-2 1 13-15,-2-3 1 0,-4-1 12 16,3-2-6-16,-4-3-6 0,1-1 0 16,2-3 0-16,-1-1 0 0,1 2-29 15,2-4-30-15,0 1-26 0,1-1-25 16,-3 5-54-16,7-5-98 16,5-2-83-16</inkml:trace>
  <inkml:trace contextRef="#ctx0" brushRef="#br0" timeOffset="-128275.36">32280 13072 1126 0,'0'0'95'0,"0"0"-95"0,0 0-10 15,0 8 10-15,-4 1 16 0,-5 6-16 16,-3 6-9-16,-7 13 9 0,-8 12-2 16,-6 11-1-16,0 2-34 0,4-8-26 15,7-12-4-15,9-13 6 0,3-8 6 16,3-5 28-16,4-8 22 0,0-1-1 16,1-2 6-16,1-2 24 0,1-3 18 15,0-7-14-15,4-6-3 0,8-9-13 16,5-13 2-16,5-11-11 0,5-4 9 15,0 3 7-15,1 5 2 0,-1 8-10 16,1 0 1-16,4 3 0 0,0 2-11 16,4 0 2-16,-1 5-3 15,1 3-1-15,-6 8 1 0,-8 6 0 16,-3 4 3-16,-3 5 1 0,3 0-2 16,1 1-1-16,1 0-2 0,-2 4 0 15,-4 4-4-15,-3 2-9 0,-4 4-2 16,-3 1-4-16,-4 3 18 0,-1 2-2 15,-8 4 4-15,-3-2-16 0,-8 1-2 16,-3-2 2-16,0 1 10 0,-3-3 6 16,1-3 4-16,2-1 1 0,4-2 6 15,3 0-1-15,4-1-1 0,4-1-3 16,4 2 1-16,3-2-1 0,3 4-5 16,2 0 3-16,5 1 0 0,-1 4 5 15,4 2 2-15,-1 2-3 0,1 1-4 16,-2 2 0-16,-3 0-3 0,0 1-1 15,-5-2 0-15,-3-1 1 0,-2-2 3 16,-7-4-2-16,1-3 11 0,-3 0-3 16,-5-3-2-16,2-3 4 0,-5 0-10 15,-1-3-2-15,-1-2-23 0,0-3-32 16,4-2-56-16,-5-3-88 0,5-4-85 16,4-2-80-16</inkml:trace>
  <inkml:trace contextRef="#ctx0" brushRef="#br0" timeOffset="-127696.98">32713 13675 1096 0,'0'0'68'0,"34"-2"-61"16,-12-1 38-16,4-2 24 0,1-2-26 16,0-1-31-16,-3-5-4 0,-2-1-8 15,-5-2-2-15,-4-2-16 0,-5-2 2 16,-5-1-14-16,-3 2 7 0,-3-1-4 15,-3 0 11-15,-4 2 12 0,-2 2 4 16,-3 3 0-16,2 4 2 0,1 2 8 16,1 3-3-16,-2 4 4 0,4 5-4 15,-1 6-7-15,-1 4-2 0,3 5 0 16,2 4-2-16,3 1-7 16,3 1-9-16,3 1 14 0,7-1 5 15,5-3-5-15,3-2 1 0,4-4-7 16,3-6-4-16,3-5 1 0,1-5 5 15,1-3 10-15,-2-7 4 0,1-5 1 16,-5-3 7-16,-1-2 9 0,-4-2 7 16,-3-1 6-16,-2 1-4 0,-3-1-7 15,-1 1-11-15,-1 0-10 0,-3 1-2 16,-1 2-7-16,-2 4 1 0,1 2-3 16,-4 4-12-16,0 3-6 0,-2 1 1 15,0 1 3-15,-1 3 6 16,0 0-12-16,1 4-4 0,-1 1 9 15,0 2 5-15,3 3 15 0,0 1 4 16,0 4 4-16,3 0-3 0,2 2 1 16,3 3-1-16,2-1 3 0,-1 2-1 15,1 0 1-15,-1 2 1 0,3 0-1 16,0-1-2-16,-3 3 4 0,-3-3-3 16,-1 3-2-16,-5-2-1 0,-5 2 0 15,-4-1-6-15,-4-2-6 0,-2-3-1 16,0-3 13-16,-2-4 9 0,3-4 20 15,-2-4-29-15,2-1-9 0,1-3-41 16,-6-9-47-16,6-2-92 0,-1-5-244 16</inkml:trace>
  <inkml:trace contextRef="#ctx0" brushRef="#br0" timeOffset="-127493.77">33293 13425 1053 0,'0'0'81'0,"0"0"-75"16,41 2 11-16,-25 3 57 0,0 4-29 16,-2 2-42-16,-3 6-1 0,1 1-3 15,-3 7 4-15,-5 8-3 0,-4 9 1 16,-3 9-1-16,-3 1-25 0,-1-5-21 16,3-10-17-16,2-13-42 15,2-7-47-15,0-4 30 0,4 1-37 16,8-1-140-16,-1-2 135 0</inkml:trace>
  <inkml:trace contextRef="#ctx0" brushRef="#br0" timeOffset="-127368.9">33443 13702 112 0,'0'0'967'0,"0"0"-932"16,0 0-28-16,0 0 34 0,0 0 2 15,0 0-30-15,0 0-13 16,0 0-19-16,46-17-40 0,-10 12-56 15,-6 4-93-15,-6-4-283 0</inkml:trace>
  <inkml:trace contextRef="#ctx0" brushRef="#br0" timeOffset="-126727.6">31400 14251 830 0,'21'-53'0'16,"2"-9"-17"-16,-4 6 17 0,-6 6 8 15,-5 4 17-15,-5 5 1 0,-1 3 0 16,-2 8 2-16,-2 6 11 0,-1 7-11 15,0 5 0-15,0 0-2 16,-1 3 37-16,1 1 26 0,0 6-47 16,0 2-42-16,1 4-5 0,-5 7-19 15,-1 9 14-15,-2 12 10 0,-7 19 2 16,1 19-1-16,-1 8-1 0,7 1 8 16,7-10-7-16,6-12-1 0,11-7-7 15,8-9-43-15,4-10-57 0,0-10-56 16,11-6-72-16,16-12 0 0,-8-3 32 15</inkml:trace>
  <inkml:trace contextRef="#ctx0" brushRef="#br0" timeOffset="-126477.69">31906 14155 832 0,'0'0'151'16,"0"0"-129"-16,-38-21 40 0,21 20-1 15,-4 1-52-15,-9 10-9 0,-9 8-9 16,-4 4-16-16,6 0-10 0,14-7 0 15,11-5 18-15,12-6-1 0,0 1-60 16,5-3-56-16,5 0-1 0,3-2 38 16,7-3 72-16,0-4 25 0,1 0 40 15,0-3 19-15,1 0 19 0,-5 2 2 16,2 1-7-16,-3 2-16 0,-3 1-17 16,-2 0-23-16,1 3-17 15,-2 1-4-15,-2 0 1 0,1 5-27 16,-4-1-71-16,0 1-30 0,4-2-14 15,2-1-144-15</inkml:trace>
  <inkml:trace contextRef="#ctx0" brushRef="#br0" timeOffset="-125743.46">32206 14148 704 0,'0'0'83'0,"0"0"-73"15,0 0 46-15,0 0 26 0,0 0-26 16,0 0-23-16,35 23-9 0,-32-19-7 15,2-2-11-15,-2-2-5 0,2 2-1 16,2-1-6-16,0 1-12 0,1-1-12 16,0 0 5-16,1 1 12 0,-3 1 9 15,-1 3 2-15,0 2 2 0,-2 7 2 16,-1 3 35-16,-2 7-14 0,-2 14-7 16,-4 11 6-16,-6 13-10 0,-1 0-5 15,-2-7-7-15,1-18 0 0,4-14-1 16,4-10 1-16,-2-6-14 0,-1 1-7 15,-4-2 5-15,-2 0 2 0,-3-5-2 16,1-2-4-16,-1-2 20 0,2-5 3 16,7-2 16-16,1-4 7 15,5-2-14-15,3-3-12 0,8 2-13 16,4-4-4-16,7 4-28 0,2 1 28 16,3 3 15-16,4 5 2 0,5 2 8 15,7 1 0-15,7-2 5 0,-6 1-1 16,-7 2 1-16,-11-1 7 0,-6 1 14 15,1-3 18-15,2-2 5 0,4-2 0 16,-5 0-21-16,0-2-33 0,0-2 17 16,-5-1-20-16,2 0-13 0,-3-1-28 15,-4 3 6-15,-1 2 4 0,-5 3 9 16,0 5-7-16,-3 2 29 0,0 3 1 16,-3 8-1-16,-6 4-7 15,-1 9 3-15,-3 10 1 0,1 0-7 16,4 1-52-16,3-4 5 0,5-4 0 15,7-2-16-15,4-4 55 0,6-6 18 16,3-6 12-16,3-3 29 0,-3-5 25 16,2-1-16-16,-4-6-14 0,-1-4-7 15,-4 0-9-15,-1-4-7 0,-7-1-1 16,0-2-10-16,-3 0-1 0,-2 2 2 16,0-1-2-16,0 6 3 0,-4 1 11 15,4 6 2-15,-1 0-6 0,1 2-11 16,0 2-1-16,0 0-15 15,3 0-7-15,3 3 7 0,5 3 13 16,2 1 2-16,6 0-1 0,-2 0 2 16,0 0-1-16,0 1 1 0,-2 0 3 15,-2 0 5-15,-2 0 12 0,0 2 1 16,-6 1-8-16,0 1-13 0,-5 3-9 16,0 2-17-16,-7-1-31 0,-1 4-3 15,-4-6-89-15,-1 1 8 0,5-4-103 16,0-8 64-16</inkml:trace>
  <inkml:trace contextRef="#ctx0" brushRef="#br0" timeOffset="-125399.7">33125 14269 331 0,'0'0'816'0,"-4"4"-816"0,-2 2-21 15,-2 4-3-15,-4 4 11 0,-2 5-6 16,2 2 9-16,-4 1 1 0,6-3-10 15,4-2-8-15,3-4-12 0,3-4 12 16,0-1-9-16,6-2 25 0,1-2-1 16,2-2-3-16,5-2-9 0,-3 0 3 15,5-3 1-15,-5-1 7 0,-1 1 13 16,-1-1 9-16,-4 3 21 0,-2 0 13 16,0 1-1-16,-3 2-12 15,0 3 11-15,0 4-41 0,-3 2 0 16,3 4 16-16,0-1-9 0,0 1-7 15,3-1 0-15,4-5 11 0,3 1-10 16,0-5-1-16,0-2-11 0,2-3-9 16,-4-2 3-16,2-6 0 0,-1-2-33 15,2-4 7-15,-1-1 16 0,-1-2 8 16,2 0-24-16,-3-1-57 0,9-6-59 16,-2 3-61-16,-1 2 3 0</inkml:trace>
  <inkml:trace contextRef="#ctx0" brushRef="#br0" timeOffset="-125274.85">33375 14402 792 0,'0'0'220'16,"0"0"-213"-16,-12 35 14 0,7-14 41 15,0 1-14-15,2 0-31 0,0-1-17 16,-1-3-25-16,1-2-81 0,-1-4-74 16,-1-5-67-16,2-2-79 0,1-5 43 15</inkml:trace>
  <inkml:trace contextRef="#ctx0" brushRef="#br0" timeOffset="-125134.02">33473 14129 757 0,'0'0'470'0,"0"0"-470"16,0 0-12-16,0 0 12 0,0 0 0 15,0 0-18-15,-15-34-85 0,13 33-73 16,0 0-108-16,2 1-130 0</inkml:trace>
  <inkml:trace contextRef="#ctx0" brushRef="#br0" timeOffset="-124884.32">33562 14245 491 0,'0'0'289'0,"0"0"-260"16,0 37 72-16,-4-17 35 0,-3 1-64 16,2-1-32-16,-3 1 0 0,-2-2 1 15,1-1-9-15,-2 0-10 0,3-4 0 16,-1 0-6-16,2-4-9 0,3 1-4 15,0-3-3-15,-2-1-5 0,1-1-14 16,-2-3-5-16,0 0 0 0,-2-1-11 16,1-1-33-16,-2-1-2 0,2 0 39 15,2 0 19-15,1 0 12 0,5-1 0 16,0 1-17-16,0-1-49 0,2-2-46 16,3 0 28-16,12-9-81 0,0 3-49 15,1-3-59-15</inkml:trace>
  <inkml:trace contextRef="#ctx0" brushRef="#br0" timeOffset="-124681.13">33557 14384 908 0,'0'0'105'0,"0"0"-105"0,0 0-28 16,0 0 26-16,0 0 0 0,0 0-26 16,0 0 27-16,0 0-5 0,6-22 12 15,-6 20 0-15,-3 2 17 0,-2 2-12 16,-4 2-10-16,-1 5 2 0,-1 2 6 15,-1 3-6-15,4 1 0 0,3 3-3 16,5-1-17-16,0 3 5 16,6-1-19-16,7 6-56 0,0-5-129 15,-2-1-152-15</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7:10:44.455"/>
    </inkml:context>
    <inkml:brush xml:id="br0">
      <inkml:brushProperty name="width" value="0.05292" units="cm"/>
      <inkml:brushProperty name="height" value="0.05292" units="cm"/>
      <inkml:brushProperty name="color" value="#FF0000"/>
    </inkml:brush>
  </inkml:definitions>
  <inkml:trace contextRef="#ctx0" brushRef="#br0">10398 12304 134 0,'0'0'25'0,"19"-33"-25"15,-3 10 16-15,3-2 3 0,4-1-6 16,1 1 0-16,1-1 0 0,0-1-5 16,-3 2 1-16,-2-2-2 0,-5 1 3 15,-2 1 11-15,-5 1 25 0,-5-1 10 16,-3 1-3-16,-2 1 4 0,-7 0-38 15,-3-1-19-15,-3 2 0 0,-3 1-13 16,-5 1 1-16,-13-2-4 0,-11 1 10 16,-20 5 5-16,-10 2 2 0,-3 6-1 15,-3 5 0-15,2 3 3 0,-3 7 1 16,-4 3-2-16,2 2 2 0,4 7 2 16,7 0 4-16,7 2 3 15,5 2 1-15,4 4-3 0,4 0-1 16,2 4-4-16,4 1 0 0,3 1-3 15,3 2-1-15,2 3 0 0,6-1 1 16,4 2-2-16,4 0 3 0,5 6-2 16,3-1 6-16,5 3-4 0,2 2-1 15,6-3 0-15,4 3 0 0,2 3 3 16,1-2-2-16,5 3-1 0,3-1-3 16,5 4-2-16,1-1 0 0,3-1 2 15,5 3 4-15,4 0-1 0,3-2-3 16,6 0 0-16,3-3-3 15,4-4 0-15,6 1 0 0,5-3 2 16,3-3-3-16,7-2 4 0,6-6 9 16,8-2 1-16,9-3 6 0,7-3 6 15,9-2-13-15,3 0 9 0,5-4 5 16,5 0 8-16,7 0 6 0,5-6-12 16,2-2-13-16,-1-1 0 0,-2-4 0 15,-2-1-5-15,-4-4-7 0,-6-2 2 16,-8-1-2-16,-7-4 5 0,-5-4 0 15,-5-5 0-15,-6-1-4 0,-5-6 10 16,-4-1 5-16,-3-3 1 0,-1-2 2 16,-3-5-9-16,-8-1-9 0,-5-2 4 15,-7-5 1-15,-9-1 5 0,-7-2 0 16,-8-4-2-16,-9 0-1 0,-7 0 3 16,-8-4-1-16,-3 0-9 0,-10-2-1 15,-7-3-3-15,-4 0-1 0,-9 1-2 16,-5-1 6-16,-2-1 0 0,-4 1 3 15,-2 1 1-15,-2 1-1 0,0 1 3 16,-1-1-2-16,-2 3-2 0,-2 0-2 16,-5 1 0-16,-6 2-6 0,-5 1 2 15,-5 2 1-15,-6 2-5 0,-6 5-9 16,-15-1 16-16,-10 8 2 0,-13 1 0 16,-11 6-1-16,-7 5-1 15,-13 7 1-15,-11 3 4 0,-6 8 4 16,-11 8-7-16,-6 9 4 0,-6 13-5 15,-4 14-2-15,-5 10 2 0,3 14 0 16,-4 10-33-16,1 12-84 0,0 12-51 16,51-24-44-16,25-8-35 0</inkml:trace>
  <inkml:trace contextRef="#ctx0" brushRef="#br0" timeOffset="24109.37">29100 8534 239 0,'0'0'50'0,"-2"-40"-46"0,2 15 91 16,0-6-88-16,-2 0 0 0,-2 0-3 15,-4 0-2-15,-3 1-2 0,-7-3-2 16,-4 2 2-16,-11-5 1 0,-14-3-1 16,-20-4 1-16,-13 2 3 0,-10 2-2 15,-8 5 0-15,-6 7 1 16,-11-1 1-16,-10 7-3 0,-12 2 4 15,-9 2 2-15,-8 9-3 0,-4 3 9 16,-1 6 8-16,-3 7 7 0,-2 8-6 16,0 7 7-16,1 1 0 0,2 7-4 15,8 6-1-15,5 4-4 0,7 4-4 16,9 10-9-16,5 1 1 0,11 2-4 16,7 4 4-16,9 2 6 0,9 4-11 15,8 3 4-15,9 5-5 0,7 4 1 16,7 2-3-16,8-2-1 0,14 5 0 15,9 0-2-15,11 1-2 0,11 3-6 16,7 1 7-16,11 0-1 0,11-2 3 16,10 2-8-16,6-3 2 0,9 0 2 15,8-1 6-15,5-2 6 0,7-1 6 16,6-3-11-16,7-6 6 0,4-5-4 16,7-5 2-16,5-5 14 0,5-4 14 15,8-9 17-15,11-6 5 0,10-7-7 16,14-12-22-16,14-7 12 0,13-9-15 15,7-7 0-15,1-8-14 0,3-9-5 16,0-4-5-16,-3-5 4 0,0-8-3 16,-4-3 5-16,-7-4-4 0,-7-4 1 15,-8-3-2-15,-9-2 0 0,-10-3 2 16,-6-2-2-16,-8-4 3 0,-7-4-1 16,-7-2-2-16,-6-1-2 15,-7-3-10-15,-12-1-14 0,-8-1-1 16,-12-4 25-16,-13-2-17 0,-13-2-3 15,-13-7 4-15,-16 0-2 0,-12-3-1 16,-19 0-2-16,-18-3 2 0,-20-1 1 16,-21 0 4-16,-22-1 4 0,-25 1-14 15,-15 9 15-15,-15 2 4 0,-8 8 7 16,-1 11 4-16,1 5 11 0,-2 12-14 16,0 9 17-16,-5 6-6 0,-9 8 2 15,-9 8-11-15,-6 8 2 0,3 9 2 16,11 9-6-16,22 14-1 0,24 12-3 15,19 17-16-15,10 9-77 16,0 4-128-16,25-14-27 0</inkml:trace>
  <inkml:trace contextRef="#ctx0" brushRef="#br0" timeOffset="33175.08">16537 3125 117 0,'-50'-48'78'16,"-4"-6"-78"-16,8 4 69 0,0 0-52 15,-6 2 8-15,-5 3-14 0,-3-3-4 16,-3 1-1-16,-10 5-4 0,-7 1 3 16,-7 3-4-16,-9 2 0 0,-9 0 0 15,-7 4 1-15,-16 3-1 0,-14 3 0 16,-16 3 0-16,-20 3 2 0,-12 6-2 16,-8 3-1-16,-7 8 0 0,-5 4 2 15,7 9-2-15,1 7 5 16,3 4-4-16,6 8 6 0,4 5-7 15,1 6 0-15,5 5 5 0,3 8-2 16,1 6-1-16,5 4 2 0,6 6 8 16,8 2 7-16,16 3-1 0,13 0 7 15,19-2 3-15,18-1-10 0,18-3-5 16,18 5-7-16,12 3-3 0,10 0-3 16,8 2-2-16,7-2-10 0,9 3 3 15,7 2 4-15,1 5 4 0,4 4 1 16,6 2 14-16,4 1-8 15,8 1 2-15,6 0 6 0,9-1-7 16,9 2-7-16,9-1-2 0,15-5-5 16,12-3 4-16,16-5 3 0,15-6 3 15,12-2 11-15,8-4-13 0,9-4-1 16,9-4 16-16,4-3-12 0,10-3 1 16,2-3-5-16,6-4 7 0,6-5-6 15,8-2 3-15,8-6-8 0,6-2 4 16,14-8 0-16,7-5-5 0,5-8 7 15,9-10-2-15,-4-2 3 0,-1-13-2 16,-4-6-1-16,-5-8 26 0,0-9 9 16,-5-6 2-16,-1-4 3 0,1-8-15 15,-3-5 10-15,1-8-3 0,-1-5-18 16,-8-5-2-16,-9-4-12 0,-10 1 0 16,-20-3 9-16,-10-4-7 0,-17-2 5 15,-18-8-2-15,-15-4-1 0,-17 0-4 16,-22-5 0-16,-21-2 8 0,-18-4-8 15,-23-6-9-15,-19 0 2 0,-26-2-3 16,-22 3 0-16,-18 1 10 0,-11-1 1 16,-9 5 13-16,-7 7-13 0,-6 0 3 15,-14 8 2-15,-10 0 1 0,-18 4-7 16,-14 9-4-16,-10 2 4 0,-12 9 4 16,-10 6-4-16,-9 4 0 0,-15 7-1 15,-12 6 1-15,-16 9 0 16,-17 12-4-16,-15 11 8 0,-12 12-6 15,-5 9 5-15,-1 17-2 0,12 7-1 16,17 17 0-16,23 11 0 0,28 9-1 16,16 12 3-16,25 6-2 0,13 13 0 15,10 14 1-15,10 11-1 0,6 13-20 16,4 12-70-16,-1 14-75 0,38-32-73 16,10-18 3-16</inkml:trace>
  <inkml:trace contextRef="#ctx0" brushRef="#br0" timeOffset="43827.62">7011 12387 445 0,'0'0'60'0,"-14"-55"-60"15,10 20 47-15,0 0-35 0,0 2-10 16,-4-2 3-16,-9-7-5 0,-8-5 0 16,-2 10-16-16,-10 1 1 0,-4 3 1 15,-5 1 1-15,-6 0 0 0,-4 2 4 16,-6 1 5-16,-5 2 4 0,-9 1 13 16,-2 4-13-16,-4 3 7 0,-3-2-6 15,-3 3 0-15,-6 0 2 0,-5-1 6 16,-6 5-5-16,-4 4-4 0,0-1 6 15,-2 5-6-15,1 3 9 0,-1 2 2 16,0 1-11-16,1 6-6 0,-2 1 6 16,-4 5 0-16,-6 3 7 0,-8 4-10 15,-4 7 22-15,-4-3-19 0,-1 11 4 16,-2 0-3-16,-4 5 2 0,-2 6-3 16,-5 2 0-16,-2 6 4 0,-1 8-2 15,-4 3-1-15,9 6-1 0,4 3 2 16,13 3 1-16,13-3-3 0,18-2 0 15,21-3 1-15,18-5 3 0,14-2-4 16,19-2-12-16,11-3 9 0,13-1 3 16,6-3-37-16,3 2-10 0,9-4 16 15,6 1 8-15,6-6-4 0,4 0 14 16,7 1-2-16,3-2 11 16,6 1 0-16,1 0 4 0,5 0 0 15,0-3 0-15,7-1 32 0,3-1 13 16,2-3-15-16,10-1 13 0,3-4-3 15,8-2-17-15,9-8 2 0,14-5-4 16,11-6 1-16,19-5-4 0,11-6-15 16,10-5 6-16,9-3-1 0,-1-4-3 15,3 0-2-15,-1-2-3 0,-1-3 2 16,1 1 2-16,-1-5-3 16,2-2 2-16,-4 1-3 0,-3-2 1 0,-3 0-9 15,-7 0 8-15,-5 1-14 16,-9 2 12-16,-5-2 2 0,-3-4 3 15,4-3 7-15,9-4-1 0,-1-6 6 16,-4-1-6-16,-13-2-7 0,-14-1 0 16,-11-3 5-16,-15-1 0 0,-9-1-1 15,-12-4 4-15,-10-1 4 0,-10-1 16 16,-7-2 8-16,-6 0 2 0,-7 0-11 16,-7 2 1-16,-6 1-1 0,-6 2-12 15,-5-1-17-15,-11 3 0 0,-6-3 5 16,-10 2-5-16,-11-1-8 0,-13 2 7 15,-14 2-3-15,-14 1 4 0,-10 5-4 16,-8 2 4-16,-9 3 3 16,-7 4-2-16,-7 4 2 0,-10 5-3 15,-8 5 4-15,-4 5-4 0,-5 6-1 16,2 8-38-16,2 3-9 0,2 11-10 16,1 7-19-16,4 9-19 0,-1 7-3 15,1 10 4-15,2 12-24 0,1 8-5 16,35-13-8-16</inkml:trace>
  <inkml:trace contextRef="#ctx0" brushRef="#br0" timeOffset="-204040.54">6104 7204 148 0,'0'0'15'0,"0"0"-15"16,-47-40 40-16,26 23-17 15,0 2-2-15,1 1-1 0,-3 4 5 16,-1 1-13-16,-2 2-3 0,-2 3 1 15,-1 1-2-15,1 3-2 0,0 0-4 16,1 0 4-16,3 1-2 0,2 1-4 16,4 1 0-16,0 2 2 0,3 5-2 15,-2 2 0-15,-2 6 0 0,-2 4-1 16,-1 2 1-16,-1 3 0 0,-4 5 0 16,-4 10 1-16,-3 8-1 0,0 2 4 15,4 1 9-15,4-5 0 0,5-5 2 16,-1 2 9-16,2-4-10 0,6 2 0 15,2-2-2-15,6-4 9 16,5-1-18-16,1-4-2 0,3-7 1 16,6 5 0-16,4 6 0 0,6 0 1 15,0 2-2-15,0-10 9 0,-5-10-8 16,2 2-1-16,5 2 2 0,4 4-3 16,12 2 0-16,9-5-6 0,10-8 0 15,7-8 6-15,-1-7 2 0,-5-10 21 16,-4-4-1-16,-1-9-3 0,0-1 8 15,1-5-3-15,-4-3-7 0,-2-2 5 16,-3-2-3-16,-2-1 0 0,-2-4-17 16,-3 3 6-16,-7-3 0 15,-1 1-2-15,-5-3 1 0,-1-3-1 16,0 0-6-16,-3-2 6 0,-3-2-5 16,-4 1 2-16,-4-1 0 0,-4 1-2 15,-3 1-1-15,-2 3-4 0,-6 0 4 16,-5 3 0-16,-4 3-1 0,-3 0 1 15,-2 3 4-15,-1 1-3 0,3 6 0 16,1 7-1-16,1 5 0 0,-3 1 0 16,-11-2-2-16,-17 4-2 0,-21 5 2 15,-12 9 1-15,-9 19-3 0,-4 14 4 16,2 8 13-16,0 8-13 0,3 5-1 16,8 2 1-16,8 4 5 0,17 0-3 15,14 0-2-15,17 0-94 0,22-6-72 16,4-14-19-16,9-13-48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7:13:11.661"/>
    </inkml:context>
    <inkml:brush xml:id="br0">
      <inkml:brushProperty name="width" value="0.05292" units="cm"/>
      <inkml:brushProperty name="height" value="0.05292" units="cm"/>
      <inkml:brushProperty name="color" value="#FF0000"/>
    </inkml:brush>
  </inkml:definitions>
  <inkml:trace contextRef="#ctx0" brushRef="#br0">9376 7641 741 0,'0'0'20'0,"0"0"10"0,0 0-16 16,0 0-3-16,0 0-6 0,0 0 27 15,40-35-15-15,-25 24-6 0,4 1 1 16,0-1-4-16,5 1-3 0,1-1-4 15,4 1 1-15,1-1-2 0,8 3 0 16,5-2-8-16,5 3-5 0,-2 2-21 16,-12 2-2-16,-13 2-3 0,-9 1 16 15,-5 1 11-15,-3 3-34 0,-3 1-57 16,-3 2-39-16,-10 2-17 0,-8 2 101 16,-7 3 19-16,-10 4 18 15,-12 1 21-15,-5 3 5 0,-5-1 17 16,3-1 44-16,7-5 27 0,6-1 8 15,5-2-2-15,6-1-11 0,8-4 7 16,6 0-6-16,2-1-32 0,-1 2 1 16,0 1-5-16,3 2-13 0,5-4-11 15,6 1-29-15,3-1-10 0,5 2 10 16,4 0 0-16,6-1 0 0,4 1 0 16,5 0 0-16,3 1 6 0,9 4-3 15,7 1 6-15,6 7-4 0,-1 2 0 16,-9-4-2-16,-11-2-2 0,-10-4-1 15,-2-1 3-15,3 6-3 0,-1 1-6 16,1 3 6-16,-5 0 5 0,-2-2-3 16,-3 0 7-16,-5-4 15 0,-2 1 7 15,-2 0 6-15,-7-2-3 0,-6 0 4 16,-6 2-15-16,-11 4-6 0,-14 3-11 16,-16 7-4-16,-7-5-2 0,3 1-27 15,9-7-68-15,11-7-17 0,7-2-34 16,13-5-94-16,7-4-210 0</inkml:trace>
  <inkml:trace contextRef="#ctx0" brushRef="#br0" timeOffset="1079.38">9219 8833 986 0,'0'-7'5'0,"6"-1"16"0,4-2-12 16,6 1-5-16,9-3 22 15,9 1 9-15,13 2-13 0,10 5-14 16,6 4-7-16,-5 1 1 0,-9 11 3 16,-15-2-4-16,-11 3-1 0,-8 0-3 15,-8 0-9-15,-2 4-4 0,-5 4-17 16,-7 5 25-16,-11 1 8 0,-12 4 15 15,-11 5-9-15,-8 2 2 0,8-8 9 16,10-5 2-16,12-11 13 0,10-4-1 16,4 1-5-16,1 0-6 0,4 4-15 15,2-2-5-15,7 4 8 16,8-1 4-16,2 1 4 0,7 2 10 16,7 2 4-16,9 7-7 0,-2-3-8 15,-7-3-1-15,-6-2-12 0,-10-4 13 16,1 2-7-16,-4 2-5 0,-7-1 1 15,-7 2-3-15,-11 2 7 0,-17 6-2 16,-13 3-6-16,-19 5-1 0,-5-4-41 16,5-6-7-16,8-11-22 0,14-10-55 15,8-6-98-15,11-6-62 0,7-3-94 16</inkml:trace>
  <inkml:trace contextRef="#ctx0" brushRef="#br0" timeOffset="1423.06">10518 7686 865 0,'0'0'3'15,"0"0"-2"-15,33 34 0 0,-17-11 0 16,5 13 28-16,3 17 16 0,3 24-23 16,1 13-13-16,-4 11-5 0,-2 6 29 15,-8 1 1-15,0 8-12 0,-5 5-11 16,-4 4-5-16,-3 2-6 0,-5-3 0 16,-7-4 0-16,-9-7 4 0,-9-6 5 15,-8-4-9-15,-10-11 4 0,-8-3 29 16,-8-8-17-16,-6-3 4 0,-4-6-9 15,-1-6-10-15,2-12 2 0,0-11 0 16,6-11-3-16,3-15-11 0,6-9-101 16,4-14-86-16,15-6-117 0,6-8-209 15</inkml:trace>
  <inkml:trace contextRef="#ctx0" brushRef="#br0" timeOffset="1751.11">8943 7496 907 0,'-45'-3'48'0,"-9"6"-57"16,0 16 9-16,0 9 0 0,-3 10 7 15,-1 14 23-15,-5 14-12 0,2 13 4 16,0 18-7-16,0 18 6 0,2 19-6 16,2 14-8-16,4 15 2 0,10 12-7 15,6 8-4-15,12 5-4 0,11 2 6 16,9-4 0-16,14-10 3 0,12-6-5 16,15-13 2-16,9-14-26 0,11-15 4 15,10-16-27-15,9-18-21 0,7-14-72 16,-17-28-143-16,-8-19-164 0</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7:14:42.977"/>
    </inkml:context>
    <inkml:brush xml:id="br0">
      <inkml:brushProperty name="width" value="0.05292" units="cm"/>
      <inkml:brushProperty name="height" value="0.05292" units="cm"/>
      <inkml:brushProperty name="color" value="#FF0000"/>
    </inkml:brush>
  </inkml:definitions>
  <inkml:trace contextRef="#ctx0" brushRef="#br0">6436 9613 353 0,'0'0'55'15,"-49"-49"-55"-15,41 32 16 0,2 3-3 16,-2-4 35-16,-4-1 0 0,-2-2-23 15,-3 0 3-15,-6 0-13 0,-12-4-10 16,-14-5 10-16,-20-4-8 16,-13 0-2-16,-5-1 3 0,-2 4 8 15,2 0-4-15,-4 0 0 0,0-1 3 16,-1 3 3-16,0-2 0 0,-1-1-1 16,-1 1 5-16,-1-1-5 0,1 2-16 15,0 3 18-15,-2-1-10 0,-4 0 0 16,-7 4 2-16,-4 2-11 0,-4 1 7 15,-5 2 5-15,-4 4-4 0,-8 2-1 16,-4 2-2-16,-1 4-3 0,-2 1 5 16,-2 5-7-16,-1 1 4 0,1 4 9 15,1 2-13-15,2 4 0 0,-4 4 9 16,6 3-8-16,-3 6 2 16,6 4-6-16,0 3 5 0,6 2-2 15,7 4 0-15,4 4-4 0,6 7 4 16,2 6 10-16,-4 8-10 0,0 9-2 15,4 10-1-15,-2 12 3 0,-4 12 0 16,2 3-48-16,3 0 44 0,16-11 4 16,28-14 11-16,24-6-7 0,17-3-3 15,16-3-1-15,7 2-12 0,5-2 5 16,11 1-2-16,15 1-12 0,7-4 1 16,14 1 7-16,8-5-4 0,7-1-1 15,8-4 4-15,4-4 13 0,9-1-14 16,9-3 14-16,11-4-1 0,7-2-12 15,10-6 7-15,8-4 1 0,4-5 6 16,11-5 14-16,6-10 4 0,10-3 23 16,4-6 27-16,4-5-48 0,1-1-3 15,-1-5 4-15,1-3-11 0,-2-6 7 16,-4-1 6-16,-4-6-8 0,-2-2-1 16,-3-3 2-16,-4-3 8 0,0-3-15 15,-6-1 8-15,-3-4-4 0,-5-2-4 16,-3-3 11-16,-4-4-4 0,-3-2 5 15,-9-3-20-15,-8-2 3 0,-10-4 1 16,-9-3-2-16,-7-3 8 16,-8-4-2-16,-8-2-9 0,-9-1 11 15,-10-2-1-15,-7-3 0 0,-9 0-5 16,-9-5-2-16,-7 0-3 0,-7 0 0 16,-8 1-7-16,-8 1 2 0,-15 1-20 15,-12 1-1-15,-14 4 10 0,-17-2 3 16,-19 6-9-16,-19 6-6 0,-23 6-11 15,-20 9 13-15,-20 12 4 0,-17 7 11 16,-15 12 9-16,-12 12-28 0,-7 10 27 16,-5 15-22-16,3 10-17 0,16 8-24 15,24 7-29-15,27 4-25 0,30 6 32 16,31 7-84-16,32-13 6 16</inkml:trace>
  <inkml:trace contextRef="#ctx0" brushRef="#br0" timeOffset="31206.37">24887 11717 281 0,'0'0'23'0,"0"0"-23"15,30-50 15-15,-19 26 17 0,1 2-7 16,-4 1-1-16,0 0 0 0,-2 0-12 16,-1 0-2-16,-3 1 2 0,-2 1 6 15,-1 0-7-15,-5 0-11 0,-5 0-3 16,-2-1-2-16,-6-3 10 0,-4 0-5 15,-9-6 17-15,-12-10-4 0,-15-6 0 16,-9-3 6-16,-6-2-11 0,-4 3 5 16,-2 4-8-16,-7-2 17 15,-6 1-6-15,-1 2 0 0,-1 4 8 16,0 4 2-16,2 5-15 0,2 2-4 16,-2 3 15-16,-2 1-2 0,-6 2-8 15,-4 2 2-15,-5 2-14 0,0 3 7 16,-1 0-1-16,-5 4-1 0,-1 0-1 15,-3 8-2-15,1 2-1 0,5 0 9 16,1 7 4-16,4 4 5 0,4 4-10 16,2 2-6-16,3 0-1 0,1 2 0 15,0 1 4-15,-2 1-6 0,-3 1-2 16,1 1 2-16,-2 0 2 0,0 0 0 16,-1 4 5-16,-6 2 2 15,2 1-7-15,-1 4 6 0,2 4 3 16,5 3 7-16,3 4-3 0,5 3-14 15,5 3 6-15,6 1 0 0,8 3-2 16,9 2 0-16,8 1 2 0,7 6-7 16,3 0-6-16,10 5 6 0,5 2 1 15,8 4-1-15,6 2 1 0,7 0 0 16,11 0 3-16,3 2-4 0,8 3-2 16,7-2-1-16,4 2 1 0,8-3 1 15,3-3-1-15,5 0-3 0,6-4 0 16,8 1 4-16,9-1-4 15,11-3-4-15,10-2 9 0,12 3-3 16,13-4 4-16,11 0-4 0,9-3 6 16,12-1-3-16,5-5 0 0,9-1 17 15,4-3-8-15,3-9-8 0,0 0 2 16,2-5-1-16,-1-5 3 0,5-4-5 16,2-4 6-16,6-2 2 0,3-3-7 15,2-1 1-15,1-5 3 0,-1-3-5 16,3-5 0-16,-6-7 0 0,-6-5 2 15,-5-9-1-15,-7-11-1 0,-5-6 0 16,-3-7 4-16,-6-7-4 0,-1-4 33 16,-2-1-7-16,-2-5 10 0,-4-2-22 15,-6-3-1-15,-4-2 16 0,-5-4-15 16,-6-2-11-16,-5-2 3 0,-10-4-3 16,-7-4 4-16,-8-5-3 0,-8-3 2 15,-8-3-6-15,-11-3 1 0,-9-4 0 16,-10-2 0-16,-9-4 1 0,-7-3-2 15,-11 1 0-15,-7-7 4 0,-6 2-2 16,-12 1-2-16,-4 1 0 0,-11 3 2 16,-9 2-3-16,-9 4 2 0,-11 4-2 15,-11 3-2-15,-11 4 3 0,-14 5 0 16,-10 5 3-16,-18 7-1 0,-14 6 2 16,-14 8-4-16,-19 7-1 15,-13 7 1-15,-14 8 2 0,-16 9-2 16,-7 8 2-16,-6 12-7 0,-9 12 3 15,5 15 2-15,-1 17 0 0,4 18-82 16,5 17-85-16,-5 5-86 0,57-15-183 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05:36.055"/>
    </inkml:context>
    <inkml:brush xml:id="br0">
      <inkml:brushProperty name="width" value="0.05292" units="cm"/>
      <inkml:brushProperty name="height" value="0.05292" units="cm"/>
      <inkml:brushProperty name="color" value="#FF0000"/>
    </inkml:brush>
  </inkml:definitions>
  <inkml:trace contextRef="#ctx0" brushRef="#br0">7062 5303 488 0,'0'0'33'0,"0"0"-29"0,0 0 18 15,-48-28 2-15,32 27 21 0,-1 2-12 16,-3 6-13-16,1 6-8 0,1 3-7 15,-1 5 1-15,3 4-4 0,-1 8-2 16,2 11 2-16,0 12-2 0,2 7 0 16,2 0 0-16,5-1-1 0,2-5 1 15,3-3-1-15,4-4-2 16,10-11-3-16,1-12 1 0,3-11 3 16,-1-9-5-16,10-7-13 0,13-6 20 15,13-11 37-15,10-9 12 0,-5-7-17 16,-5-4-10-16,-8-2-1 0,-4-3 1 15,-5-2 6-15,-4-1 0 0,-3-1-6 16,-6 1 0-16,-7 1-7 0,-4 2-3 16,-7 4 0-16,-4 6 1 0,-1 10-2 15,-4 6-7-15,-6 5-4 0,-2 0-38 16,-7 4-3-16,-10 2 28 0,1 5 10 16,-2 4-17-16,-5 10-49 0,9 2-19 15,-2 4 7-15,6 2-7 0,10 6-44 16,3-4-92-16</inkml:trace>
  <inkml:trace contextRef="#ctx0" brushRef="#br0" timeOffset="224.1">7777 5635 720 0,'0'0'0'0,"0"0"-13"0,0 0 13 16,0 0 11-16,0 0-7 15,-27 0 3-15,27 0-7 0,0 0-3 16,0 0-77-16,3 0-25 0,4 0-27 16,6-4-9-16,-1-3 33 0,0 0-43 15</inkml:trace>
  <inkml:trace contextRef="#ctx0" brushRef="#br0" timeOffset="648.31">7896 5455 537 0,'0'0'28'0,"0"0"24"0,0 0 22 15,0 0-50-15,-36 24-1 0,31-10 10 16,0 8-18-16,-2 6-8 0,-1 14-7 16,-2 9 2-16,-1 6 0 0,-2-3 0 15,2-6-2-15,-2-7 0 0,1-10-3 16,3-7-1-16,3-9-2 0,0-3-13 15,3-2-16-15,1 1-30 16,2-3-64-16,4-6-127 0</inkml:trace>
  <inkml:trace contextRef="#ctx0" brushRef="#br0" timeOffset="1118.05">8583 5091 578 0,'0'0'1'0,"-29"46"-1"0,9-3 4 16,-2 13 1-16,3 5 9 0,7-5 5 15,7-5-9-15,5-7-8 0,2-4-2 16,8-5 2-16,0-8-2 0,2-9 0 16,1-9-5-16,1-5-9 0,5-4-20 15,3-4 34-15,4-7 55 0,2-8 6 16,4-12-22-16,5-10-7 0,3-10 0 15,-2-7-3-15,-7-1-13 0,-4 7-9 16,-8 5-1-16,-6 3-4 0,-4 6-2 16,-1 1-5-16,-7 8 4 0,0 8-4 15,-1 6-35-15,-6 5 7 0,-2 1 30 16,-4 4-14-16,-4 2 8 0,-1 6-26 16,-3 9 1-16,-1 7-17 0,0 14-38 15,3-2-105-15,6-5-64 0</inkml:trace>
  <inkml:trace contextRef="#ctx0" brushRef="#br0" timeOffset="1275.59">9096 5346 896 0,'0'0'44'0,"0"0"-38"0,0 0-6 16,0 0-9-16,0 0 9 15,0 0-3-15,27 4-75 0,-8-13-72 16,-3 0-89-16,1-3-85 0</inkml:trace>
  <inkml:trace contextRef="#ctx0" brushRef="#br0" timeOffset="1634.66">9709 4879 695 0,'0'0'194'0,"0"0"-175"16,0 0 7-16,0 0-23 0,0 0 32 16,-9 48-14-16,-3-14 3 15,-5 17-14-15,-8 18-8 0,-4 8-2 16,1-1-1-16,4-6-8 0,7-11-27 16,7-11 10-16,6-12 6 0,4-12 8 15,1-10 1-15,4-3-16 0,5 0-16 16,4-1 12-16,2-4 17 0,6-5 1 15,2-4 4-15,3-11 9 0,7-8 1 16,-3-2 3-16,0-2-3 0,-3 0 5 16,-6 4 16-16,-2 1 12 0,-7 1-3 15,-6 5-4-15,-5 2-11 16,-5 1-7-16,-6 4-7 0,-3 1-2 16,-5 3 2-16,0 2-2 0,-1 2-2 15,3 0-2-15,1 1-5 0,7 2-22 16,4-1-46-16,10-2-74 0,4 0-78 15,3 0-53-15</inkml:trace>
  <inkml:trace contextRef="#ctx0" brushRef="#br0" timeOffset="1956.59">10167 4743 963 0,'0'0'0'16,"0"0"5"-16,0 0-5 0,0 0 5 16,51-39 11-16,-30 30-1 0,4-4-5 15,2 2-7-15,8 0-3 0,8-1 0 16,8 3 0-16,3 6-9 0,-6 6-10 16,-7 11-2-16,-7 5 5 0,-7 2 9 15,-3 0 3-15,-4 11 2 0,-1 9 2 16,-2 13 0-1,-4 7 1-15,-9 0 4 0,-5-1 0 16,-11-1 17-16,-8 2 4 0,-8 1 0 16,-11-1 10-16,-9 0 0 0,-7 0-1 15,-10-2-9-15,-5-2-3 0,-4-4-14 16,-5-5-3-16,0-7-6 0,-1-11 0 16,1-8-25-16,0-8-78 15,20-6-110-15,9-6-157 0</inkml:trace>
  <inkml:trace contextRef="#ctx0" brushRef="#br0" timeOffset="2384.67">6429 4921 811 0,'0'0'66'16,"0"0"-66"-16,-40-30 37 0,26 23-12 16,4 4-16-16,-3 3 2 0,2 6 10 15,-2 7 23-15,-1 10-44 0,-3 16-4 16,0 25-2-16,-1 26-13 0,2 16-21 15,2 4-28-15,6 1-16 0,3-7-18 16,3 1-9-16,2 0-8 0,4-6 7 16,4-9-2-16,8-15 54 15,4-13 53-15,3-14 7 0,3-16 7 16,-3-11 3-16,8-11-10 0,12-10 3 16,9-6-3-16,7-10 22 0,0-11-22 0,-10-3-2 15,-1-6 2-15,-4-4 2 0,-2-7-2 16,-5-4 0-16,-11 8-54 0,-7 2-102 0</inkml:trace>
  <inkml:trace contextRef="#ctx0" brushRef="#br0" timeOffset="2560.69">6393 5082 619 0,'0'0'0'0,"75"-58"-68"16,6 7 68-16,21-10-37 0,13-2-28 15,-26 16-99-15,-20 9-65 0</inkml:trace>
  <inkml:trace contextRef="#ctx0" brushRef="#br0" timeOffset="3500.4">7184 6416 721 0,'0'0'0'16,"0"0"0"-16,0 0-6 0,-4-7 8 15,12 10-2-15,4 5 4 0,4 4-4 16,5 4 0-16,6 4 2 0,9 7-1 16,13 5 3-16,13 2-1 0,5-2-1 15,1-4-1-15,-4-8-1 0,-6-3-2 16,-4-5 1-16,-5-3-9 0,-6 1-22 16,-6-3-14-16,-9-3-7 0,-7-2-28 15,-7-2-26-15,6-5 3 0,-5-3-10 16,1-2-19-16</inkml:trace>
  <inkml:trace contextRef="#ctx0" brushRef="#br0" timeOffset="3734.75">7909 6017 746 0,'0'0'25'16,"0"0"3"-16,0 0-23 0,0 0 16 15,0 0 22-15,20 43-8 0,-1-22-12 16,4 2-10-16,10 11-8 0,9 0-2 16,11 7-1-16,4-4 2 15,-2-3-2-15,-4-8-2 0,-5-7 0 16,-3-1-4-16,1-2-40 0,-4-2-60 16,-3 1-61-16,-2-3-79 0,-9 0-16 15</inkml:trace>
  <inkml:trace contextRef="#ctx0" brushRef="#br0" timeOffset="4094.34">7625 7091 825 0,'0'0'21'0,"0"0"-21"0,65 5 13 16,-17-4 16-16,20-1 10 0,9-2 1 16,2-7-40-16,-3-6 0 0,-7-4-14 15,2-9 3-15,-5-5 11 0,-3-4 16 16,-5-4-13-16,-11 1 2 0,-6 2 2 15,-7-1 3-15,-5 1 1 0,-5-2 25 16,-3 1 3-16,-4-2-33 0,-7-4 8 16,-1-4-1-16,1-2-4 0,1-4-9 15,3 0-3-15,3 3-37 0,0 0-20 16,3 8-27-16,-1 4-51 0,-2 6-65 16,-4 12-109-16</inkml:trace>
  <inkml:trace contextRef="#ctx0" brushRef="#br0" timeOffset="4500.54">9189 6218 485 0,'0'0'412'0,"0"0"-412"0,0 0-6 16,-19 35 2-16,19-5 4 0,2 16 1 15,1 19-1-15,1 7 0 0,1 0-1 16,3-6-19-16,3-11-24 0,2-5 33 16,4-7-8-16,0-6-6 0,1-12 25 15,-3-8 0-15,-1-5-3 0,0-4-15 16,5-2 18-16,3-4 18 0,2-2-14 16,2-5-4-16,-1-8-1 0,-2-7-6 15,1-9-39-15,-5-11-91 0,-5-12-103 16,-6 8-5-16</inkml:trace>
  <inkml:trace contextRef="#ctx0" brushRef="#br0" timeOffset="4656.76">9173 6192 812 0,'0'0'4'16,"0"0"30"-16,69-34-30 0,-10 7 3 15,22-7 5-15,6-4-8 0,-2 1-4 16,-10 6-53-16,-17 8-99 0,-10 4-42 16,-15 6-67-16</inkml:trace>
  <inkml:trace contextRef="#ctx0" brushRef="#br0" timeOffset="4939.91">9788 6116 684 0,'0'0'9'15,"-23"44"46"-15,8-4 20 0,2 14-18 32,3 4-11-32,6-2-15 0,4-8-23 15,6-17-5-15,4-7-3 0,4-10-3 16,4-6-13-16,12-4-52 0,14-4-56 16,10-9 116-16,3-13-47 0,-5-6-19 15,-14-1 52-15,-7-3 20 0,-9 2 2 16,-6 6 19-16,0-9 43 0,-11-3 14 15,-4-3-5-15,-1-4-15 0,-11 6-26 16,-5 9-15-16,2 7-9 0,-1 5-6 16,1 5-1-16,-5-2-28 0,-2 3-19 15,-4 2 5-15,2 5 2 16,1 3-3-16,4 13-43 0,4-2-57 16,7 1-132-16</inkml:trace>
  <inkml:trace contextRef="#ctx0" brushRef="#br0" timeOffset="5142.87">10499 6379 1081 0,'0'0'0'0,"0"0"8"15,-18 52-3-15,8-15 14 0,-4 10 8 16,-4 8-17-16,-2-4-6 0,2-5-4 15,3-15-7-15,5-11-47 0,-2 4-59 16,4-8-130-16,1-4-230 0</inkml:trace>
  <inkml:trace contextRef="#ctx0" brushRef="#br0" timeOffset="5455.3">10908 5934 491 0,'0'0'335'15,"0"0"-302"-15,0 0 77 0,5-34-28 16,-5 32-1-16,-1 2-51 16,-6 1-30-16,-2 10 1 0,-5 6-1 15,-7 13-17-15,-8 17-14 0,-2 17-5 16,0 9-28-16,7-1-7 0,9-8-4 16,11-14-3-16,7-9-17 0,8-13 95 15,2-9 8-15,4-11-8 0,0-6 0 16,12-2 0-16,9-9 50 0,15-16 1 15,0-6-30-15,-6-7 6 0,-9 2 5 16,-14 7-2-16,-9 5 7 0,-3-5-1 16,-4 4-5-16,-3 0-16 0,-2-2-8 15,-3 3-7-15,-2-2 0 0,-3-4-27 16,-3 3-29-16,1-2-23 0,-1-7-33 16,1 8-77-16,2 5-131 0</inkml:trace>
  <inkml:trace contextRef="#ctx0" brushRef="#br0" timeOffset="5611.74">11331 6227 936 0,'0'0'88'0,"0"0"-76"0,0 0-1 0,0 0 19 15,0 0-7-15,0 0-23 16,42-33-29-16,-17-3-135 0,-4 1-124 15,-3 0-177-15</inkml:trace>
  <inkml:trace contextRef="#ctx0" brushRef="#br0" timeOffset="5880.08">11631 5666 974 0,'0'0'54'0,"0"0"-30"0,53-24-3 16,-7 18-9-16,-4 4-4 0,-2 2 0 15,-10 5 9-15,-10 9-17 16,3 6-12-16,2 16-19 0,-7 16 1 16,-10 22 14-16,-8 9-8 0,-17 2-25 15,-8-7-36-15,-1-15 2 0,2-10 57 16,5-9 26-16,8-15 17 0,5-8 29 16,6-8 7-16,4-1-5 0,4-1-13 15,5 1-11-15,7-4-24 0,11-5 7 16,12-8-1-16,13-20-6 0,4-9-82 15,0-9-120-15,-17 7-99 0,-13 7-112 16</inkml:trace>
  <inkml:trace contextRef="#ctx0" brushRef="#br0" timeOffset="6139.74">12474 5431 844 0,'0'0'96'0,"0"0"-96"15,0 0 20-15,47-28 3 0,-14 17 17 16,13-1-33-16,12 0-4 16,4 4-3-16,-5 8 0 0,-6 3-7 15,-13 10-3-15,-8 4-1 0,-8 1-1 16,-4 2 8-16,-1 11-1 0,1 17 5 16,1 20-2-16,2 17 2 0,-9 4 0 15,-2 0-1-15,-5-6 0 0,-1 2 1 16,-2 0 0-16,-5-2-20 0,-7-1 6 15,-8 0-7-15,-8 1-18 0,-9 2-39 0,7-23-103 0,-2-11-159 16</inkml:trace>
  <inkml:trace contextRef="#ctx0" brushRef="#br0" timeOffset="7187.94">4466 11370 799 0,'0'0'1'0,"0"0"9"15,0 0 23-15,0 0 1 0,-37-24 9 16,35 24-1-16,1-2-15 15,-1 2-18-15,1 0-9 0,0 4-3 16,-1 4-4-16,2 6 2 0,0 7-1 16,0 12 1-16,0 14-5 0,0 15-15 15,0 9-3-15,3 1-7 0,0 0 6 16,0-5 0-16,2 0 6 0,1-2 23 16,0-6 6-16,4-1-2 0,-1-6 4 15,5-3 13-15,4-6 20 0,4-7 12 16,0-4-8-16,-2-11-4 0,9-2-13 15,8-7-4-15,9-5-6 0,4-6-6 16,1-9-11-16,-4-13-1 0,-2-7-6 16,2-7-47-16,-3-5-39 15,-3-7-50-15,-9 8-115 0,-10 4-158 0</inkml:trace>
  <inkml:trace contextRef="#ctx0" brushRef="#br0" timeOffset="7422.66">4584 11186 880 0,'0'0'0'0,"72"-31"0"0,-14 14 2 15,7 0 2-15,-5 7 3 0,-8 9-3 16,-10 1-4-16,-3 7-47 0,-4 1-122 31,-12 1-80-31,-5-3-114 0</inkml:trace>
  <inkml:trace contextRef="#ctx0" brushRef="#br0" timeOffset="7768.22">5169 11339 977 0,'0'0'14'0,"0"0"8"15,0 0 67-15,0 0-52 0,-34 19 4 16,29-8-34-16,-2 4-7 0,2 5-3 16,0 5 3-16,4 7-4 0,4 10-7 15,11 6-23-15,2-6-8 16,3-10 5-16,-2-14 11 0,1-7-2 15,5-1 7-15,9 0 8 0,9-5 7 16,6-5 2-16,1-4 3 0,-12-7-1 16,-10 0 2-16,-9 0 0 0,-5 1-5 15,0-4 5-15,2-5 9 0,-3-2 30 16,-5-3 3-16,-4-2-12 0,-2-3-11 16,-4-1-2-16,-4 0-2 0,-4 2-9 15,-4 1 0-15,0 3-2 0,-4 3-4 16,2 3-18-16,1 4-23 15,1 5-22-15,4 3-45 0,2 6-65 16,4 2-124-16</inkml:trace>
  <inkml:trace contextRef="#ctx0" brushRef="#br0" timeOffset="7916.48">5717 11462 163 0,'0'0'794'15,"0"0"-775"-15,0 0 36 0,0 0 0 16,0 0-55-16,0 0-4 0,-3 16-1 0,6-16-38 16,2-3-46-16,8-13-62 0,1-2-132 15,-2-2-58-15</inkml:trace>
  <inkml:trace contextRef="#ctx0" brushRef="#br0" timeOffset="8220.75">6099 11060 737 0,'0'0'292'0,"0"0"-288"0,0 0 5 16,0 0 22-16,0 0 24 0,29 42-9 15,-20-23-8-15,0 4-22 0,2 12-7 16,1 9-5-16,5 12-3 15,2 2-1 1,0-5-4-16,0-6 4 0,-3-9-3 16,1-3 1-16,-3-8-17 0,-3-5-23 15,-1-6-25-15,-4-1-11 0,3 2-5 16,1 1 0-16,-1-1 9 0,-1 1-3 16,0-6-10-16,5-2-39 0,-2-3-90 15,0-7-65-15</inkml:trace>
  <inkml:trace contextRef="#ctx0" brushRef="#br0" timeOffset="8553.44">7017 11415 209 0,'0'0'783'0,"0"0"-771"15,0 0-2-15,5 38 10 16,-1-12 19-16,0 9-2 0,-1 8-7 15,-3 8-24-15,0 2-5 0,-4-5-1 16,-1-13-26-16,1-12-36 0,1-7-51 16,-2 2-61-16,1-4-51 0,-1-5-97 15</inkml:trace>
  <inkml:trace contextRef="#ctx0" brushRef="#br0" timeOffset="8861.49">7366 10818 717 0,'0'0'23'0,"-19"53"7"15,7-6 19-15,2 11 5 0,3 4-15 16,5-4-6-16,4-10-22 0,8-9-11 16,0-11-1-16,4-8-2 0,-4-8-15 15,1-4 18-15,4-2 1 0,0-1 4 16,5-2-4-16,1-3 0 0,-3-3 10 15,2-8 22-15,-4-3 7 0,-1-7 12 16,-4-2-1-16,-3-12-15 0,-5-7-9 16,-4-9-12-16,-12-2-6 0,-1 5-9 15,-5 7-3-15,1 7-29 0,1 3-13 16,3 6-12-16,3 7-4 0,5 8-35 16,2 5-139-16,3 2 170 15,-1 2-79-15,1 1-181 0</inkml:trace>
  <inkml:trace contextRef="#ctx0" brushRef="#br0" timeOffset="9012.41">7617 11180 903 0,'0'0'89'0,"0"0"-34"0,0 0 33 15,0 0-9-15,0 0-19 0,0 0-32 16,0 0-7-16,8 0-20 0,-5-7-1 15,1-4-64-15,9-16-102 0,1 0-107 16,0-1-282-16</inkml:trace>
  <inkml:trace contextRef="#ctx0" brushRef="#br0" timeOffset="9314.49">7962 10756 1029 0,'0'0'23'0,"0"0"28"0,0 0-5 16,0 0-14-16,38-31 5 0,-13 14-8 16,8-5-14-16,10-3-13 0,9-6 1 15,1 1-1-15,-2 2-1 0,-5 3-1 16,-8 6 0-16,-2 1 0 0,-9 2-1 16,-3 6-5-16,-8 2 0 0,-1 1-7 15,0 1 12 1,0 1 1-16,-2 4-1 15,-2 1-7-15,-4 4-6 0,-5 8 3 16,-2 9 3-16,-8 17 8 0,-9 22 22 16,-8 24-6-16,-1 14-16 0,-1 0 1 15,7-6 0-15,5-14-1 0,4-6-1 16,4-13-5-16,6-11-26 0,1-16-27 16</inkml:trace>
  <inkml:trace contextRef="#ctx0" brushRef="#br0" timeOffset="9652.5">8897 10229 744 0,'0'0'52'0,"0"0"28"0,0 0-12 16,46-39 2-16,-21 27-13 0,4-1-17 0,9 3-4 0,6-1-23 15,6 5-10-15,1 5-2 16,-5 4-1-16,-9 9 0 0,-10 4-2 16,-6 2-5-16,-5 0 3 0,0 11-1 15,3 18-2-15,-2 21-3 0,-4 16 8 16,-8 5 2-16,-5-3 2 0,-3-6-2 16,-4 1-5-16,-6 0 2 0,-4-1 2 15,-6 1-1-15,-7 0-8 0,-7 1 5 16,-7-1 5-16,-8 1 8 0,-5 0 7 15,-2-4-15-15,-2-1-25 0,1-6-47 16,1-3-43-16,15-20-128 16,8-12-161-16</inkml:trace>
  <inkml:trace contextRef="#ctx0" brushRef="#br0" timeOffset="47864.35">25956 5082 403 0,'0'0'62'15,"0"0"-41"-15,-27-18 33 0,21 14-4 16,5 2-33-16,1 0 6 0,1 2-18 15,2 0 9-15,3 0 0 0,1 0 7 16,6 2-13-16,3-1 2 0,3-1-8 16,3 0 3-16,1 0-1 15,2 0 6-15,1 0-10 0,2 5 1 16,0 4-1-16,1 3 0 0,-2 5 0 16,-3 5-1-16,-3 4 0 0,-3 9 1 15,-6-3 1-15,-5 0-1 0,-6 1 3 16,-4-5 26-16,-7 3 4 0,-5-1 7 15,-3-2 0-15,-4 0 1 0,-2-3 2 16,2 1-1-16,0-5-9 0,2 0-3 16,4-3-9-16,4-1-9 0,5-2 0 15,5-1-12-15,2 0-2 0,8-2-4 16,6-2 4-16,5-2 2 0,11 0 2 16,13-3-2-16,15-5-21 15,7-3-19-15,0-8-20 0,-3-5-24 16,-7-4-56-16,-6-1-110 0,-15 5-39 15</inkml:trace>
  <inkml:trace contextRef="#ctx0" brushRef="#br0" timeOffset="47973.93">26645 5482 606 0,'0'0'57'0,"0"0"-46"0,0 0 16 15,0 0-27-15,0 0-19 0,3-52-103 16,19 27-107-16</inkml:trace>
  <inkml:trace contextRef="#ctx0" brushRef="#br0" timeOffset="48332.99">26902 5017 947 0,'0'0'25'0,"0"0"-23"0,0 0 7 16,55-37-8-16,-22 25 1 0,8-2 1 15,4 2 5-15,1 4-2 0,-12 1-6 16,-10 7 0-16,-11 0-20 0,-4 1-11 16,0 3-18-16,-2 2 15 15,0 1 13-15,-3 1 17 0,-1 0 3 16,0 3 1-16,0 1 5 0,2 2 5 16,0 0 0-16,1 3 1 0,1-1 2 15,2 2 3-15,1 1 5 0,1 2 5 16,2 3-2-16,1-1 3 0,3 9 3 15,-2-4 0-15,1 3-1 0,2 4 1 16,-4-8-5-16,0 4 10 0,0-1-6 16,-2-7-1-16,0 0-1 0,0-2-18 15,-3-3-5-15,-3-3-3 0,-4-5 0 16,-2-2-1-16,-3-2-1 0,-9-1-28 16,-7 1-49-16,-28 6-71 15,2-2-122-15,-2-1-206 0</inkml:trace>
  <inkml:trace contextRef="#ctx0" brushRef="#br0" timeOffset="49498.61">26507 5131 813 0,'-2'-5'32'0,"2"-1"-32"0,0 0 43 16,0-1-35-16,4 2 2 0,1-4 11 16,2 2-2-16,2-2-9 0,2-1 6 15,3 2 1-15,2 1-5 16,2 2-2-16,4 1-8 0,4 2-2 15,2 2 0-15,2 0 0 0,7 2-15 16,5 3-3-16,8 5-4 0,-1-1 8 16,-7 4 2-16,-11-4 9 0,-9 0 3 15,-9-2 1-15,-2 2 0 0,0 5 2 16,-4 1 10-16,-2 5 18 0,-5 2 5 16,-8 2 8-16,-8 2 1 0,-4 0-3 15,-6 2-11-15,-3-1-4 0,2-4-4 16,2 1-5-16,7-5-5 0,5-2-5 15,9-1-8-15,4-4-3 16,9-2 3-16,7 2 0 0,4-2 1 16,5 1-1-16,2-2 3 0,3 3 1 15,0 2 3-15,-2 2-1 0,-3 1 11 16,-4 4 6-16,-5 1 1 0,-4 2 3 16,-6-1-7-16,-5 2-10 0,-2-1-10 15,-11 2-2-15,-5-3-32 0,-38 16-74 16,3-9-113-16,-7-3-269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07:29.841"/>
    </inkml:context>
    <inkml:brush xml:id="br0">
      <inkml:brushProperty name="width" value="0.05292" units="cm"/>
      <inkml:brushProperty name="height" value="0.05292" units="cm"/>
      <inkml:brushProperty name="color" value="#FF0000"/>
    </inkml:brush>
  </inkml:definitions>
  <inkml:trace contextRef="#ctx0" brushRef="#br0">8419 7252 706 0,'0'0'0'0,"-44"-43"-37"0,26 29 19 16,-1-2-5-16,-2-2 23 0,-4-2 2 16,3 3 5-16,-2-4-7 0,1 3-18 15,-1 0-30-15,0 1 12 0,-1 1 22 16,-9 0-13-16,-9 0 1 0,-8 0 20 15,-1-2-11-15,1 2 17 0,7 4 0 16,2-1 8-16,-2 3-1 0,-6 2 14 16,-3 0 5-16,-6 2 2 15,-6 3 2-15,-2 3-12 0,-3 3 12 16,-3 6-16-16,-3 3 18 0,-3 5-14 16,-1 0-4-16,1 7 1 0,2 4-6 15,4 3-4-15,5 3-3 0,2 5-2 16,6 1 1-16,4 6-3 0,2 7-2 15,2 6-15-15,1 11 3 0,2 7 3 16,1 7-6-16,7 5 17 0,1 2-5 16,12 0-12-16,9-4 16 0,12-9 1 15,13-7-5-15,14-10 7 0,10-11 5 16,11-4 15-16,8-6 3 16,5 0-2-16,7-5-2 0,8-5-18 15,2-2 1-15,7-3 3 0,6-3 2 16,6-6 18-16,3-4-15 0,1-5-6 15,4-7-4-15,6-5 32 0,3-7 12 16,8-8-20-16,4-7-23 0,2-10 2 16,2-6 0-16,-4-6 5 0,-5-2-8 15,-5-5-2-15,-11-2-17 0,-11-2 14 16,-12-2-18-16,-13 4 22 0,-13 1 1 16,-11 0 3-16,-12 3 13 0,-12-1 15 15,-13 0 11-15,-7 2 8 0,-15-4-3 16,-13 3-19-16,-11-2-1 15,-10 5-23-15,-9 5-4 0,-8 6-1 16,-8 11-19-16,-5 8-71 0,-4 10-9 16,-6 8-50-16,0 4-47 0,23 5-70 15</inkml:trace>
  <inkml:trace contextRef="#ctx0" brushRef="#br0" timeOffset="1376.48">7932 13296 270 0,'0'0'137'0,"-42"-11"-81"16,16 6 14-16,-2-1 6 0,0 1 10 15,1 0-40-15,2 1-1 0,0 1-11 16,1-2 0-16,-2-1 4 0,-7-1-6 16,-9 0-6-16,-9 0-11 0,-1 0-2 15,0 3-6-15,4 2-6 0,7 2 1 16,-1 0-2-16,-4 4 0 0,-4 6-3 15,-5 3-1-15,-6 4-5 0,-3 6 4 16,-3 3-5-16,-3 5 3 0,-2 5 2 16,1 0-4-16,4 2-3 0,9-2-4 15,5 0-15-15,6-2 12 0,3 2-12 16,2 0-19-16,2 2 7 0,1 1-5 16,3 0 12-16,1 3 13 0,2 3 12 15,4 3 10-15,2 1 1 0,4 6 0 16,1 2 0-16,6 3 0 0,1 5 0 15,5 0-5-15,8-1 5 0,4-2 4 16,12 0-1-16,7-7 0 0,7-4 1 16,7-1 3-16,4-2 12 15,10-5 2-15,4-2-1 0,7-5 2 16,6-3 1-16,4-4 2 0,5-3-4 16,4-2-4-16,7-4-1 0,4 1-1 15,5-1-7-15,2-2-2 0,1 0 4 16,5-2-2-16,0-3 10 0,6 0-5 15,5-6-4-15,2-2 4 0,4-4-3 16,0-2-4-16,1-7-1 0,-6-6 7 16,-2-5-5-16,-6-3 3 0,-6-3 3 15,-5-2 6-15,-9-1-5 0,-9-2-11 16,-11 0 20-16,-9-3 26 0,-7-1 0 16,-8 0-12-16,-5-1-3 15,-7-2-21-15,-10-7-6 0,-4-4 0 16,-7-5 1-16,-5-4 0 0,-4-1-3 15,-1-6-5-15,-4-3-7 0,-3-3-16 16,-3-2-13-16,-5-2-20 0,-3 1-21 16,-4 3 4-16,-4 2-7 0,-4 8 15 15,-2 3 15-15,-6 6 25 0,-6 5 19 16,-5 4 6-16,-5 6 0 0,-8 6 14 16,-6 6 21-16,-7 4-5 0,-6 6 5 15,-5 6-6-15,-5 7-3 0,-7 3-10 16,-4 8-7-16,-5 8-9 15,1 8-3-15,1 8 2 0,2 9-9 0,-2 8-28 16,0 6-39-16,26-11-89 16,16-6-160-16</inkml:trace>
  <inkml:trace contextRef="#ctx0" brushRef="#br0" timeOffset="72231.87">2970 4471 708 0,'0'0'28'16,"18"76"-18"-16,-6-6-10 0,2 13 18 16,-1 1 14-16,-4-5 1 0,-3-8 5 15,-2-3-12-15,2-4-7 0,-1-7-9 16,3-12 4-16,-1-11 19 0,-2-14-6 16,0-8-7-16,0-5-2 0,0-1-15 15,2-3 3-15,-2 0-2 0,0-4-4 16,-2-8 10-16,-3-7 2 0,0-14-3 15,0-18-5-15,-8-19-4 0,-2-5 4 16,-2-3-3-16,2 3-1 0,-2 4 0 16,3-3-1-16,2-3-4 0,-1-2-1 15,2-1 1-15,5 0-2 0,2 2-6 16,7 3-6-16,5 3-10 0,5 7-12 16,0 5-3-16,7 8-5 0,0 7-2 15,-3 9 25-15,-1 10 26 0,-2 4 0 16,6 3 2-16,13 1-2 0,8 4-4 15,6 7-8-15,-8 10-47 0,-9 7-56 16,-6 8-51-16,-10-3-79 0</inkml:trace>
  <inkml:trace contextRef="#ctx0" brushRef="#br0" timeOffset="72454.11">2894 4784 858 0,'0'0'10'15,"0"0"-4"-15,0 0 25 0,55 3 11 16,-15-9-4-16,18-7-26 0,7-7-4 16,3-5-6-16,0-3-2 0,-4-4-57 15,1 1-81-15,-17 6-114 0,-7 2-110 16</inkml:trace>
  <inkml:trace contextRef="#ctx0" brushRef="#br0" timeOffset="72704.69">4088 3941 1069 0,'0'0'16'0,"0"0"-12"15,-46 14 5-15,30 3-3 0,-6 13-2 16,-7 13-2-16,-8 18-2 0,-4 8-10 16,2 1-7-16,5-2-22 15,11-6 21-15,5-1 6 0,6 1 12 16,7-1-1-16,7-4-1 0,15-6-8 16,9-7-21-16,11-7-11 0,10-10-1 15,8-9-34-15,6-9-47 0,4-9-54 16,-13-9-80-16</inkml:trace>
  <inkml:trace contextRef="#ctx0" brushRef="#br0" timeOffset="73063.86">4711 4017 213 0,'-46'19'475'0,"-2"8"-474"15,0 6 13-15,2 8 23 0,0 6-2 16,3 4 0-16,5 6-3 0,5 3-13 16,4 1 8-16,6 3-10 0,9-4-3 15,8-3 12-15,7-5-23 0,13-13-3 16,4-8-6-16,5-11-1 0,14-7 1 16,16-13 4-16,11-7 2 0,13-14 2 15,-4-14 0-15,-10-9 1 0,-1-6-1 16,-5-4 3-16,-4-5 2 0,-5-1 0 15,-2-3 16-15,-7 1 14 0,-5 2-9 16,-10 5 3-16,-8 1 3 0,-5 4-13 16,-8 2-11-16,-3 2-5 0,-7 3-5 15,-8 6-8-15,1 9-31 0,-4 8-12 16,1 8-14-16,-4 7-23 0,-10 1-26 16,-12 4-1-16,-7 8-35 0,7 1-59 15,12 1-18-15</inkml:trace>
  <inkml:trace contextRef="#ctx0" brushRef="#br0" timeOffset="73314">4734 3643 877 0,'0'0'18'0,"0"0"26"0,0 0 15 15,0 0-27-15,-6 39 11 0,6-7-4 16,0 18-9-16,0 24-11 0,-2 11-15 15,2 8 1-15,0 2-4 0,2-6 1 16,1 2-2-16,2 2 0 0,0 0 2 16,2-1-2-16,-1-2-5 0,-1-4 1 15,-1-7 4-15,0-5-2 0,2-11-1 16,1-10-4-16,4-8-4 0,-1-15-20 16,-1-10-20-16,2-9-48 15,11-11-71-15,-1-3-97 0,1-5-124 16</inkml:trace>
  <inkml:trace contextRef="#ctx0" brushRef="#br0" timeOffset="73595.2">5490 3456 813 0,'0'0'19'0,"0"0"-9"0,32-17 24 16,-12 13 26-16,4 5-1 0,2 11-10 16,3 8-13-16,8 19-13 0,3 21-15 15,0 25-8-15,-5 16 5 0,-12 6 18 16,-9-3-8-16,-8-4-13 0,-6-1 2 16,-3-3-2-16,-9-2 2 0,-4-3 3 15,-6-5-3-15,-3-6-4 0,-5-8 7 16,-2-8-1-16,0-10-6 0,-1-6-15 15,0-14-141-15,6-11-165 0,5-12-257 0</inkml:trace>
  <inkml:trace contextRef="#ctx0" brushRef="#br0" timeOffset="74112.78">7984 3342 843 0,'0'0'19'0,"0"0"15"0,0 0 19 16,-27-46 3-16,13 32-19 0,-6 2-14 16,-5-1-13-16,-2 1-10 15,-10 1-3-15,-9 2-2 0,-11 4-2 16,-3 2-2-16,1 3 9 0,2 5-1 16,6 5-6-16,-2 8 7 0,-2 5-7 15,2 5 5-15,1 12 1 0,1 3-2 16,3 7 3-16,3 7 25 0,5 3 16 15,5 6 2-15,7 4-9 0,6 2-4 16,8 0-13-16,7 0-3 0,8 0-7 16,12-6 1-16,10-5-5 0,10-10-1 15,5-8-2-15,10-11 1 0,6-11 0 16,6-9 6-16,5-11-4 16,4-4-3-16,6-10 3 0,3-3-1 15,5-8 4-15,0-1-3 0,-3-2-3 16,-2-1-14-16,-6 0-26 0,-2-1-22 15,-6 1-29-15,-4-1-20 0,-4 4-33 16,-9 2-52-16,-14 9-107 0</inkml:trace>
  <inkml:trace contextRef="#ctx0" brushRef="#br0" timeOffset="74420.33">7007 4835 566 0,'0'0'75'0,"0"0"-51"15,0 0 62-15,37 2 23 0,-19-2-25 16,6 0-15-16,10-2-3 0,15-4-13 15,16-9-4-15,9 1-11 16,4-5-21-16,0-1-15 0,-5 1 0 16,2-2-2-16,0 2 0 0,-2-3-33 15,-2 2-25-15,0-3-23 0,0 3-32 16,-2-2-27-16,1-2-3 0,-1 0 19 16,-20 5-41-16,-8 1-70 0</inkml:trace>
  <inkml:trace contextRef="#ctx0" brushRef="#br0" timeOffset="74878.28">9054 3149 899 0,'0'0'26'0,"0"0"-26"15,0 0 35-15,-27-32-14 0,15 32 16 16,0 4-28-16,2 10-3 0,2 13-6 0,-1 18-1 16,4 22-3-16,2 14 4 0,3 5 1 15,5 4-1-15,6-7-2 0,3 1-2 16,7-2-1-16,2-5 4 15,9-8-2-15,5-11-10 0,7-12 5 16,7-13 8-16,5-10 16 0,8-6 17 16,3-12-4-16,5-8 0 0,5-15 8 15,-1-9-6-15,6-6-8 0,-5-9-7 16,4-5-12-16,-2-6 9 0,-5-5-6 16,-1-1-4-16,-4-3 2 0,-6-6 0 15,-5-3 0-15,-6-1-5 0,-5-4-4 16,-7-1-11-16,-7 1-17 0,-6 0-10 15,-7 6-14-15,-9 6-8 0,-7 6-21 16,-4 4-1-16,-7 10-11 16,-5 7-41-16,0 13-90 0,1 10-42 0</inkml:trace>
  <inkml:trace contextRef="#ctx0" brushRef="#br0" timeOffset="75190.95">9900 3025 1064 0,'0'0'11'16,"0"0"-3"-16,29 36 28 0,-13-12 10 15,-1 15-4-15,-2 15-18 0,-8 20-15 16,-4 12 9-16,-3 6-7 0,-6 1-7 15,-2-3 3-15,0 6-7 0,-2 5 3 16,-2 3-2-16,-2 7 0 0,-2-1-1 16,1 3 0-16,-2-1 3 0,-1 1-2 15,0-1 3-15,2-5-3 0,0-8 7 16,6-13-6-16,3-8-2 0,3-8-14 16,1-8-102-16,2-20-160 0,-1-14-398 15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10:19.252"/>
    </inkml:context>
    <inkml:brush xml:id="br0">
      <inkml:brushProperty name="width" value="0.05292" units="cm"/>
      <inkml:brushProperty name="height" value="0.05292" units="cm"/>
      <inkml:brushProperty name="color" value="#FF0000"/>
    </inkml:brush>
  </inkml:definitions>
  <inkml:trace contextRef="#ctx0" brushRef="#br0">2782 6172 407 0,'0'0'365'0,"0"0"-338"0,0 0 17 15,0 0-5-15,0 0-15 0,0 0-8 16,0 0 2-16,-3 13 1 0,3 1-2 16,-1 7-2-16,0 2 0 0,-2 12-4 15,1 10-4-15,-1 13 0 0,0 4-1 16,2 3-1-16,1-2-1 0,0-2-3 16,1 4 4-16,2 4-5 0,2 7 3 15,0 4-2-15,-2 2-1 0,0 2 4 16,0-4-4-16,-3-1 0 0,3-2-1 15,-3-2 1-15,0-4-1 0,0-5-5 16,0-7 4-16,0-13-4 0,0-9 2 16,0-14-22-16,0-9-36 0,0-2-22 15,5-4-41-15,0-4-64 0,-2-4-155 16</inkml:trace>
  <inkml:trace contextRef="#ctx0" brushRef="#br0" timeOffset="840.45">3332 5982 612 0,'72'-19'62'0,"15"-2"-51"0,-3 0-1 16,-2 0 23-16,4-1 39 0,-1 1-4 16,2 0-14-16,1 1-27 0,-2-1 1 15,0 0-2-15,-4 4-4 0,0-2-6 16,-1 1-4-16,-1 0-4 0,0-2-6 15,-2 2-1-15,0 2-1 16,-4 0 3-16,-4 2-2 0,-5 1 2 0,-7 1-2 16,-2 3-1-16,-8 2-6 15,-6 2 6-15,-11 3 1 0,-10 2 0 16,-6 0 4-16,-1 4 12 0,-1 4 3 16,2 2 6-16,-1 5-1 0,0 5-9 15,-2 2-4-15,-2 6-11 0,2 12 1 16,-2 11-4-16,2 15 4 0,1 7 2 15,-3 3 6-15,0-5-6 0,-1 2-2 16,-3 0 5-16,0 5 2 0,-1 4-9 16,3-3 1-16,0 0 3 0,-1 0-3 15,1 0 1-15,0-2 3 0,-1 1-5 16,-2 1 0-16,-2 1 0 0,-3-2 3 16,0 0-2-16,-1-3 3 0,-3-5 0 15,-1-2 0-15,-1-3-1 0,-2-7 4 16,-1-7 0-16,-3-3 2 0,0-9-3 15,-3-5-2-15,-2-6 0 0,2-7 4 16,-1-7 4-16,-1-3 7 0,-12 3-1 16,-12 0-1-16,-16 0-6 0,-8-5-1 15,-1-3-4-15,-1-1-3 0,3-1 1 16,-5-1-1-16,-5-1-2 0,-5 1 3 16,-7-1-4-16,-4 1-10 0,-2-2 5 15,-3 2-9-15,-1 1-2 0,0 0 3 16,-3 2 1-16,-2 1-7 0,3 1-7 15,1 1 11-15,1 2 8 0,2 0-2 16,2 3 9-16,-1-2 0 0,8 1-10 16,3 1 10-16,6-2 2 0,6 0-2 15,7-2 5-15,6-1-5 0,7-2 1 16,7-4-1-16,13-1 0 0,6-1 2 16,7-1 0-16,4 0 1 0,-1-1-2 15,-2-2-2-15,2-1-1 0,3-2-4 16,3-1-2-16,2-1 1 0,3-5-10 15,3-5-24-15,0-6-31 0,6-11-6 16,5-12-26 0,6-14-55-16,-4 8-73 0,-2 6-108 15</inkml:trace>
  <inkml:trace contextRef="#ctx0" brushRef="#br0" timeOffset="1451.31">2657 5991 357 0,'-8'-3'55'0,"0"1"-35"0,-2 1 45 16,1 1 31-16,3 0-5 0,4 0-28 15,1 1-51-15,1 2-12 0,3-1 0 16,5-1 8-16,6 2 2 0,0-1 9 15,5-2 11-15,0 0-3 0,5 0-7 16,1 0-6-16,2-2 0 0,2-2 2 16,7-2-13-16,8-1 16 0,11-1-11 15,4 2 5-15,-1 3-1 0,-4 3-4 16,-8 0-7-16,3 1 3 0,-3 2-4 16,1 0-1-16,-3-1 0 0,-1-1 1 15,-4-1 0-15,-1 0-2 0,-4 0-2 16,-6-1-13-16,-6-1-23 15,-6 1-45-15,4-3-97 0,-4 2-120 16</inkml:trace>
  <inkml:trace contextRef="#ctx0" brushRef="#br0" timeOffset="2280.83">3581 4850 475 0,'0'0'50'0,"19"43"-29"0,-3 0-12 15,6 18 21-15,1 5 2 0,-6 6 9 16,0-4-19-16,-4 0-1 0,-4 4 3 15,-2 3-1-15,-2 7 3 0,-1 6 1 16,-3 6-3-16,2 6-3 16,-3 6 3-16,0 2-1 0,-2 6 2 15,-1 4-3-15,1 6-5 0,-1 2-5 16,1 2-1-16,2-3-2 0,-2 1-1 16,1 2 7-16,-1-4-7 0,-1 2 9 15,3-2-1-15,-1-1 5 0,0-1 3 16,0-5-7-16,1-2 0 0,0 0 3 15,1-3-2-15,1 0-4 0,-2-6-7 16,3-1 9-16,-1-2-5 0,1-3 2 16,1-2-2-16,1-2-10 0,-1-10 2 15,5-4 0-15,-3-6-3 0,1-10 4 16,1-6-4-16,1-10-4 0,2-10-30 16,-2-11-57-16,1-12-39 0,0-12-70 15,-1-4-125-15,-2-4-138 0</inkml:trace>
  <inkml:trace contextRef="#ctx0" brushRef="#br0" timeOffset="2781.39">3142 5374 703 0,'0'0'94'16,"0"0"-54"-16,0 0 40 0,-30-51-62 15,35 26-18-15,6-2-5 0,3-5-6 16,11-8 0-16,5-9 0 0,5-9-5 16,3-2-2-16,-1 4 18 0,0 7 0 15,-2 6 1-15,2-2-1 16,2-1 4-16,-1 2 2 0,6 0-3 15,-3 5-2-15,-1 5 0 0,-1 7 3 16,-6 9 13-16,-10 7 15 0,-9 8 5 16,-3 3-4-16,4 3-14 0,0 7 3 15,2 8-12-15,0 7 15 0,1 13-10 16,6 12-6-16,8 15 4 0,5 5-1 16,6-2-12-16,5-10-27 0,4-6-52 15,5-8-92-15,-12-14-147 0</inkml:trace>
  <inkml:trace contextRef="#ctx0" brushRef="#br0" timeOffset="3407.89">1485 7235 842 0,'0'0'32'0,"0"0"1"16,0 0 27-16,0 0-19 0,-15-27-21 15,28 22-20-15,9-1-1 0,12-1 1 16,19-2 1-16,23-5-1 0,14-1 0 15,8 2-1-15,6-2 1 0,-3-1-6 16,6-1-1-16,10 1-11 0,7-2 4 16,6 0 14-16,7 0 0 0,4 0 3 15,8 1-3-15,7-1 1 0,6 2-1 16,6-1 4-16,4-2-1 0,5 2-2 16,6-5 1-16,2 2 4 0,6-4-3 15,3-1-2-15,-2-1 6 0,2-2-5 16,1 0 0-16,-6 2 10 0,-1 1-11 15,-4 3 11-15,-4 0 7 0,-5 2-10 16,-5 0 6-16,-8 1 8 0,-9 3-19 16,-9-2 6-16,-13 2 5 0,-12 1-7 15,-13 1-7-15,-11 2-2 0,-16 1-5 16,-12 0-41-16,-9-2-37 16,-8 0-57-16,-6-2-61 0,-12 3-86 15,-8 1-61-15</inkml:trace>
  <inkml:trace contextRef="#ctx0" brushRef="#br0" timeOffset="3658.81">7720 6080 961 0,'0'0'2'0,"0"0"13"0,53 38 4 0,-14-6 17 15,8 11-1-15,1 7-1 0,-7 0-27 16,-11-1-5-16,-11-3 1 0,-7-2-3 16,-10 1-1-16,-7 0-9 0,-12 0 1 15,-7-1 7-15,-9 3 2 16,-10-1 0-16,-3 1-34 0,-6-2-67 16,-1-1-12-16,2-5-61 0,10-6-98 15,10-10-97-15</inkml:trace>
  <inkml:trace contextRef="#ctx0" brushRef="#br0" timeOffset="4112.49">8121 6911 921 0,'0'0'0'0,"70"-20"0"0,-14 11 4 16,8 4 5 0,-7 5 2-16,-9 2 3 0,-9 12-11 15,-5 0-3-15,-5 2-2 0,-7 1-6 16,-6-1 8-16,-2 2-2 0,1 5-6 16,0 11-8-16,-2 9-4 0,-10 7-18 15,-4 0 17-15,-9-10-1 0,-1-12 12 16,1-11 6-16,-1 1 4 0,-1-3 6 15,-1 1 1-15,-1 0 7 0,4-6 2 16,4-5-6-16,4-4 5 0,2-2-7 16,3-10-8-16,5-5-13 15,6-13 12-15,7-11 1 0,9-12 9 16,4-4 17-16,0 1 4 0,1 2-10 16,-4 8-12-16,1 2-6 0,-4 7 1 15,-5 10-1-15,-7 8-2 0,-6 8 1 16,-3 4-2-16,-1 1 0 0,1 3-1 15,-3 2-16-15,-2 8-4 0,-2 8 22 16,-2 15 8-16,-2 13 6 0,1 12-3 16,3 5-5-16,7-7-1 0,8-13 0 15,2-13-5-15,1-10-16 0,0-7-12 16,3-4-63-16,14 0-93 0,-3-4-107 0</inkml:trace>
  <inkml:trace contextRef="#ctx0" brushRef="#br0" timeOffset="4247.75">9313 7094 423 0,'0'0'357'0,"0"0"-329"0,15 34 90 16,-5-8-52-16,1 3-16 15,-1 2-25-15,2 6-10 16,2-2-15-16,0 1-16 0,7 2-73 16,-5-14-104-16,-2-12-139 0</inkml:trace>
  <inkml:trace contextRef="#ctx0" brushRef="#br0" timeOffset="4919.47">4737 4326 868 0,'-15'-41'116'0,"4"-5"-116"16,11 10 31-16,5 2 4 0,-1 7-18 15,1 6 1-15,2 7 12 0,0 3-12 16,3-1-9-16,7 0-9 0,7 1-4 16,10 2 0-16,9 6-2 0,14 6-41 15,1 9-38-15,-4 9-30 0,-7 7 28 16,-15 1-13-16,-5 6 22 0,-13 1 16 15,-6 4-5-15,-8 0 19 0,-15-1 3 16,-5 1-11-16,-8-2-10 0,-5-4 11 16,-2-1 44-16,4-7 11 15,7-8 37-15,6-5 43 0,7-9 32 16,6-2-6-16,0-2-21 0,3-2-19 16,2-5-66-16,4-7-26 0,6-5 24 15,3-4 2-15,6-9 3 0,7-9 10 16,6-5 2-16,-1 4 0 0,-4 9 0 15,-7 13 16-15,-4 7 2 0,1 2 13 16,3 1 6-16,-1 3-2 0,-3 7-13 16,-1 5-5-16,-3 7 3 0,-1 7 7 15,1 7 3-15,1 10-16 0,2 12-12 16,5 7-10-16,3-1-1 0,-1-11-5 16,-2-14 2-16,-2-13-3 15,6-2 0-15,12-1-11 0,16-8-44 16,10-5-32-16,0-13-80 0,-16-1-118 15,-12-2-176-15</inkml:trace>
  <inkml:trace contextRef="#ctx0" brushRef="#br0" timeOffset="5112.15">6271 4211 941 0,'0'0'31'0,"0"0"27"0,24 55 6 16,-8-22-20-16,3 7-16 0,3 6-22 0,5 0-6 15,-2-10 0-15,-1-10-42 0,-5-9-13 16,8-1-22-16,15 3-22 0,18 2-54 16,13-5-65-16,-16-7-31 0</inkml:trace>
  <inkml:trace contextRef="#ctx0" brushRef="#br0" timeOffset="6751.83">2196 8994 214 0,'0'0'12'0,"0"0"-9"0,-49 23 17 16,27-11-7-16,-2 2 23 0,5-1-9 16,-5 1 11-16,2 1 14 0,2-1-5 15,2 0-2-15,-2 0-8 0,2 1-9 16,4-2-8-16,1-3 1 0,1 1-18 16,2 0 10-16,2-3 8 0,0-2-4 15,2-1 2-15,0 0-2 16,3-3 6-16,1 2 7 0,1-3 0 15,1 0-3-15,0-1-12 0,0 0-4 16,0 1-8-16,4-1 0 0,3 1 12 16,5 0 4-16,4-1 5 0,3-1-21 15,6-6 2-15,10-6 37 0,10-12-3 16,16-12-20-16,4-10-2 0,7-8-3 16,1-1 4-16,0-1-10 0,9-5 26 15,6-5 4-15,4-7-20 0,8-5 6 16,8-5-10-16,3-3 1 0,6-1-9 15,6-6 2-15,1-3-3 0,7-5 8 16,3-2-11-16,2 0 7 0,4-1-3 16,-2-1 10-16,1-2-14 0,-2-2 1 15,-1 3 3-15,-2 2 0 0,-1-1 9 16,-3-1-15-16,0-1 17 0,-2 2-10 16,-3 4 2-16,0 6-7 0,-4 5 3 15,-4 5-5-15,-8 6 2 0,-3 5-2 16,-7 6-2-16,-8 6 2 0,-6 8 6 15,-12 6 1-15,-8 6-7 0,-10 6 0 16,-9 3-26-16,-7 5 7 0,-14 9 0 16,-7 5-6-16,-9 5-7 0,-3 3-19 15,-2 1-38-15,-6 0-40 16,-3-1-72-16,-4 2-182 0</inkml:trace>
  <inkml:trace contextRef="#ctx0" brushRef="#br0" timeOffset="7707.79">2840 5299 388 0,'2'1'0'0,"0"1"-7"15,1-1 7-15,5 0 12 0,-1 2 16 16,2 0 11-16,1 0 1 0,-2 1-6 16,2-3-15-16,-2 1-1 0,1-1-6 15,-3 2 1-15,-1-2-10 0,-2-1 0 16,-2 2 2-16,0-1-3 0,-1 2 2 16,0-2 6-16,0 1 4 0,-2 2-5 15,1-1-3-15,-1 2 0 0,-1-2-4 16,3 1 1-16,-5-2-1 0,2 2 2 15,1-2-4-15,-5 0-3 16,2 2-25-16,-3 4-55 0,0 1-83 16,-1-1-72-16</inkml:trace>
  <inkml:trace contextRef="#ctx0" brushRef="#br0" timeOffset="9494.53">4980 10610 590 0,'-7'-39'22'0,"3"-4"-12"0,4 2-1 15,0 2 1-15,2 4 27 0,-1 7 11 16,-1 6-6-16,0 8-10 0,0 3-9 16,0-1 15-16,0 2 6 0,-2-1-5 15,1 3-5-15,0 3 1 0,0 2-15 16,1 1-12-16,-1 2-7 0,0 0 3 16,-1 5 0-16,-1 5 10 0,-1 6-4 31,0 9 0-31,0 13-1 0,2 16 4 15,1 15-2-15,1 6 2 0,2 1-1 16,5-1 3-16,-1 0 0 0,1 6-2 16,-1 9-1-16,2 9-6 0,-1 6 0 15,0 7 0-15,-1 6-6 0,0 9 1 16,0 8-1-16,-1 8 3 0,-1 1-2 16,1 0 0-16,-2-3 2 0,-1 0-3 15,-1-4-5-15,-1-4 2 0,-3 3 1 16,-1 5 2-16,-4 9-2 0,-1 3-60 15,-5-3-63-15,1-13 125 0,3-19 16 16,1-18 11-16,5-14-2 0,4-10-12 16,1-10-13-16,6-9-4 0,3-10-12 15,-1-11-16-15,0-10-39 0,-1-12-59 16,2-14-42-16,-3-7-100 0</inkml:trace>
  <inkml:trace contextRef="#ctx0" brushRef="#br0" timeOffset="9916.1">4556 10810 535 0,'0'0'428'0,"0"0"-420"0,20-41-8 0,5 0 20 16,15-17-5-16,6-9 9 15,4-5 9-15,-2 2-9 0,-2 5-15 16,-2 0-3-16,0 2-4 0,-1 5 2 15,-3 5-4-15,1 6-3 0,-4 11 3 16,-4 9 7-16,-6 10 17 0,-7 8 6 16,-6 7-7-16,-2 2-4 0,4 10-6 15,3 5-3-15,2 6 3 0,3 15 2 16,4 12 4-16,5 11-1 0,2 7-8 16,-2-6-8-16,-2-2 1 0,-2-7-2 15,2-1-1-15,3 0-53 0,1 0-76 16,-9-12-104-16,-4-11-201 0</inkml:trace>
  <inkml:trace contextRef="#ctx0" brushRef="#br0" timeOffset="10478.75">1431 12670 254 0,'0'0'502'15,"77"-27"-501"-15,-5 8 11 0,16-4-4 16,10 1 2-16,3 1 26 0,3 3 1 16,5 2-14-16,7 2 3 15,10 0-9-15,8 1 9 0,7 2-1 16,9-1 7-16,5-1-11 0,12 3-14 15,4-1 14-15,8 1-5 0,6-1 0 16,5 2-14-16,6 0 6 0,2 0 6 16,8 0-8-16,2 0 14 0,3 0 11 15,5 0-20-15,3 0 11 0,0 2-3 16,3-1-19-16,0 0 18 0,-2 1-3 16,4 0 1-16,-3 2 8 0,-3 1-21 15,-1 2 16-15,-9 2 3 0,-2 0-13 16,-11 0 3-16,-7 0-8 0,-10 1-4 15,-11 3 4-15,-12-1-4 16,-12 1-1-16,-13-1-21 0,-9 1-19 16,-14-3-54-16,-11-1-35 0,-11-3-64 15,-26-2-134-15,-17-3-204 0</inkml:trace>
  <inkml:trace contextRef="#ctx0" brushRef="#br0" timeOffset="10759.93">8927 11738 1050 0,'0'0'27'15,"0"0"-19"-15,0 0-8 0,49 23 8 16,-22-9-1-16,2 4 25 0,1 5-20 15,3 8-12-15,-1 9 0 0,-4 12-5 16,-9 2 2-16,-12 0-3 0,-10 0-6 16,-14-4-4-16,-9 2 7 0,-14 3 6 15,-8-1 3-15,-10 3-1 0,-9-1-4 16,-10-2-21-16,-8 2-63 0,-8-1-43 16,22-13-93-16,7-10-262 0</inkml:trace>
  <inkml:trace contextRef="#ctx0" brushRef="#br0" timeOffset="11419.46">9808 12566 1144 0,'0'0'67'0,"0"0"-67"0,0 0 14 15,0 0-11-15,47-20-2 0,-21 16 2 16,3 2 4-16,1 2-7 0,0 7-1 15,-2 5-1-15,-5 2-11 0,-3 7-14 16,-4 4-22-16,-8 6-20 0,-8 9-7 16,-12 6-4-16,-8 1 6 0,-4-11 50 15,4-8 17-15,6-15 7 16,1-4 8-16,1 0 13 0,2-2 19 16,3-1 10-16,5-5-13 0,4-3-34 15,10-8 11-15,13-13-1 0,13-17-13 16,17-15-14-16,5-9 8 0,-2-1 6 15,-5 7 2-15,-8 8 4 0,-3 7 14 16,-4 5 10-16,-9 13 7 0,-8 8 0 16,-9 6-2-16,-4 8-6 0,-3-1-13 15,-1 3-16-15,-3 1-6 0,-1 6-27 16,-5 8-10-16,-2 11 43 0,-1 13 1 16,5 10 15-16,4 2-16 15,14-6-27-15,4-12-40 0,5-10-39 16,14-4-84-16,-7-8-77 0</inkml:trace>
  <inkml:trace contextRef="#ctx0" brushRef="#br0" timeOffset="11544.64">10921 12640 1030 0,'0'0'171'0,"0"0"-165"15,-19 52-6-15,13-16 0 0,2-2-11 16,0-4-52-16,0-3-22 0,2-12-185 15,-2-4-261-15</inkml:trace>
  <inkml:trace contextRef="#ctx0" brushRef="#br0" timeOffset="12187.9">5383 9085 162 0,'9'-38'988'0,"7"2"-988"16,2 3-47-16,4 13 34 0,5 1 13 15,11-2 6-15,13 5 1 0,1 3-6 0,-8 11-2 16,-16 5-4-16,-13 7 4 0,-2 5-8 16,-2 14-35-16,-5 17-15 0,-8 22-4 15,-14 12 6-15,-11-2-4 0,-6-7-7 16,0-19 50-16,3-7 18 0,3-14 0 16,8-10 13-16,5-7 41 15,5-4 28-15,3-3 0 0,3-3-16 16,3 0-50-16,4-4-14 0,11-5 36 15,6-8 4-15,13-14-15 0,16-14-9 16,13-18-6-16,7-8-7 0,0 1-3 16,-9 9 0-16,-12 14 3 0,-4 8-1 15,-9 10-3-15,-10 10 5 0,-10 10-5 16,-6 5-1-16,-7 3-12 0,-2 7-5 16,-3 9-18-16,-10 12 31 0,-8 15-2 15,-4 9-3-15,2-3-8 0,9-11-6 16,10-15-10-16,4-12-26 15,20-3-81-15,0 1-122 0,2-6-70 0</inkml:trace>
  <inkml:trace contextRef="#ctx0" brushRef="#br0" timeOffset="12422.43">6450 9147 956 0,'0'0'83'0,"0"0"-57"0,0 0 19 16,38 20 11-16,-23-6-16 0,2 3-15 15,-2 6-15-15,3 9-9 0,-4-2 1 16,0 3 1-16,-1-2 1 0,0-4 0 16,2 2-1-16,4-2-3 0,3-2 1 15,3-5 0-15,10-3-1 0,13-3-2 16,16-8-2-16,9-5 1 0,2-3-16 16,-2-5-14-16,-9-1-13 0,-1 1-15 15,-5 1-12-15,-6-1-32 0,-7 2-32 16,-8 2-45-16,-13 0-114 0</inkml:trace>
  <inkml:trace contextRef="#ctx0" brushRef="#br0" timeOffset="13015.83">3085 11346 947 0,'0'0'21'0,"0"0"-15"16,0 0 14-16,-39-29 20 0,29 26 19 15,1 1-14-15,3 2-23 0,-2 8-22 16,-1 5-5-16,0 9 5 0,-2 19 6 15,-4 20-2-15,-1 23 13 0,0 14 3 16,5 1-7-16,6-7-2 0,5-11-3 16,3-1-3-16,8-2-4 15,3 4-1-15,2 2 1 0,1 1 0 16,1-2-1-16,1-1-2 0,-6-1 1 16,-1-1 1-16,-4 0 0 0,-1-1-4 15,-4-2 4-15,-2-2 0 0,-1-7 0 16,0-2 2-16,0-2 0 0,0-1 1 15,0-1-1-15,0 0-2 0,0-3 12 16,0-1-2-16,0-5-3 0,3 0-3 16,-3-7-2-16,4-6 1 0,-2-11-3 15,0-6 0-15,2-10-22 0,-3-3-76 16,2-4-44-16,1-17-90 0,-1-3-139 16,-3-13-35-16</inkml:trace>
  <inkml:trace contextRef="#ctx0" brushRef="#br0" timeOffset="14055.22">2758 11585 799 0,'0'0'2'16,"0"0"38"-16,0 0 45 0,0 0-15 15,0 0-33-15,-3-41-27 0,21 34 11 0,10-2 4 16,15-3-3-16,18-1 2 0,13-1-6 31,4 0-9-31,10-1-6 0,-1-4 2 16,15-3 0-16,11-3-3 0,7-4 0 15,11-3-2-15,8-4 3 0,8-4 2 16,10-3-5-16,7-4-14 0,5-1 14 16,6 0 0-16,2 1-3 0,-1-1 3 15,1 5 5-15,-6 1-5 0,-3 3-1 16,-6 4 1-16,-8 5 10 0,-9 4-7 16,-12 3 7-16,-10 3 11 0,-12 2-2 15,-8 1-19-15,-12 2 9 0,-10 4 5 16,-10 1-2-16,-9 1 7 0,-7 2-2 15,-5 1-8-15,-6 1-2 0,-5 2 3 16,-3 1 2-16,-7 2 0 0,-7 0 1 16,-5 2-4-16,-3 2 1 0,3 3-9 15,0 3-1-15,1 6 0 0,-4 3-8 16,-1 5 3-16,-5 10 1 0,-5 17 4 16,-3 18 0-16,-5 10 1 15,-5 6 3-15,-1-1-4 0,2-2 3 16,2 3 3-16,2 2-4 0,0 1-2 15,3 1 0-15,1 4 0 0,0 1 0 16,1-4 0-16,0-4-1 0,4-3 1 16,0-4 2-16,3-1-2 0,-1-1-1 15,2-1 1-15,1 0 2 0,-1-6-2 16,0-4 4-16,0-3 1 0,1-4 1 16,-1-3-1-16,-1-3-3 0,-2-3 1 15,-2-3 5-15,-1-5-6 0,-2-3 0 16,0-4 1-16,-2-8-3 0,0-5-1 15,-1-6 1-15,-1-2-5 16,-1 2 4-16,-4 1 1 0,-1 0 0 16,-1-3 4-16,-2-2 1 0,-2-3 2 15,-1-3 1-15,-3 0 3 0,-3-3 2 16,-2-3-1-16,-2 0-2 0,-5-1-5 16,-9-3-4-16,-7-1 2 0,-12 1-2 15,-2 1-1-15,-1 3-1 0,3 0-3 16,3 0-1-16,-4 4 0 0,-3 0-10 15,-1 4-4-15,-3 0 12 0,-2-1 0 16,-4 3-1-16,-2-2 2 0,-4 1 0 16,-8 5 2-16,0-4 0 15,-8 1-5-15,-4 0 2 0,-1 0 7 16,-5 2 4-16,-6 1 3 0,-3 4-4 16,-6 3-3-16,-2 3-11 0,-2 4 6 15,-3 3 10-15,3-1-2 0,-2 1-2 16,4 2 3-16,1 0-4 0,4-2 3 15,2 1 3-15,3-1-6 0,6-4-5 16,3-5 5-16,7-2 0 0,5-5 6 16,4-5-6-16,9-2-2 0,5-2 2 15,6-2-2-15,7-3 2 0,7 1-2 16,3 1-15-16,4-2-22 0,5 3 1 16,4 0-14-16,3 3 1 0,7-1 4 15,7 0 7-15,5-2-14 0,4 0 2 16,2 1-21-16,1 0-19 0,5 0-74 15,3-3-155-15</inkml:trace>
  <inkml:trace contextRef="#ctx0" brushRef="#br0" timeOffset="15045.28">4865 10181 838 0,'-7'-6'8'0,"-3"2"4"0,0-1 36 16,-2 4-35-16,-1 1 4 0,-1 6-12 16,-2 5-5-16,-2 7 1 0,-8 10 6 15,-7 16-4-15,-11 17-2 0,-5 10 6 16,-3 6 1-16,-2 4-2 0,1-3 5 16,-5 3 2-16,-5 3 7 0,-4 7 1 15,-6 4 1-15,-5 8-1 0,-7 4 12 16,-7 8-5-16,-6 6 22 0,-7 8-11 15,-7 10 3-15,-6 8 3 0,-5 7-9 16,-6 9-9-16,-4 8 2 0,-3 5-19 16,-3 4 0-16,-5 0-9 0,-1 1 5 15,3-3-9-15,1-6 6 0,4-8 1 16,11-6 0-16,7-8-4 0,11-6 0 16,12-8-18-16,12-9-34 0,8-13-70 15,24-31-108-15,8-21-246 0</inkml:trace>
  <inkml:trace contextRef="#ctx0" brushRef="#br0" timeOffset="16326.49">4902 14927 846 0,'0'0'21'0,"0"0"3"15,0 0-12-15,-3-32-4 0,1 28 8 16,2 0 20-16,-1 1-9 0,-1 3-2 16,0 0-7-16,-2 0-1 15,-1 5-6-15,-3 6-11 0,-1 8-2 16,-1 16 2-16,-3 21 0 0,1 21 2 16,-2 12 12-16,3 1 10 0,3-2 2 15,4-6-5-15,1 5-3 0,0 3-3 16,2 4-1-16,0 1-11 0,0 1 6 15,-1 1 3-15,-1 4 3 0,0 3-5 16,0 3 8-16,0 8 3 0,-2-1-8 16,0 2 12-16,-1 1-5 0,-1 2-3 15,0-1-1-15,1 0-12 0,0-1 3 16,-1 0 3-16,3 0-3 0,-1 1-7 16,1-7-4-16,1-16 3 15,2-14-2-15,1-16 1 0,2-12-9 16,2-9-19-16,2-7-49 0,-2-11-9 15,0-5-25-15,0-12-9 0,3-3-37 16,-2-2-47-16,1-4-131 0</inkml:trace>
  <inkml:trace contextRef="#ctx0" brushRef="#br0" timeOffset="16738.62">4197 15227 956 0,'0'0'0'0,"0"0"-6"0,0 0 2 16,31-44 8-16,3 4 37 0,17-15-8 16,7-9-11-16,2-2-9 0,0-1-8 15,-7 5 2-15,0-1-6 16,-2-1 5-16,-5 3-6 0,-3 7 0 0,-9 8 5 16,-4 12-3-16,-10 13 15 0,-6 7 6 15,-1 10 9-15,1 1 5 0,2 3 2 16,2 8-10-16,1 11-2 0,3 16 8 15,6 21-7-15,5 22-16 0,2 11 6 16,1 3-8-16,-2-5-4 0,-2-9 1 16,5-6-7-16,1-8-7 0,2-14-49 15,5-7-57-15,-3-13-95 0,-11-10-167 16</inkml:trace>
  <inkml:trace contextRef="#ctx0" brushRef="#br0" timeOffset="17332.12">1284 16614 590 0,'0'0'411'0,"0"0"-411"15,0 0-27-15,46-42 27 0,-11 27 16 16,20-2 2-16,15 1-6 0,8 2-3 16,4 3-2-16,1 4-1 0,-1 2-6 15,11 2-1-15,5 3 1 0,8 0 0 16,3 7 0-16,10 1-4 0,2 6-2 16,7 2-9-16,5 2 1 0,9 1 10 15,6 1-8-15,8-2 8 0,7-2 4 16,7-4 4-16,5-2-1 15,10-3-1-15,7-4 8 0,3-3 4 16,14 0 0-16,-1-7 17 0,7-1-1 16,4-1-10-16,2-1 14 0,2-2-21 15,4-1 13-15,1-1-8 0,0-2-9 16,-1 1 2-16,-3 3-7 0,-4 1 3 16,-5 4-3-16,-6 2-3 0,-5 4 1 15,-9 1-2-15,-5 1-5 0,-10 5 5 16,-13 0 0-16,-12 2-30 0,-12 0-19 15,-17 2-39-15,-13 0-82 0,-35-3-87 16,-23-3-159-16</inkml:trace>
  <inkml:trace contextRef="#ctx0" brushRef="#br0" timeOffset="17644.54">8734 16006 1216 0,'0'0'109'0,"0"0"-109"0,0 0-15 15,0 0 15-15,0 0 13 0,33-2-1 16,-13 11-1-16,4 8-10 0,2 5 0 15,5 14-2-15,1 16-4 0,-4 17 2 16,-6 10 3-16,-14-1 0 0,-9-4-4 16,-12-9-4-16,-7 0 7 0,-7 1-16 15,-6 0-1-15,-6-1 7 0,-4-2-28 16,-1 1 1-16,-3-2-48 0,-1-6-91 16,10-16-203-16</inkml:trace>
  <inkml:trace contextRef="#ctx0" brushRef="#br0" timeOffset="18113.3">9709 16677 249 0,'0'0'854'0,"0"0"-809"0,0 0-42 16,37-4 4-16,-22 4 11 0,1 7-8 15,2 3-10-15,-3 5-11 0,-2 4 1 16,-3 4-1-16,-2 4 4 0,-4 1-11 16,-4 2-3-16,-3 8-7 0,-11 5-9 15,-2-5 37-15,-1-4 0 0,-1-10 4 16,5-10-3-16,-1 0 32 0,1-3-15 15,5-4-4-15,4-4 6 0,4-3-9 16,3-9 3-16,8-6-8 0,10-17 4 16,10-14 5-16,9-16 1 0,4-5 0 15,-3 5-8-15,-1 5 2 0,-5 11-3 16,0 6 5-16,-9 11-4 0,-7 9 0 16,-9 12 7-16,-4 5 2 0,-4 3 4 15,0 0-20-15,-1 4 1 0,-1 9-4 16,-1 13 0-16,-3 21-3 0,-5 20 5 15,3 9-1-15,3-2-37 0,4-8-47 16,10-21 0-16,5-6-32 0,0-13-52 16,11-12-102-16,-5-10 196 0,-1-4-405 15</inkml:trace>
  <inkml:trace contextRef="#ctx0" brushRef="#br0" timeOffset="18238.27">10644 16924 788 0,'0'0'117'0,"0"70"-80"16,0-13 17-16,-2 6 14 0,-2-7-27 16,3-11-41-16,1-18-10 0,0-10-70 15,4-14-80-15,0-6-140 0</inkml:trace>
  <inkml:trace contextRef="#ctx0" brushRef="#br0" timeOffset="18911.26">5305 13877 1061 0,'0'0'32'0,"0"0"-29"16,31-31-2-16,-10 23 3 0,9 0 7 16,9 5-6-16,9 6-1 0,-2 14-4 15,-10 4-2-15,-12 2-6 0,-7 13-2 16,-9 16 4-16,-7 13-11 0,-4 11-13 16,-15 2 0-16,-5-8 16 0,-2-2 14 15,0-9 0-15,3-9 2 0,8-9 6 16,6-13-2-16,4-11 0 0,4-8-6 15,5-6-5-15,4-1-9 0,5-2 10 16,8-9 4-16,11-14-7 0,12-20 6 16,10-15 1-16,2-9-7 0,-3 1-5 15,-6 5 10-15,-9 6 2 0,-3 2 0 16,2 6 2-16,-4 5-1 0,-7 12-1 16,-7 11 0-16,-7 8 0 0,-4 8 0 15,-1 3-3-15,0 1-9 0,-3 10-16 16,-5 8 19-16,-2 15-15 0,-6 14 24 15,-5 14 23-15,1 1 13 0,3-9-14 16,4-15 4-16,5-15-2 0,0-6-11 16,3-4-13-16,3 0-3 0,2 1-6 15,4-1-5-15,2-4-21 0,2-3 6 16,2-5-4-16,3-2-2 16,2-6 19-16,4-2-16 0,9-8-28 15,7-8-47-15,9-4-48 0,-9 3-58 16,-12 2-47-16</inkml:trace>
  <inkml:trace contextRef="#ctx0" brushRef="#br0" timeOffset="19207.98">6500 14274 660 0,'0'0'100'15,"0"0"-56"-15,0 0-16 0,0 0-13 16,15 4 30-16,-4 0-12 0,3 1-11 16,5 1-14-16,1 2-5 0,1 0 1 15,2 4-3-15,2 1 2 0,0 3-2 16,-3 5 2-16,1 2-2 0,-3 4 0 16,-4 3 0-16,-2 5 8 0,-3 2 2 15,-2-5 0-15,2-3-3 0,1-2-2 16,8-15 3-16,13-5 20 0,25-15 5 15,27-25-16-15,17-16-18 0,5-9-57 16,-4-6-87-16,-33 19-198 16,-16 6-187-16</inkml:trace>
  <inkml:trace contextRef="#ctx0" brushRef="#br0" timeOffset="19801.95">3275 15569 657 0,'0'0'402'0,"-23"-36"-400"0,8 17 21 16,2 2-8-16,2 3 13 0,0 4 17 15,1 6-12-15,-2 4-30 0,-2 4-3 16,1 10-24-16,-1 11 24 0,4 17 1 15,1 20 13-15,4 30 2 0,5 16-4 16,2 9-10-16,9 4 3 0,2-3 1 16,1 9-1-16,3 6-5 15,2 4-12-15,-3 5 6 0,-1 1-18 16,-2 1-22-16,3-4 8 0,-2-9-4 16,2-13 5-16,-2-15-8 0,1-20-21 15,0-15-35-15,-5-17-13 0,2-17-127 16,-10-18-135-16</inkml:trace>
  <inkml:trace contextRef="#ctx0" brushRef="#br0" timeOffset="20651.18">2940 15791 963 0,'0'0'123'0,"0"0"-123"16,0 0 0-16,0 0 0 0,-8-34 2 16,20 31 2-1,6 1 0-15,6 1 0 0,12 1-2 16,15 3 1-16,17 2 8 0,11 1 0 15,4-1-8-15,5-2-1 0,1-3-2 16,6-1 1-16,8-6-1 0,9-3 0 16,8-4-6-16,8 0-27 0,6-2-9 15,7-1 19-15,2-1 3 0,1-4 19 16,5 0-3-16,-1-3 6 16,-1 0-2-16,-1 3 1 0,-4 2 3 15,-3 5 1-15,-7 4 8 0,-6 3 14 16,-7 2-1-16,-5 4-15 0,-8 1 11 15,-8 1-1-15,-5 0-6 0,-6 0-10 16,-7 3 0-16,-9 4-5 0,-9 0 2 16,-6 2-1-16,-12 2 1 0,-12-1-1 15,-10 1 0-15,-9-1-1 0,-3 2 8 16,-2 4 4-16,-1 5-1 0,-3 12 3 16,-2 11-3-16,-2 15 19 0,-2 5-4 15,2 2-8-15,0 0-3 0,2-5-5 16,7 4-1-16,-1 4-3 0,4-1-3 15,4 2-3-15,1-2-4 0,2-4 3 16,1-5 0-16,-3-2 1 0,1-5 3 16,-2-7-1-16,-2-1 3 0,-2-4 0 15,-4-1-4-15,-1-4 2 0,-4-2 2 16,-2-5 5-16,-1-5-1 0,0-6 3 16,-6 2-4-16,-2 2-3 0,-2 3 0 15,-4-1-1-15,-5 0-3 0,-1-3 5 16,-4 0 6-16,-13-2 2 0,-12 0-2 15,-19 4-5-15,-9-2 3 0,-6 0-6 16,-2-2-4-16,-1-1-11 16,-6 2 10-16,-4 1-3 0,-7 0-5 15,0 3 3-15,-7-2 3 0,0 0 0 16,-3-3-7-16,-3 2-5 0,1-1 0 16,-3-3 15-16,-6 1 0 0,0 0 2 15,-5 0-4-15,0 2 2 0,-2 0 0 16,0 1-4-16,3-2 4 0,2 4 0 15,6 1-2-15,4-2 3 0,3-2-4 16,10 0 3-16,6 2 0 0,6-1 5 16,5 3 0-16,3 4-5 0,3 4-8 15,1 3-2-15,3 4-6 16,5 0-2-16,9-3 4 0,8-3 13 16,10-9-55-16,14-9-40 0,9-14-31 15,8-2-107-15,6-11-276 0</inkml:trace>
  <inkml:trace contextRef="#ctx0" brushRef="#br0" timeOffset="21495.39">5795 14475 201 0,'-13'-11'330'0,"-3"0"-321"15,-2 0 5-15,-2-2 24 0,-1 4 33 16,2 2-2-16,-1 1-29 0,0 1-16 15,2 5 0-15,-1 0 8 0,4 5 4 16,-1 2-5-16,3 2-12 0,-1 4-2 16,2 4-5-16,2 5 0 0,0 1 7 15,3 13 9-15,1 7 3 0,3 12-2 16,2 5 2-16,1 0-3 0,4 2-4 16,1-1 5-16,2 5 2 0,2 4-1 15,1 5-6-15,3 2-9 0,1 4 6 16,0 4-7-16,1 1 3 0,0 5-4 15,1 5-3-15,-2 8 0 16,0 6-5-16,0 2 2 0,-2 5-1 16,3 1 4-16,-2 1-4 0,1 1-6 15,-1 0 1-15,1-6-1 0,-2-3 1 16,3-1 10-16,-1-1-3 0,-1 0-7 16,2-3 5-16,0 0 6 0,-1 2 4 15,0-1 1-15,0-1-4 0,-3-2 0 16,0-7 8-16,0-1-9 0,-3-2 0 15,0-5-3-15,0-4-8 0,0-10 1 16,-1-10-4-16,1-9-1 0,3-12-26 16,-2-10-23-16,0-10-24 15,-1-10-44-15,1-2-49 0,5-7-51 16,0-3-53-16,-3-4-187 0</inkml:trace>
  <inkml:trace contextRef="#ctx0" brushRef="#br0" timeOffset="-124352.36">16109 1207 696 0,'0'0'12'0,"2"75"-3"16,10-24 17-16,1-1 39 0,3-14 9 16,0-17-12-16,2-8-10 0,2-2-14 15,5-3-5-15,5-4-4 0,6-4-3 16,4-14-1-16,10-9-10 0,-1-10-2 16,-3-4-2-16,-8 2-6 0,-2 2 0 15,-3 2 1-15,-1 2-4 0,-4 6-2 16,-8 6 0-16,-5 7-10 0,-2 2-3 15,4 4 2-15,-4 2 3 0,4 4-9 16,-7 12 1-16,-4 10 8 0,-1 19 8 16,-5 24 7-16,-2 25-2 15,-6 9-5-15,-3 4-6 0,-3-9-43 16,-4-12 3-16,-2-4 39 0,-5-7 6 16,-2-5 1-16,-8-3 7 0,-6-6 0 15,-3-6-4-15,1-9 0 0,2-12 21 16,2-6 26-16,7-12-11 0,10-5-7 15,6-5-15-15,2-2-10 0,1-4 1 16,2-6-8-16,0-6-1 0,8-7-3 16,6-13-1-16,10-17-9 0,15-15-11 15,10-8 0-15,6 1-14 0,4 3-18 16,2 12-31-16,1 4-63 16,-9 17-143-16,-8 9-98 0</inkml:trace>
  <inkml:trace contextRef="#ctx0" brushRef="#br0" timeOffset="-124164.9">17506 1389 1231 0,'36'-1'0'0,"17"-9"0"0,19-6 1 0,7-6 8 16,0-1 12-16,-8-2-15 15,-7 7-4-15,-3 0-2 0,-2 1-28 16,-4 1-60-16,-6 0-77 0,-11 4-102 16,-12 3-156-16</inkml:trace>
  <inkml:trace contextRef="#ctx0" brushRef="#br0" timeOffset="-123961.82">17790 1617 541 0,'0'0'664'0,"0"0"-664"15,0 0-32-15,68 37 32 0,-3-29 1 16,11-7-1-16,6-4-1 0,-2-7-47 16,-4-4-38-16,-6-3-98 0,-18 4-125 15,-14-1-213-15</inkml:trace>
  <inkml:trace contextRef="#ctx0" brushRef="#br0" timeOffset="-123461.5">18821 1278 902 0,'0'0'216'0,"0"0"-216"0,-13 63 0 16,14-15 6-16,7 12 9 0,8 3-10 15,-2-12-3-15,-2-12-4 0,-2-14-21 16,-5-7-52-16,-2-3 2 0,2 0 2 16,-2-1 2-16,-2-1 6 0,0-6 42 15,-1-4 21-15,0-5 36 0,-1-7 24 16,0-8-9-16,1-4 18 0,4-14 9 16,6-9-10-16,6-14-14 0,5-4-23 15,-2 0-13-15,3 7-7 0,0 10-6 16,-2 6-2-16,-2 9-2 0,-1 7-2 15,-5 11-4-15,0 3 1 16,5 3-1-16,1 3-1 0,-1 1-2 16,2 6-9-16,-3 9-16 0,1 5 20 15,-4 6 0-15,2 4-4 0,-5 8-15 16,-2-4-9-16,-2-1 4 0,-2-4 29 16,-4-8 8-16,0-2 3 0,2-6 6 15,0-3 21-15,5-3-1 0,2-4 16 16,4-1-1-16,1-7-7 0,6-3-7 15,1-4 1-15,1-4-3 0,2 0 1 16,0-2-7-16,0 0-2 0,1 1-7 16,-1 5 7-16,1 1-8 15,0 8-6-15,0 5-6 0,-1 3-5 16,1 12 4-16,4 3 0 0,-2 7-3 16,4 8-6-16,-2-2-9 0,-3 0-21 15,3-1-29-15,-7-7-67 0,11 4-105 16,-10-8-141-16</inkml:trace>
  <inkml:trace contextRef="#ctx0" brushRef="#br0" timeOffset="-123101.9">20346 1221 1207 0,'0'0'5'0,"0"0"1"16,-34 45-6-16,13-11 9 0,-8 11-6 15,-9 11-2-15,-3 1-2 0,3-8 1 16,9-14-3-16,13-13 0 0,6-9-9 16,4-7-8-16,2-1-28 0,2-2-48 15,2-2-35-15,7-2 29 0,5-7 7 16,2-6 79-16,3-4 16 0,0-3 21 16,0-2 34-16,0-1 9 0,1 3 6 15,-2 3 7-15,-2 4-7 0,0 4-17 16,-1 5-12-16,-1 4-12 0,4 2-14 15,-2 7-9-15,4 3-6 16,0 7-2-16,1 3 2 0,1 3 4 16,3 3 2-16,2 0-1 0,2-4-5 15,9-2-27-15,5-6-27 0,-1-6-53 16,6-9-88-16,-12-6-174 0,-10-5-53 16</inkml:trace>
  <inkml:trace contextRef="#ctx0" brushRef="#br0" timeOffset="-122961.38">20909 1289 807 0,'0'0'71'0,"0"0"-66"0,43 31 67 0,-9-2-7 15,9 14 0-15,2 7-12 16,-2-2-30-16,-2-4-18 0,-5-13-3 16,2-8-2-16,0-5-14 0,-1-10-42 15,-8-4-52-15,-2-5-81 0,-9-4-185 16</inkml:trace>
  <inkml:trace contextRef="#ctx0" brushRef="#br0" timeOffset="-122789.55">21245 1314 1063 0,'0'0'18'0,"0"0"-14"15,-47 55 29-15,16-5 6 0,-8 18-25 16,-6 8-12-16,1-2 0 0,6-4-3 15,8-10 1-15,10-7-11 0,12-10-51 16,8-14-37-16,17-12-61 0,-2-9-183 16,3-8-150-16</inkml:trace>
  <inkml:trace contextRef="#ctx0" brushRef="#br0" timeOffset="-122569.13">22084 969 1185 0,'0'0'0'0,"0"0"-5"0,0 0 5 31,-54 58 17-31,21-4 4 0,-12 25-6 16,-4 17-10-16,5 3 1 0,9-7-6 15,12-13-13-15,10-10 13 0,12-7-14 16,10-11-84-16,13-8-68 0,13-11-72 15,-5-12-69-15,-3-13 6 0</inkml:trace>
  <inkml:trace contextRef="#ctx0" brushRef="#br0" timeOffset="-122290.5">22684 1139 917 0,'0'0'0'16,"-34"29"0"-16,3 8 32 0,-8 21 5 0,-1 16 4 15,5 2-14-15,13-9-8 0,13-19-4 16,9-17-15-16,2-10-2 0,7-12-3 16,2-3-7-16,5-2-13 0,5-4-26 15,1-7-2-15,3-5 53 0,-3-11 1 16,-2-10 25-16,-4-8 30 0,-7-7 11 16,-4-2 6-16,-5 6-20 0,-7 8-16 15,1 12-24-15,0 6-8 0,0 1-5 16,-2-1-5-16,2 0-12 0,0 3-11 15,2 5-17-15,3 7-25 0,1 4-63 16,5 17-49-16,3 0-48 0,-1 1-101 16</inkml:trace>
  <inkml:trace contextRef="#ctx0" brushRef="#br0" timeOffset="-122118.28">23022 1514 1169 0,'0'0'15'15,"22"44"-2"-15,-2-2 45 0,-1 17 23 16,-6 7-36-16,-9-1-27 0,-6-6-8 16,-8-13-9-16,-3-6-1 0,2-11-13 15,2-10-38-15,2-8-56 0,0-3-84 16,1-3-133-16,1-5-199 0</inkml:trace>
  <inkml:trace contextRef="#ctx0" brushRef="#br0" timeOffset="-121712.13">23515 1347 1095 0,'0'0'7'0,"39"-6"-6"16,0 6 20-16,10 8 11 0,1 9-4 16,-10 4-16-16,-11 1-3 0,-11-1-9 15,2 6-4-15,4 11-2 0,-3 0 5 16,-3-1-1-16,-10-6-7 0,-7-6-11 15,-1 1 0-15,-6 2 11 0,-3-5 9 16,-3-5 3-16,0-6 17 0,3-5 15 16,1-6 13-16,2-1-1 0,4-10-16 15,2-5-14-15,1-6-14 0,8-11 7 16,6-14-10-16,8-13-5 16,3-7-14-16,0 1-6 0,1 2-8 15,-2 11-13-15,-3 2 17 0,0 11-1 16,-4 11 14-16,-7 11 9 0,-3 9 7 15,-6 7 1-15,-2 2-1 0,0 7 3 16,-1 8-3-16,-5 13 13 0,2 13 9 16,4 13-11-16,2 1-7 0,7-12-4 15,3-14-2-15,1-16 1 0,12-5-6 16,11-6-10-16,14-6-16 0,4-12-16 16,0-13-55-16,-8-13-39 0,-5-3-84 15,-11 7-125-15</inkml:trace>
  <inkml:trace contextRef="#ctx0" brushRef="#br0" timeOffset="-121540.25">24749 758 744 0,'0'0'114'0,"0"0"-101"16,47 7 65-16,-21 7 44 0,1 8-38 16,4 17-30-16,0 17-13 0,3 22-12 15,-5 13-19-15,-6 6-2 0,-8 3 1 16,-10-7-5-16,-6-1-1 0,-11-3-3 15,-12-7-5-15,-10-6-5 0,-12-5 0 16,-12-1-31-16,-11-6-56 16,-14-6-129-16,17-16-191 0</inkml:trace>
  <inkml:trace contextRef="#ctx0" brushRef="#br0" timeOffset="-113626.16">14649 2543 714 0,'0'0'11'0,"0"0"-11"16,-14-33 29-16,11 21 13 0,-2 3 8 15,5 2-16-15,0 1-8 0,0-1-15 16,0 2-4-16,0 1-6 0,1 4 0 15,3 0-1-15,-1 0-6 0,2 4 1 16,4 7 0-16,-4 2-6 0,-1 9 11 16,0 11 1-16,-4 16 4 0,-3 15 0 15,-4 7-3-15,-5 0 3 0,4-5-3 16,-2-7-1-16,2-2 4 0,4-4-4 16,-1-4 0-16,5-5 2 0,0-3 13 15,0-3 19-15,2-3 5 0,5-4-6 16,-2-10-8-16,4-6-9 15,3-1-4-15,5-1-3 0,5-3 2 16,8 1 0-16,8-9 4 0,17-8-6 16,15-10-10-16,6-10-2 0,-1-5-19 15,-5-2-26-15,-8 0-26 0,-4-2-37 16,-6-1-52-16,-14 7-120 0,-11 4-88 16</inkml:trace>
  <inkml:trace contextRef="#ctx0" brushRef="#br0" timeOffset="-113390.56">14670 2580 845 0,'0'0'0'0,"0"0"19"16,0 0 16-16,55-25 33 0,-8 15 2 15,15-4-40-15,9 1-11 0,2 2-3 16,-2 0-5-16,-3 4-11 0,0 0-2 16,0 2-21-16,0 4-70 0,-2 0-123 15,-20 1-84-15,-8 0-38 0</inkml:trace>
  <inkml:trace contextRef="#ctx0" brushRef="#br0" timeOffset="-113046.89">15588 2731 749 0,'0'0'19'0,"0"0"-19"0,-34 17 43 16,23-5-8-16,2 2 24 0,3 2-33 16,1 3-16-16,2 2-7 0,3 2-1 15,0 1-2-15,4 1-7 0,6-3-1 16,2-2-4-16,3-3-19 0,4-5 4 15,3-4 5-15,0-6 15 0,5-4 7 16,0-8 23-16,3-5 24 0,-2-6 1 16,2-5-14-16,3-10 0 0,1-11-11 15,-3-5-7-15,-6-3-9 0,-10 5-6 16,-11 9 0-16,-4 13-1 0,-6 6-6 16,0 6 3-16,-4 3-8 0,-5 0-1 15,-3 1 4-15,-4 1-33 0,-3 7-29 16,1 4 8-16,5 7 8 0,2 3-5 15,4 8-30-15,13 12-41 0,0-3-84 16,8-2-81-16</inkml:trace>
  <inkml:trace contextRef="#ctx0" brushRef="#br0" timeOffset="-112764.91">16640 2696 811 0,'0'0'23'0,"0"0"-18"16,5 37 36-16,-1-14 17 0,1 4-3 15,-2 9-35-15,-3 7-12 0,-3 7-4 16,-9 2 0-16,-3-4-4 15,-7-9 0-15,3-8 0 0,2-10-8 16,2-5-25-16,3-3-28 0,-1 3-33 16,-7 6-60-16,4-3-69 0,3-5-54 15</inkml:trace>
  <inkml:trace contextRef="#ctx0" brushRef="#br0" timeOffset="-112374.13">16992 2531 752 0,'0'0'11'0,"0"0"5"0,0 0 84 16,0 0-50-16,0 0-48 0,0 0-2 16,-22 39-12-16,9 0 12 0,-7 12 9 15,5 5 4-15,5-6-4 0,8-11-7 16,4-16-2-16,6-5-7 0,4-5-7 15,4-1 0-15,11-2 0 0,11-9 8 16,9-10 6-16,2-14 9 0,-4-9 0 16,-11-2-3-16,-2-2 10 0,-4-3 15 15,-6 1 8-15,2-2 8 0,-11 10-2 16,-4 7-5-16,-1 5-14 0,-2 2-11 16,-2-2-2-16,0 2 8 0,-2-1-11 15,1 6-10-15,-3 4-11 0,0 2 0 16,0 5-5-16,-3 3 1 0,-2 6-11 15,0 7 11-15,-5 9 15 0,-5 11 0 16,0 12 9-16,-1 11 0 0,3 2-2 16,5 0-7-16,5-10 0 0,3-8-28 15,3-4-7-15,5-9-13 0,-2-8-52 16,7 0-82-16,-5-8-100 0,4-3-45 16</inkml:trace>
  <inkml:trace contextRef="#ctx0" brushRef="#br0" timeOffset="-112030.02">17520 2423 897 0,'0'0'0'0,"0"0"-9"0,60-47 9 16,-19 22 18-16,13 2 10 0,4 1-21 15,-1 5-6-15,-6 8 2 0,1 7 1 16,-2 2-3-16,1 4-1 0,-2 9 0 16,-8 6-16-16,-3 10 7 0,3 4 9 15,-8 5 4-15,0 8-3 0,-6 3 3 16,-7 2 3-16,-2 6-2 0,-10 2 0 16,-4-1-4-16,-6 3 17 0,-8-3 3 15,-8-1 4-15,-7-1-12 16,-14-6-8-16,-7 2-1 0,-14-1-2 15,-8 0 8-15,-9 3-9 0,-7-3-1 16,-4 1-54-16,-3-3-51 0,22-13-115 16,18-10-128-16</inkml:trace>
  <inkml:trace contextRef="#ctx0" brushRef="#br0" timeOffset="-36997.81">24007 777 86 0,'0'0'389'15,"-10"-33"-289"-15,7 12-88 0,-1 1 7 16,1 2-8-16,-1 3 0 0,0 4-6 16,-1-1-5-16,1 4-17 0,1 0-16 15,-1 0-28-15,0 2-24 0,-1 1 7 16,-1-2-1-16,-1 3 19 0,1 0 7 15,0 1-5-15,1 0 17 0,-1 1 41 16,0-2 11-16,1 3 25 0,1-3 5 16,0 1 4-16,-1-2 43 0,-1 1 51 15,-2-1-30-15,1-2-40 0,0 4-47 16,1-1 15-16,0 1-2 0,-3 1-4 16,1 2-16-16,-3 2-15 0,-3 6-8 15,-4 5 2-15,-4 5-1 0,-4 9 7 16,-9 8-1-16,-6 15-2 0,-8 17-4 15,-1 6 2-15,7-1-1 0,8-3 6 16,6-5 0-16,3 2 0 0,0 3 3 16,2 5-2-16,3 2 1 0,0-2 4 15,5-3 5-15,2-8 9 0,6-4 10 16,5-1-4-16,4-3 16 0,11 0-17 16,8-3-4-16,10-2 1 0,8-5-3 15,9-6-4-15,5-6-3 0,7-7-7 16,4-6-5-16,0-9-1 0,1-7 1 15,-3-4 1-15,-1-9-1 0,-1-10 4 16,-1-4 34-16,0-11 3 0,2-8 2 16,1-9-5-16,1-5-11 0,-1-8-8 15,1-3-3-15,-1-4-15 0,0-5-1 16,-2-8-2-16,-3 0-5 16,-5-4-17-16,-6 5-4 0,-12 4-21 15,-9 4 16-15,-15 0 32 0,-9 3-2 16,-17-1 3-16,-13 4 16 0,-14 3-3 15,-15 5-1-15,-13 7-12 0,-14 7-7 16,-10 11-13-16,-13 11 0 0,-8 15-5 16,-6 11-16-16,0 16-10 0,7 14-27 15,5 12-12-15,14 10-67 0,28-9-93 16,19-6 22-16</inkml:trace>
  <inkml:trace contextRef="#ctx0" brushRef="#br0" timeOffset="-210618.2">23882 3495 763 0,'0'0'66'0,"0"0"-43"16,0 0-21-16,0 0 3 15,0 0 15-15,0 0 12 0,0 0-26 16,0 0 7-16,-10-7-5 0,10 7 27 15,0 0-6-15,0 2-29 0,1 4-8 16,-1 5 7-16,0 7 1 0,-3 13 2 16,-6 16-2-16,-9 19 1 0,-5 11-2 15,-3 4-3-15,-2 1-1 0,0-4 5 16,1-2 0-16,3-2 3 0,7-6 1 16,4-6 9-16,7-8 20 0,5-9 13 15,3-6 6-15,7-5-10 16,3-9-15-16,0-5-8 0,-1-8-15 15,4-5-4-15,4-1-1 0,5-4-2 16,12-2 3-16,11-17 1 0,11-13-1 16,4-11-12-16,-2-8-30 0,-6-3-55 15,-7-1-47-15,-7-2-95 0,-10 12-113 16</inkml:trace>
  <inkml:trace contextRef="#ctx0" brushRef="#br0" timeOffset="-210424.62">23678 3588 1163 0,'0'0'1'16,"0"0"-1"-1,36-1 27-15,9-8 24 0,22-8-16 16,11-5-1-16,8-1-17 0,1-2-10 15,-6 2-4-15,6-1-3 0,-4 1-46 16,-5 1-93-16,-7 0-121 0,-22 6-166 16</inkml:trace>
  <inkml:trace contextRef="#ctx0" brushRef="#br0" timeOffset="-210096.7">24648 3514 878 0,'0'0'64'0,"-43"45"-57"0,7 2 4 16,-9 22 26-16,1 10 6 16,10-2-18-16,13-9 3 0,17-15-6 15,11-10-4-15,10-11-18 0,2-10-9 16,10-4 5-16,13-6-19 0,7-7-20 16,8-8-15-16,-1-12 30 0,-9-8 8 15,0-6 20-15,-4-3 1 0,1-6 7 16,-4-3 2-16,-2-2 7 0,-4-3-10 15,-6 1-6-15,-6 1 12 0,-8 4-3 16,-10 4 1-16,-4 7-1 0,-8 9 0 16,-4 5 2-16,-5 5 7 0,-10 2 4 15,-13 7-15-15,-9 2 13 0,-1 14 4 16,7 10-5-16,12-1-18 0,12-4-2 16,9-3-18-16,5 0-71 0,5 15-122 15,2-3-113-15</inkml:trace>
  <inkml:trace contextRef="#ctx0" brushRef="#br0" timeOffset="-209924.68">25520 3813 836 0,'0'0'73'0,"7"49"-67"0,-6-2 46 15,-3 14 23-15,-12 5 2 16,-4-3-35-16,-5-7-14 0,-4-11-21 15,-1-4-7-15,2-9-6 0,6-11-52 16,-4-6-47-16,8-7-147 0,2-4-203 16</inkml:trace>
  <inkml:trace contextRef="#ctx0" brushRef="#br0" timeOffset="-209674.86">26055 3173 1351 0,'0'0'49'15,"0"0"-49"-15,0 0 0 0,-28 44 9 16,23-10-5-16,4 15 1 0,1 15-5 16,1 7-1-16,2-1-2 0,1-7-15 15,-1-9-32-15,0-8-3 0,0-7-16 16,1-10-7-16,-2-9-16 0,0-10-22 15,2-5-34-15,1-1-48 0,7-11-34 16,0-4 31-16</inkml:trace>
  <inkml:trace contextRef="#ctx0" brushRef="#br0" timeOffset="-209311.88">26321 2910 1260 0,'0'0'72'0,"0"0"-65"0,0 0-7 16,34-28 12-16,2 8-6 0,17-4-3 15,16-9-3-15,6-2-18 0,-3 6-30 16,-7 4 1-16,-11 7 15 0,-3 3 13 16,-5 5 7-16,-4 3 10 0,-6 5 2 15,-6 2 1-15,-8 2 3 0,-6 4 8 16,0 5 8-16,2 5 1 0,0 7-3 15,4 15-7-15,2 12 12 0,0 23-7 16,0 11-8-16,-4 5 3 0,-4 1 1 16,-4-4-4-16,-2 3-6 0,-4 3-1 15,-5-2 7-15,-3-6-3 0,-9-5 6 16,-8-5 12-16,-10-5 7 0,-10-3-2 16,-16 1-10-16,-16-2-6 0,-20-3-8 15,-21 1-4-15,-19-5-13 0,-13-7-19 16,-1-12-12-16,7-17-20 0,20-21-22 15,30-22-35-15,31-5-116 0,23-7-491 16</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34:43.114"/>
    </inkml:context>
    <inkml:brush xml:id="br0">
      <inkml:brushProperty name="width" value="0.05292" units="cm"/>
      <inkml:brushProperty name="height" value="0.05292" units="cm"/>
      <inkml:brushProperty name="color" value="#FF0000"/>
    </inkml:brush>
  </inkml:definitions>
  <inkml:trace contextRef="#ctx0" brushRef="#br0">15401 10362 807 0,'0'0'10'0,"0"0"-10"15,17-33 34-15,-7 21-26 16,3 1 7-16,4 2-9 0,2 1 16 16,0-1-5-16,5-1 10 0,4 1 35 15,-1 1-51-15,1 2-10 0,7 2-1 16,-3 3 0-16,1 1-4 0,5 0 3 15,0 5 0-15,11 4 0 0,1 2 0 16,-5 0 1-16,-7 1-1 0,-8 0-3 16,-7-1 1-16,-6 0-5 0,-2 1 8 15,-2 2 8-15,1 4 3 0,-5 1-5 16,-4 1 10-16,-5 1 10 16,-8 1-10-16,-5 1 33 0,-4-3 13 15,-8 2-12-15,4-2-20 0,-4-1-2 16,1-2-14-16,4-3-5 0,7-3-3 15,2-2-5-15,5-2-1 0,6 0-14 16,0-1-5-16,6 0 17 0,5 2 2 16,2 1 16-16,7 1-6 0,4 3-3 15,1 0 0-15,5 3 1 0,5 1-1 16,-4-3-4-16,-2 4-2 0,-1-1-1 16,-12-3-1-16,1 3-1 0,-7 0 0 15,-5-2 2-15,-5 0-6 0,-5 2 3 16,-8 0 3-16,-5 2 29 0,-8-1-1 15,-10 7-7-15,-13 2-12 0,-11 3-1 16,-3 2-8-16,7-4-4 0,9-7 2 16,15-6 2-16,12-6-2 0,7-5-23 15,10-2-21-15,1-2-22 0,15-12-91 16,1-2-131-16,7-6-164 0</inkml:trace>
  <inkml:trace contextRef="#ctx0" brushRef="#br0" timeOffset="156.23">16425 10738 922 0,'0'0'245'0,"0"0"-228"0,0 0-5 16,0 0 10-16,0 0 1 0,-5 8-3 16,5-7-20-16,0 1-67 0,0-1-33 15,2-1-70-15,1-1-154 0,3-5-184 16</inkml:trace>
  <inkml:trace contextRef="#ctx0" brushRef="#br0" timeOffset="624.77">16822 10382 903 0,'0'0'187'0,"0"0"-152"16,0 0-34-16,33-32 16 0,-8 16 11 15,13-6-9-15,8-4-12 0,9-3-6 16,-4 3 0-16,-12 6 1 0,-13 7-2 16,-12 5 2-16,-5 3-1 0,1-2-1 15,-1-1 1-15,-2 0-1 0,-3 2 0 16,-4 1 13-16,0 2 13 0,-3 1 9 16,-5 2-28-16,-3 1-4 0,-5 7 19 15,-6 3 13-15,-3 6 1 0,-2 3-1 16,-2 3-17-16,3 2-5 15,-1 2-8-15,3-2-5 0,7 1 0 16,4-1-2-16,8 0-3 0,5-1-10 16,5 1 8-16,12-2 7 0,8 4 8 15,15 0-3-15,11 1-2 0,6-3 2 16,1-5-1-16,-4-2 1 0,-8-2 4 16,-2 0 3-16,-8 0 4 0,-6-2-9 15,-8 0 0-15,-9-3 7 0,-5 2-4 16,1 1-6-16,-4 1-3 0,-3 6 2 15,-4-3 0-15,-10 3-3 0,-7 1 3 16,-15 1 11-16,-18 4 2 0,-21 2-2 16,-12-1 1-16,-8-3-15 0,0-6-31 15,3-6-32-15,1-2 3 0,21-4-161 16,10-6-344-16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36:01.033"/>
    </inkml:context>
    <inkml:brush xml:id="br0">
      <inkml:brushProperty name="width" value="0.05292" units="cm"/>
      <inkml:brushProperty name="height" value="0.05292" units="cm"/>
      <inkml:brushProperty name="color" value="#FF0000"/>
    </inkml:brush>
  </inkml:definitions>
  <inkml:trace contextRef="#ctx0" brushRef="#br0">13268 2790 646 0,'0'0'27'0,"0"0"-15"16,-3-2 34-16,1 2-25 0,2 3 3 15,0 4-9-15,0 0 6 0,2 2-8 16,-1 1-2-16,3 0-3 0,0 1-5 16,3-2 1-16,-2-1-4 0,4-1 3 15,-1-2-3-15,0 2 1 0,2-3 0 16,-2-1 3-16,1 0-2 0,-1 1 0 15,1 0 1-15,-4 2-3 0,3 3 4 16,-3 1 11-16,1 5-2 16,0 2-1-16,2 1-2 0,0 3-4 15,1-2-1-15,4 2-2 0,3-6 1 16,0 1-4-16,4-5 0 0,-1-4 0 16,5-3 0-16,-2-4 1 0,2-1-1 15,-1-6 2-15,1-3 7 0,0-4 3 16,1-1-1-16,-4-5-9 0,1 1 3 15,-2 0-2-15,-5 0-2 0,0 1 5 16,-4 2-4-16,-3 2 2 0,-1 3 2 16,-3 2 4-16,-4 6-2 0,0-1 0 15,0 4-8-15,-4 5 4 0,-1 4-4 16,-1 6 9-16,-1 6 8 0,-1 12 3 16,-1 11-1-16,3 13-5 0,0 7-4 15,2 2-3-15,2 1-7 0,-1-2 0 16,-1 0 0-16,-4 3 0 0,-2-4 1 15,-7-3 2-15,-2-8 0 0,-3-6 0 16,0-9-3-16,4-10 0 0,-2-7 3 16,7-8-2-16,-1-3 0 0,-2-2 2 15,-3-2-3-15,-3-2-7 0,3-4-14 16,-2-2-6-16,3-5-8 0,5-6-15 16,0-2-22-16,4-6-8 0,5 0-8 15,4-7-20-15,8-13-51 16,5 5-56-16,-3 2 6 0</inkml:trace>
  <inkml:trace contextRef="#ctx0" brushRef="#br0" timeOffset="203.08">14395 3236 829 0,'0'0'118'0,"52"-11"-113"16,-2 2 5-16,18-4-3 16,7-2-2-16,-5 1-1 0,-6 2-4 15,-10 3-49-15,-7 1-44 0,-4 3-73 16,-15 2-48-16,-7-1-142 0</inkml:trace>
  <inkml:trace contextRef="#ctx0" brushRef="#br0" timeOffset="374.91">14278 3674 882 0,'0'0'3'16,"0"0"-3"-16,63-12 23 0,-14-1-5 15,25-8 3-15,9-5-21 0,5-1-87 16,-3 2-55-16,-26 7-78 0,-10 3-97 0</inkml:trace>
  <inkml:trace contextRef="#ctx0" brushRef="#br0" timeOffset="1000.13">15510 3152 586 0,'0'0'157'16,"0"0"-157"-16,0 0 0 0,38 44 25 15,-30-19 30-15,2 0-18 0,-3 7-4 16,0 4-16-16,-4 6-11 0,-3 5-5 15,0-4 1-15,-3-11 0 0,1-10-2 16,-1-6-2-16,1-4-1 0,1 0-3 16,-1-1 5-16,2-7 1 15,0-3 0-15,0-3 7 0,3-7 43 16,4-8-34-16,4-5-3 0,3-7-13 16,5-9 1-16,5-10-1 0,4-6 0 15,-1-1-7-15,3 8 1 0,-3 6 0 16,-1 4-1-16,-1 8 7 0,-2 7 0 15,10 1 0-15,8 6 0 0,-6 2-200 16,-2 5 200-16,-15 7 47 0,-9 2-8 16,2 7-35-16,-1 6 5 0,2 6 20 15,-4 2-20-15,-3 5 5 0,-2 2 1 16,-1-2-5-16,-2 2-10 16,0-3 1-16,0-6-1 0,3-5-2 15,3-6-2-15,-1-4 4 0,3-4 1 16,0-1 6-16,6-1 7 0,2-6 11 15,6-6-9-15,3-1-4 0,3-4-9 16,7-4 4-16,8-1-4 0,6 2-3 16,-3 8 2-16,-7 6-2 0,-11 7 0 15,-13 4 10-15,-2 4-4 0,1 3-6 16,0 5 0-16,0 4 1 0,-3 3-1 16,-2 0 0-16,-2 3-4 0,-1-2-39 15,1 0-44-15,3-4-51 0,10-5-45 16,-1-6-127-16</inkml:trace>
  <inkml:trace contextRef="#ctx0" brushRef="#br0" timeOffset="1312.55">16929 3102 906 0,'0'0'92'0,"0"0"-89"16,0 0 79-16,0 0-18 0,-24-16-31 15,13 23-33-15,-3 3-1 0,-2 1 1 16,1 5 0-16,0-1-2 0,0 0-7 15,3-1-13-15,6-1-3 0,3-4-3 16,3-2-5-16,3 1 7 0,5-5 9 16,3 0 2-16,5-3 14 0,0 0 1 15,4-4 4-15,5 0 0 0,-2-2 3 16,2-1 0-16,0 2 7 0,2 2 2 16,0-1 0-16,0 2 2 0,-2 1 5 15,1 1 4-15,-1 0-7 0,-2 4 2 16,-1 3-8-16,-4 4-2 0,2 3-3 15,-4 1-5-15,0 4 1 0,-2 1-5 16,4 2-2-16,-1-2-56 0,4-2-47 16,1 0-46-16,1-5-55 0,12-11-28 15,-5 0-19-15</inkml:trace>
  <inkml:trace contextRef="#ctx0" brushRef="#br0" timeOffset="1484.39">17659 3149 760 0,'0'0'18'0,"0"0"6"0,38-14 125 16,-24 14-46-16,0 4-20 0,2 3-37 16,-3 2-8-16,4 3-14 0,2 2-9 15,0 1-12-15,3 0 0 0,2 2-3 16,1-1-7-16,5-3-12 0,0-1-63 16,-1-4-37-16,5-4-35 15,-8-4-44-15,7-8-72 0,-6-2-5 0</inkml:trace>
  <inkml:trace contextRef="#ctx0" brushRef="#br0" timeOffset="1640.6">18035 3107 548 0,'0'0'200'0,"-33"-2"-171"0,9 2 64 16,-1 7 14-16,0 5-42 0,-4 5-26 16,-5 8-19-16,-8 12-7 0,-5 9-7 15,1 3-5-15,10-3-2 0,10-5 1 16,14-13-21-16,7-6-33 0,10 6-73 15,0-7-48-15,6-4-158 0</inkml:trace>
  <inkml:trace contextRef="#ctx0" brushRef="#br0" timeOffset="1859.3">18812 2775 1164 0,'0'0'0'0,"0"0"-65"16,-53 27 65-16,8 16 22 0,-15 26 26 15,-3 12-34-15,6 6 0 0,13-6-3 16,20-12-9-16,14-5-2 0,10-5-45 16,10-13-50-16,8-9-20 0,18-9-55 15,-6-12-102-15,0-9-227 0</inkml:trace>
  <inkml:trace contextRef="#ctx0" brushRef="#br0" timeOffset="2171.92">19280 3078 953 0,'0'0'140'0,"-41"9"-140"15,16 4 0-15,-7 13 12 0,2 10 26 16,8 11-8-16,5 4-13 15,8-3-11-15,9-6-6 0,10-11-4 16,2-7-37-16,5-10-5 0,-3-6-7 16,5-7 7-16,3-1 14 0,7-3 13 15,2-9 19-15,2-7 6 0,-2-3 7 16,-1-5 26-16,-5-2 7 0,-3-6-7 16,-8-6-10-16,-5-3 18 0,-9-2-17 15,-9 7-27-15,-1 6-3 0,-2 12 0 16,-2 8-34-16,-1 4-153 0,-4 2 117 15,-3 1 70-15,-3 4 0 0,1 2-46 16,-1 7-208-16,0 10 135 16,4 2-60-16,6 0-95 0</inkml:trace>
  <inkml:trace contextRef="#ctx0" brushRef="#br0" timeOffset="2359.37">19776 3420 988 0,'0'0'172'0,"0"0"-170"0,35 54-2 16,-24-12 7-16,-11 10 9 0,-11 6 4 15,-14-3-20-15,-6-6-3 16,-4-10-28-16,2-7-18 0,4-12-8 16,11-7-34-16,1-8-84 0,9-5-200 15,4-1-49-15</inkml:trace>
  <inkml:trace contextRef="#ctx0" brushRef="#br0" timeOffset="2781.31">20254 2985 1138 0,'0'0'94'0,"0"0"-90"0,25-39-4 15,-6 28 34-15,5-1-13 0,2 5-18 16,9 1-3-16,-3 5-2 0,-1 1 0 15,0 7 2-15,-8 7-5 0,5 12 0 16,-1 12-3-16,-3 16-2 0,-7 9-2 16,-13 7 2-16,-7 0-18 0,-9-4-59 15,-1-6 42-15,1-13 44 0,1-15-1 16,5-11 2-16,2-10 0 0,2-7 37 16,0 0-23-16,1-2-9 0,1-2 12 15,3-2 5-15,3-10 11 0,4-5-19 16,7-16-10-16,6-14-4 0,6-12-39 15,3-6-35-15,-3 0-10 16,-3 8-1-16,-1 3 20 0,-2 1 15 16,0 2 31-16,-2 2 19 0,-3 6 4 15,-4 12 6-15,-4 9 25 0,-5 9-26 16,-2 7 45-16,-1 0 39 0,0 3-2 16,-1 3-40-16,-1 2-48 0,0 11 2 15,0 8-4-15,-1 14 2 0,1 12 20 16,0 12-15-16,6 3-7 0,10-8-1 15,5-9-4-15,2-16-36 0,0-8-71 16,11-2-109-16,-9-6-174 0</inkml:trace>
  <inkml:trace contextRef="#ctx0" brushRef="#br0" timeOffset="2984.22">21404 2874 903 0,'0'0'166'0,"0"0"-149"0,33 24 14 16,-10 5 41-16,3 16-50 0,-2 18 16 15,-4 9 6-15,-11 9-26 0,-9 1-1 16,-4 3-15-16,-9 5-2 0,-8 3-5 16,-7 0-29-16,-8-5-23 0,-8-4-14 15,-8-5-32-15,-6-4-41 16,13-21-176-16</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37:49.266"/>
    </inkml:context>
    <inkml:brush xml:id="br0">
      <inkml:brushProperty name="width" value="0.05292" units="cm"/>
      <inkml:brushProperty name="height" value="0.05292" units="cm"/>
      <inkml:brushProperty name="color" value="#FF0000"/>
    </inkml:brush>
  </inkml:definitions>
  <inkml:trace contextRef="#ctx0" brushRef="#br0">6007 12785 731 0,'0'0'51'0,"0"0"-38"16,0 0 63-16,0 0-28 0,0 0-6 15,0 0-31-15,0 0-10 0,0 0 0 16,0 0-1-16,-12 38 0 0,12-20 0 16,3 5-2-16,0 8 2 0,0 15-5 15,0 16 3-15,-1 9 0 0,-2 6 0 16,-1 4 2-16,-3-1 1 0,-2 8-1 15,-3 8-2-15,3 6 2 0,-1 9 2 16,-2 7 3-16,2 8-1 0,-3 7 10 16,1 1-4-16,1 8 9 0,-1 2 8 15,1 5-7-15,0 5-4 0,-3 5-3 16,0 5 7-16,0 4 4 0,-5 5-5 16,4 5 10-16,0 0 5 0,3 1 2 15,3 1-7-15,4 0-4 0,2-8-11 16,2-5-12-16,8-9 3 0,5-10-5 15,4-9-4-15,3-6-5 0,1-6-20 16,0-6-9-16,-4-4-1 0,1-6-13 16,-4-7 0-16,0-6 6 15,-4-5 9-15,-1-7-3 0,-2-11-24 16,-1-11-36-16,0-12-54 0,-1-19-94 16,-4-12-116-16</inkml:trace>
  <inkml:trace contextRef="#ctx0" brushRef="#br0" timeOffset="548.29">5302 13424 1126 0,'0'0'17'0,"0"0"16"15,0 0 9-15,-4-12-31 0,7 7 12 16,1-2-23-16,1-3-1 0,-1-1 0 16,-3-2 1-16,0-2 11 0,-1-2-6 15,-2-3-5-15,-2-3-14 0,0-2-6 16,3-8-14-16,4-10-11 16,12-15 3-16,10-8-15 0,10-3 9 15,7-3 1-15,7 2 16 0,3-3-1 16,6-1 8-16,1 1 22 0,1 4 2 15,-1 5 0-15,-3 9 6 0,-8 12 20 16,-5 12 27-16,-12 12 3 0,-8 9 7 16,-6 8 9-16,-3 4-23 0,0 7-31 15,3 7-7-15,4 15 1 0,4 16 8 16,4 21-3-16,2 10-13 0,2 7 0 16,0-1-4-16,0-3 4 0,3-1-4 15,3-2-5-15,3-4-33 0,6-3-18 16,-1-3-29-16,5-2-19 0,1-2-26 15,-1-2-57-15,-13-17-81 0,-7-9-69 16</inkml:trace>
  <inkml:trace contextRef="#ctx0" brushRef="#br0" timeOffset="1240.32">1594 15630 927 0,'0'0'0'0,"77"-23"-5"16,-1 7 5-16,17 0 2 0,5 2 14 16,0 2 4-16,-3 7-11 0,3 2-9 15,6 3 0-15,2 0 0 0,5 0 2 16,4 0-1-16,5 1 11 0,6 0 6 16,7-1-7-16,6-1 23 0,5-2-1 15,6-2 7-15,5 0-9 0,2 1 4 16,2-1-1-16,1 1 6 15,2 0-22-15,4 1 4 0,1-1-7 16,1-1 1-16,1 2-15 0,4-2 4 16,1 2-5-16,2 1 5 0,4 1-5 15,0 1 9-15,1-2-4 0,4-1 1 16,0 1 2-16,-1-2-4 0,3-1 2 16,-1-2 2-16,-2-2-1 0,-1-1 0 15,-1 2-6-15,-4-1-1 0,-2 0 3 16,-5-1-3-16,-9 2 8 0,-9-1-8 15,-8 2 0-15,-10 2 1 0,-10 0-1 16,-8 4-15-16,-8 0 11 0,-11 1 0 16,-9 0-5-16,-6 0-1 15,-4-3-12-15,-6 0-12 0,-4-1-1 16,-7-1-13-16,-8-2-16 0,-5-4-25 16,-5 1-64-16,-12 0-118 0,-9 0-145 0</inkml:trace>
  <inkml:trace contextRef="#ctx0" brushRef="#br0" timeOffset="1536.91">9508 14881 1183 0,'0'0'15'16,"0"0"5"-16,0 0-1 0,35 14-14 15,-11-2-4-15,3 6 1 0,7 11-2 16,5 11-5-16,3 16 5 0,-3 3 0 16,-7 3 2-16,-10-1-2 0,-6-7 1 15,-6-1-1-15,-4 1 0 0,-6-3 6 16,-6-2-3-16,-8-1-2 0,-10-1 17 16,-11 1 11-16,-11 0 8 0,-14 6 2 15,-14 1-15-15,-14-1-24 0,-8-1-10 16,-9-11-102-16,24-14-178 15,12-14-428-15</inkml:trace>
  <inkml:trace contextRef="#ctx0" brushRef="#br0" timeOffset="3072.07">10465 15252 897 0,'0'0'18'15,"0"0"36"-15,0 0-50 0,22-2 35 16,-12 2 12-16,0 0-22 0,3 0 5 16,-1 2-4-16,2 3-24 0,0 3 0 15,-2 3-5-15,1 3-1 0,-2 5 0 16,-3 4 1-16,-1 11-1 0,-5 11 2 15,-2 14-6-15,-8 4-1 0,-3-5-6 16,1-6-13-16,-1-14 18 0,3-12-4 16,2-8 10-16,2-7 10 0,1-3-1 15,-2-1-9-15,2-2-10 0,0 0 10 16,1-3 16-16,1-2-7 0,1 0-9 16,4-6-12-16,4-6 11 0,4-9-7 15,9-10 4-15,7-12 4 0,8-11 3 16,1-1 4-16,-4 7-4 0,-9 14 1 15,-12 12 1-15,-4 8 1 0,-3 2 2 16,0-2 6-16,-1 3 6 0,0-1 14 16,-3 6 11-16,0 3-33 0,-1 0-3 15,0 3 8-15,0 0-11 0,0 0-6 16,-1 3-6-16,0 4-8 0,-1 4 1 16,-1 8 13-16,1 9 25 0,2 10-10 15,5 6-13-15,6-5-2 0,5-8-2 16,0-9-2-16,11-4-1 15,20-2-12-15,24-9-27 0,19-13-59 16,7-26-72-16,-22-2-191 0</inkml:trace>
  <inkml:trace contextRef="#ctx0" brushRef="#br0" timeOffset="4134.43">4591 11772 994 0,'0'0'7'16,"0"0"-5"-16,0 0 21 0,0 0-3 15,0 0-16-15,0 0-4 0,0 0-5 16,-13 44 5-16,13 13 15 0,0 26 4 15,0 10-11-15,1 4-6 0,5-5-2 16,0-13-1-16,0-11 1 0,-2-13 0 16,-2-18 0-16,2-16 0 0,-2-9-1 15,0-8 1-15,3-2-6 0,-2-2 0 16,2-1 6-16,2-10 39 0,3-10-23 16,6-18-12-16,8-26-4 0,12-24-2 15,2-13-9-15,3-1 5 0,-4 8 4 16,-3 8-5-16,-2 3 4 0,-2 6 3 15,-1 2 0-15,-2 8-8 0,-1 4 8 16,-4 7 4-16,2 10-2 16,-5 9 0-16,-3 12-1 0,-4 9 3 15,-6 9-1-15,1 3 1 0,1 2-4 16,2 2-5-16,2 1-5 0,1 9 4 16,-1 5 1-16,-2 15-91 0,-6 19 34 15,-4 21 58-15,-6 7-63 0,-8-2-34 16,-4-7-6-16,-1-17-18 0,-4-3 18 15,-1-9 19-15,1-10 13 0,4-9 44 16,1-6 31-16,2-6 6 0,-3 0 7 16,0-3 36-16,0 1 71 0,4-5 33 15,6-6-27-15,6-2-35 16,3-2-82-16,8-3-7 0,6-2-2 16,4-1 5-16,3 2-4 0,0 3-1 15,3 4 4-15,-1 5 3 0,-2 6 8 16,-1 8 9-16,0 5 5 0,-1 8 5 15,0 7-14-15,3 14-6 0,5 7-12 16,3-1 3-16,-4-14 2 0,-2-13-7 16,-4-15-1-16,4-4 1 0,0-2 4 15,4-2-4-15,1-3 0 0,-3-9-3 16,2-3 3-16,-1-7-3 0,-2-5-1 16,1-10 2-16,-1-6 2 0,-3-9 5 15,-3 1 2-15,-7 6 0 0,-2 9 2 16,-7 10-5-16,-1 6-1 15,1 4-3-15,-3-1 0 0,0 2 4 16,0 3 0-16,0 3 18 0,-3 7 21 16,0 5-43-16,-1 8-7 0,-5 15 7 15,0 14 40-15,0 13-13 0,2 2-9 16,6-7-11-16,1-15-7 0,7-13-8 16,0-9-14-16,3-3-65 0,6-2 30 15,14-9-83-15,-3-4-82 0,-2-7-182 0</inkml:trace>
  <inkml:trace contextRef="#ctx0" brushRef="#br0" timeOffset="4415.62">5950 11494 369 0,'-2'0'612'0,"-2"0"-577"0,1 0-34 15,-2 7 12-15,1 6 3 0,-3 5 10 16,-1 8 23-16,-2 10-21 0,-3 13-19 15,2 12-5-15,0 1 0 0,5-6-1 16,6-11-3-16,3-7-2 0,4-8-1 16,0-8-16-16,2-4-11 0,1-2-10 15,1 0 6-15,3 2 24 16,5-3 9-16,2-7 2 0,3-4 2 16,1-4 8-16,2-8 11 0,8-4 1 15,7-12-10-15,9-4-12 0,1-4 1 16,-4-1 1-16,-6 4-3 0,-8 0-115 15,-6 0-88-15,-7 6-120 0,-8 5-75 16</inkml:trace>
  <inkml:trace contextRef="#ctx0" brushRef="#br0" timeOffset="4759.2">6546 11314 912 0,'0'0'0'0,"-10"48"3"15,1 4-3-15,-2 17 0 0,-2 10 5 16,3 0 20-16,2-5-7 0,2-10-14 16,5-5 0-16,1-11-1 0,6-16 11 15,2-9 4-15,0-10-5 0,4-5 2 16,5-1-13-16,3-4-1 0,7-3-1 15,8-8 2-15,11-23 3 16,11-20 18-16,3-10 3 0,-7-6-10 16,-10 5-9-16,-11 10-4 0,-9-1-3 15,-6 6-1-15,-5 1-22 0,-6 5-29 16,-2 6-13-16,-3 7-11 0,-1 7-9 16,0 6-21-16,-3 2-49 0,3-9-37 15,0 3-28-15</inkml:trace>
  <inkml:trace contextRef="#ctx0" brushRef="#br0" timeOffset="4962.36">7204 11215 539 0,'0'0'119'16,"0"0"-115"-16,0 0 86 0,0 0-9 16,-21 38-15-16,10-18-12 0,-4 6-10 15,-3 10-24-15,-5 12-6 0,0 10-4 16,4 2-9-16,7-6 3 0,9-16-4 15,6-15-3-15,6-9-11 0,4-3-10 16,4-3-32-16,6 0 46 0,12-5 9 16,10-8-74-16,8-14-23 0,-2-5-27 15,-2-9-82-15,-17 9-10 0,-12 4 14 16</inkml:trace>
  <inkml:trace contextRef="#ctx0" brushRef="#br0" timeOffset="5321.54">7478 11307 507 0,'0'0'108'15,"0"0"-24"-15,0 0-4 0,0 0-17 16,51-36 4-16,-29 29-20 0,5 3-2 16,-1 1-19-16,1 3-9 0,0 3 2 15,0 6-4-15,-4 2-6 0,0 6 1 16,-1 1 1-16,-4 4-1 0,-1 2-7 16,-6 2-3-16,-4-1-13 0,-2 2-3 15,-5-1 2-15,-1-4-20 0,-6-1 7 16,1-6 19-16,-1-2 8 0,1-6 2 15,0-2 10-15,1-3-3 16,1-2-9-16,3-2 0 0,1-5-14 16,3-6 10-16,6-6-3 0,2-5 7 15,6-9 12-15,6-8 12 0,5-4-12 16,1-2-7-16,-6 9-2 0,-5 10-1 16,-5 11-2-16,-4 4-6 0,2 1 3 15,-2 2 1-15,-1 3 2 0,-2 4-6 16,-2 3 2-16,-2 5-1 0,0 6 0 15,0 5-16-15,1 7-1 0,0 3 9 16,1 3 0-16,1 2-47 0,6 2-92 16,0-8-116-16,-2-10-145 0</inkml:trace>
  <inkml:trace contextRef="#ctx0" brushRef="#br0" timeOffset="5524.73">8167 11125 1066 0,'0'0'35'16,"0"0"-31"-16,0 0 18 0,0 0 21 16,37 48-5-16,-25-14 15 0,-2 13-11 15,-2 15-39-15,-3 8 27 0,-5-2-11 16,-6-1-12-16,-1-10-7 0,-4-2 0 16,-3-5-36-16,-4-1-54 0,-5-2-49 15,-4-3-68-15,5-11-62 0,2-9-160 16</inkml:trace>
  <inkml:trace contextRef="#ctx0" brushRef="#br0" timeOffset="9086.36">9163 11074 323 0,'0'0'23'0,"0"0"-23"0,0 0 22 16,-35-30-2-16,30 21-20 0,4 0-17 15,1 0 16-15,20-3-63 0,-1 3-80 16,5-1 38-16</inkml:trace>
  <inkml:trace contextRef="#ctx0" brushRef="#br0" timeOffset="9446.07">9276 10692 546 0,'0'0'9'16,"0"0"64"-16,0 0-25 0,0 0-29 15,0 0-14-15,0 0 18 0,0 0 37 16,-6 38 0-16,4-19-2 0,1 2-3 16,-2 10-17-16,-1 10 4 0,2 8-6 15,-2 0-7-15,2-3-16 0,1-4-8 16,1-9-4-16,0-2 1 0,0-8 1 15,-2-5-3-15,-2 1-1 0,-1 3-46 16,-1 3-38-16,-2 4-36 0,-5 1-43 16,2-3-78-16,3-9-44 0</inkml:trace>
  <inkml:trace contextRef="#ctx0" brushRef="#br0" timeOffset="9680.45">9545 10667 747 0,'0'0'36'0,"0"0"-6"0,0 0 2 15,0 0 37-15,0 0-13 0,16 41 4 16,-15-21-15-16,-1 6-7 0,-1 11-15 16,-5 12-12-16,-1 12-6 15,1 7-5-15,1-3 0 0,2-7-1 16,2-12-41-16,-2-4-46 0,-1-3-41 15,-4-4-67-15,2-11-39 0,-2-5-77 16</inkml:trace>
  <inkml:trace contextRef="#ctx0" brushRef="#br0" timeOffset="9977.34">9132 11164 432 0,'0'0'421'0,"0"0"-421"16,0 0-8-16,11 32 8 0,2-13 38 15,6 5 1-15,5 1 10 0,9 8-25 16,11 2-4-16,12 0-4 0,4-5-2 16,-3-9-8-16,-6-9-6 0,-7-10-6 15,-5-2-2-15,-1-6-9 0,-2-5 11 16,-9-3 5-16,-2-1 1 0,-6 0 0 15,-2-3 11-15,4-6 1 0,6-11 4 16,5-13 19-16,5-12-10 0,3-8-6 16,-1 3-17-16,-1-1-2 0,-3 7-45 15,0 1-53-15,-3 2-87 0,-7 15-72 16,-5 7-104-16</inkml:trace>
  <inkml:trace contextRef="#ctx0" brushRef="#br0" timeOffset="10776.37">10975 10190 541 0,'0'0'14'0,"0"0"4"0,15-5 5 16,-9 1 14-16,0 1 9 0,-2 0 9 16,-2-1-6-16,-1 0-9 0,-1-1-5 15,-3-1-14-15,-3-1-10 0,-2-3 5 16,-3 0-7-16,-3 1-2 0,-2 2-7 15,-5 2-6-15,-4 5-1 0,-11 9 4 16,-10 9 3-16,-7 11 4 0,1 4 3 16,12-4 12-16,16-5 15 15,14-8 9-15,5-1 5 0,4 4-16 16,1 5-12-16,10 2-5 0,4 3 1 16,8-1 3-16,11 4-10 0,9 4-6 15,11 1-1-15,2-2-4 0,-1-3 3 16,-8-3-1-16,-6-4 10 0,-3 2-7 15,-7-7 5-15,-9-2-8 0,-6-5 6 16,-4 0-6-16,-2-2-6 0,1 3-18 16,-5 0 4-16,-4-2 6 0,-3-1 14 15,-7 0 4-15,-9 0-4 0,-5 2-3 16,-11 1-6-16,-11 1-10 0,-10-5-5 16,-1-4-16-16,6-6-6 0,11-5-17 15,12-5-14-15,10 0-3 0,6-15-44 16,5 5-117-16,4-2-38 0</inkml:trace>
  <inkml:trace contextRef="#ctx0" brushRef="#br0" timeOffset="10948.41">11175 10546 66 0,'0'0'528'0,"0"0"-506"16,0 0 27-16,0 0 38 0,38 14 13 15,-24-12-5-15,1-1-15 0,3-1-24 16,2-2-15-16,5-3-15 0,3-4-10 15,9-3-11-15,13-5-5 16,11-7-14-16,4-3-82 0,-4-2-76 16,-16 8-93-16,-15 3-174 0</inkml:trace>
  <inkml:trace contextRef="#ctx0" brushRef="#br0" timeOffset="11151.31">11616 10602 844 0,'0'0'3'16,"42"0"6"-16,-1-1-7 0,19-6 2 15,6-2-2-15,-1-4-2 0,-6-2-62 16,-20 5-169-16,-8-1-128 0</inkml:trace>
  <inkml:trace contextRef="#ctx0" brushRef="#br0" timeOffset="11748.59">12726 10030 153 0,'0'0'7'0,"0"0"8"16,0 0 26-16,0 0 22 0,0 0 38 16,0 0 12-16,41-27-27 0,-32 19-14 15,0 0 13-15,3 2-12 0,1-2-12 16,0 1-6-16,4 2-18 0,-4 4-5 16,5 1-9-16,-1 5 0 0,3 5-6 15,-3 5-9-15,-4 6-6 0,-6 12 9 16,-6 15-1-16,-9 15 0 0,-13 11-2 15,-9 0-1-15,-4-5-7 0,-1-13-9 16,2-8-23-16,-2-9-4 0,-3-5-3 16,0-9-6-16,-3-5-22 0,2-6 3 15,3-6-8-15,8-5 23 0,8-3 43 16,8-1 6-16,5-4 42 0,0 0 40 16,5 0-3-16,2-2-30 0,11 2-45 15,6-1 1-15,7 0 9 0,12 2 14 16,13 4 5-16,7 6 11 0,0 9 1 15,-2 8-8-15,-7 5 0 16,-6 1-2-16,1 6-9 0,3 3-2 16,2 1-8-16,-1 4-9 0,2 2-4 15,1-2-2-15,1-5-2 0,-2-4-19 16,-1-11-98-16,-4-4-97 0,-13-8-225 16,-7-8 42-16</inkml:trace>
  <inkml:trace contextRef="#ctx0" brushRef="#br0" timeOffset="12733.29">13578 10789 905 0,'0'1'2'15,"1"1"27"-15,2 0-19 0,5 1 0 16,3 1 41-16,4-2 11 0,2-1-6 16,4-1-27-16,1-7 1 0,-2-5 19 15,1-6-4-15,3-7-6 0,6-13-28 16,1-12-6-16,3-12-5 15,6-7-2-15,0 3-17 0,-5 2-8 16,-5 8-46-16,-12 6-85 0,-13 6 158 16,-6 6 15-16,-10 4-11 0,1 7-4 15,-1 6 0-15,-1 5 0 0,1 3 10 16,-5 0 18-16,0 0-26 0,-3 5 1 16,1 4 17-16,1 4 2 0,1 5 4 15,1 9-8-15,-1 5-3 0,2 6 0 16,1 13 0-16,1 15-6 0,8 15-5 15,4 6-4-15,13 0-2 0,6-7-1 16,8-7-14-16,3-7-6 16,6-4-54-16,2-6 40 0,3-6-41 15,0-6-99-15,-1-9-48 0,-10-5-77 16,-3-10 43-16</inkml:trace>
  <inkml:trace contextRef="#ctx0" brushRef="#br0" timeOffset="13233.79">14602 10311 1018 0,'0'0'45'0,"0"0"-36"0,0 0 55 16,0 0-46-16,0 0-18 0,0 0-14 15,0 0-37-15,-18-3-44 16,29 13-65-16,1 0-94 0,0-6-191 16</inkml:trace>
  <inkml:trace contextRef="#ctx0" brushRef="#br0" timeOffset="13577.4">15460 10173 800 0,'0'0'47'16,"0"0"-47"-16,0 0 125 0,0 0-115 15,0 0 0-15,0 0 5 0,0 0-11 16,-30 45 6-16,-2-21-2 0,-15 9 6 16,-12 11-11-16,-1 5 2 0,6-2-5 15,12-7-4-15,18-11 3 0,7-6 0 16,7-7 1-16,4-3-4 0,-2 4 2 16,5 1-11-16,0 0 5 0,6-2 1 15,6-2-1-15,5-3-5 0,7-1 11 16,6-2 2-16,9-1 18 0,12-1-7 15,13 0-7-15,6-4-1 0,0-2-3 16,-5 0-7-16,-6-4-17 0,-4 0-42 16,-2 0-58-16,-15 1-84 0,-13-1-169 15</inkml:trace>
  <inkml:trace contextRef="#ctx0" brushRef="#br0" timeOffset="13782">15240 10907 859 0,'0'0'0'0,"63"3"-20"0,-4-3 18 0,7 0-30 15,-1-7-14-15,-5-4-89 16,-25-1-137-16,-7 3-35 0</inkml:trace>
  <inkml:trace contextRef="#ctx0" brushRef="#br0" timeOffset="17545.7">16300 10087 624 0,'0'0'212'0,"0"0"-172"16,0 0 6-16,0 0 1 0,37-19-4 16,-3 22 22-16,14 8-15 0,17 7-9 15,1 6-20-15,-3 3-11 0,-11 6 4 16,-20-4-8-16,-12 11-6 0,-12 4-7 15,-9 6 7-15,-18 11 2 0,-14 2 0 16,-13 6 3-16,-10 3-5 0,-4-1-11 16,2-5-25-16,10-10-10 0,9-11 12 15,18-15 20-15,12-10 6 16,6-9-8-16,6-5-44 0,5-1 25 16,5-3 8-16,7-5 9 0,15-15 18 15,18-18 4-15,17-14 2 0,5-7-4 16,-5 1 2-16,-14 6-4 0,-10 1-1 15,-2 2-4-15,-2-1 5 0,0 1 6 16,-4 4 18-16,-2 3 4 0,-6 6 6 16,-8 11 0-16,-8 7-5 0,-9 9 5 15,-5 4 8-15,-2 3 5 0,-7 1-9 16,-10 9-38-16,-22 15 0 0,-30 21 0 16,-26 19 2-16,-4 9-1 0,11-1 1 15,30-11 1-15,33-17-3 16,19-12-30-16,13-11-22 0,11-9-57 15,41-6-30-15,-5-4-97 0,6-3-198 0</inkml:trace>
  <inkml:trace contextRef="#ctx0" brushRef="#br0" timeOffset="17826.64">17973 10075 548 0,'0'0'498'15,"0"0"-360"-15,0 0-106 0,0 0 31 16,0 0-26-16,0 0-20 0,-42 15-5 16,-10 12 6-16,-22 11 0 0,-8 7-4 15,7-1-14-15,17-1 0 0,18-7-3 16,15-7-3-16,10-5-8 0,6-6-53 16,4-1-12-16,2 2-16 0,3 2 3 15,0 1-2-15,8-5 8 0,9-3-20 16,5-6-9-16,10-2 15 0,13-3 34 15,11-3 61-15,6-2 5 0,-2 0 6 16,-5-1-6-16,-6 1-30 0,-3-2-128 16,-10 0-2-16</inkml:trace>
  <inkml:trace contextRef="#ctx0" brushRef="#br0" timeOffset="18029.84">17202 10855 868 0,'0'0'88'0,"0"0"-52"15,0 0-33-15,56 3 21 0,4 0 22 16,30-3-3-16,20-3-34 0,10-4-9 16,0-1-1-16,-13-2-52 0,0-2-71 15,-29 2-121-15,-15 0-151 16</inkml:trace>
  <inkml:trace contextRef="#ctx0" brushRef="#br0" timeOffset="18404.87">18504 10260 1176 0,'-47'29'0'0,"4"7"-28"0,20-1 28 15,12-8 6-15,6-7 3 0,5 6-6 16,1-1-3-16,7 1-5 0,5-2-44 16,9-11 23-16,13-8 24 0,19-10 0 15,10-17-29-15,3-5-29 0,-7-5 57 16,-13 3-13-16,-15 7 16 0,-7 2 0 15,-8 5 2-15,-1 1 2 0,3 2 8 16,0-3 23-16,0 2-13 0,-3 3 21 16,-7 5 15-16,-3 3-25 0,-4 2-24 15,-2 4-5-15,-2 5-4 0,-3 3 20 16,-2 5 17-16,-1 4-9 0,0 4-14 16,2 3-12-16,6 2-2 0,6 6 0 15,10 6-2-15,8-6-25 0,-1-5-57 16,25-5-73-16,-10-11-135 0,4-4-215 15</inkml:trace>
  <inkml:trace contextRef="#ctx0" brushRef="#br0" timeOffset="18795.52">20168 9945 955 0,'0'0'0'0,"-52"4"0"16,5 5 8-16,-11 7 20 0,3 4 23 15,14-1-1-15,18-2-8 0,12-4-14 16,5 2-26-16,1 3 0 0,3 5-2 15,2 2 1-15,2 2 2 0,6 2-3 16,3 1-4-16,3 9 3 16,2 5 1-16,-1 10 6 0,-2 4-4 15,-9-1-2-15,-4-2-8 0,-7-1 1 16,-10 1 1-16,-5 0 1 0,-8 0 3 16,-7-3 2-16,-3-1 2 0,-7-6-2 15,4-5-8-15,-2-9-12 0,2-8-9 16,2-5-38-16,-1-9-57 0,12-3-65 15,5-6-248-15</inkml:trace>
  <inkml:trace contextRef="#ctx0" brushRef="#br0" timeOffset="18983.24">20284 10857 1320 0,'0'0'0'0,"0"0"-9"16,0 0-75-16,0 0-512 0</inkml:trace>
  <inkml:trace contextRef="#ctx0" brushRef="#br0" timeOffset="20719.6">3237 15513 714 0,'0'0'24'0,"0"0"-11"0,0 0-1 0,-5-27 0 0,5 19 10 31,-1 0-4-31,-2 0 6 0,-1 0 2 16,-1 2 9-16,-2 0 4 0,0 1 0 0,1 1-4 0,-1 1-10 0,-1 3-6 16,1 0-13-16,-1 1-1 15,0 5-3-15,0 3-1 0,1 5 0 16,0 2 4-16,2 3-3 0,1 4 2 31,-1-2-1-31,5 1-3 0,0-4-1 16,6-1 1-16,1-4-2 0,0-3-4 15,2-4 0-15,1-5 6 0,0-1 4 16,1-4 2-16,-2-4-1 0,3-2 3 16,-3-3 0-16,3-1 0 0,-2 0-6 15,-2-1 1-15,1 0-3 0,-1 1 0 16,-3 2-1-16,0 0-10 0,-2 3-5 16,-3 2 4-16,0 2 4 0,0 3-3 0,0 0 6 0,-3 2-22 0,1 2-24 15,-1 2 39-15,1 1 12 0,-1 2 0 31,0 2 4-31,1-1 0 0,-1 0 0 16,3-1 0-16,-1 0-3 0,1-1-1 16,0-2 0-16,0 0-51 0,1 1-104 0,2-2-71 0,-1 2-69 0</inkml:trace>
  <inkml:trace contextRef="#ctx0" brushRef="#br0" timeOffset="22063.62">3241 15507 349 0,'0'0'103'0,"-1"0"-74"0,1-2 27 15,0-2-31-15,0 2 8 16,2-3-6-16,-1 2-9 0,1 0 7 15,-2 1 16-15,0-1 14 0,0 2 7 16,0 0-14-16,0-1-2 0,0 2 0 16,0 0-6-16,0 0-15 0,0 0-11 15,0 0-5-15,0 0-4 0,0 0 4 16,3 0 1-16,1 0 3 0,0 2 0 16,1-2-1-16,0 1 0 0,1 0-1 15,0-1 2-15,0 1 3 0,2 1 6 16,3-1-2-16,0 0-1 0,0 1-2 15,1-1 0-15,2-1-3 0,0 1 2 16,0-1-7-16,2 1 0 0,2-1-4 16,2 0 0-16,0 0-1 0,2 0 1 15,0 0 0-15,1 0 2 0,2 0 2 16,0 0-2-16,2-2 2 0,1 0 2 16,0-1-4-16,-3 0 4 0,5-3 1 15,-3 1 1-15,1-1-9 0,1 0 6 16,-1 0-4-16,0-1-2 0,0 1 3 15,-1-1-5-15,0 3 3 0,-1-1-3 16,-1 2 0-16,-1 0-1 0,-1 0 5 16,-2 3-5-16,1-1 1 0,-3 0 5 15,4 0-3-15,-2 1 1 16,1-2 0-16,2 0-4 0,-1 2 3 16,1-1-2-16,2 0 1 0,-1-1-2 15,3 1 3-15,-1-1 0 0,0 1-1 16,3 0 0-16,-2 0 4 0,3-3 1 15,-1 4 3-15,0 0-3 0,3-1-2 16,-3 1 0-16,0 0 0 0,1-1-2 16,-2 1-2-16,2 0 1 0,0 0-1 15,1 0 1-15,0 0-1 0,1 0 1 16,4 0 2-16,4-4-4 0,5 1-1 16,-1-2-4-16,-8 0 4 15,-7 1 1-15,0-2 2 0,-4 5-3 16,1-4 1-16,5 2 0 0,-9 0 3 15,4 3 2-15,1-3-3 0,-6 3-1 16,3 0 3-16,-3 0-1 0,-2 0-2 16,-1 1 3-16,1 1-1 0,-3 1 0 15,2-1 0-15,-3 1 1 0,1 0-1 16,-1-2-2-16,1 2 4 0,-3 0-1 16,3-2-3-16,-2-1 0 0,1 1-1 15,-2 1-1-15,1-1 1 0,-2 0 4 16,-1 0-2-16,-2 0-3 0,0 0 4 15,-1-1-4-15,0 2 2 16,-2-1-1-16,-1 1 3 0,2-1-1 16,-1 0-3-16,1 1 3 0,2 1 0 15,2-1-3-15,0 0 1 0,2 1-1 16,-2-2 1-16,1 0-1 0,-1 2 1 16,0-1-1-16,-1-1 2 0,0 0-2 15,-2 1 1-15,3-2 1 0,-4 0-2 16,-1 1 2-16,-1 0-1 0,0 0 0 15,-1 0-1-15,-2-1-2 0,-2 1 1 0,1-1 0 0,-2 2 1 0,1 0-1 32,0 1 1-32,2 1 1 0,3 1-1 15,1 0-1-15,4 2 1 0,2 0 1 16,2 0 0-16,-1-1 0 0,2-1-1 0,-1-1 1 0,0 0 1 0,-2-2-1 16,-3 0-1-16,-1 0 0 0,-4-2 0 31,-1 0 0-31,-4 0-1 0,0-1 1 0,0-2-8 0,0-2-14 0,-2 0-11 31,2-1-18-31,0-1-33 0,2-1-35 0,6-12-82 0,1 1-185 0,-3-1-417 31</inkml:trace>
  <inkml:trace contextRef="#ctx0" brushRef="#br0" timeOffset="23240.27">6058 15463 262 0,'0'-1'227'16,"0"0"-158"-16,-1-1 13 0,0 1 25 15,1-1-21-15,0 0-27 0,0-1-12 16,2 0-6-16,1-2-6 0,1-1 1 16,2-1-3-16,0-1 1 0,5-3-8 15,2-3 4-15,4-1 7 0,4-2-5 16,3-4-5-16,2-3-6 0,11-6 2 16,10-6-6-16,12-11 0 0,6-1-5 15,0 2 1-15,-2-1 2 0,-2 5-5 16,1-1-3-16,3-4 1 0,3 1 1 15,2-1 7-15,4-3-13 0,-1-2 3 16,1 2-6-16,-2 0 0 0,-4 2 2 16,-2 3 0-16,-6-1 3 0,-6 7-5 15,-5-1-2-15,-8 5 2 0,-9 6 0 16,-8 8 9-16,-9 3 4 0,-2 3 2 16,0-1 5-16,0-3-1 0,-2-2 0 15,-1 3-6-15,-2-1 1 0,1 2-4 16,0 1-5-16,-2 3-1 15,-1 2 9-15,-1 1 7 0,-2 1-17 16,2 1 0-16,-1 0-2 0,2 0-1 16,-2-1-1-16,2 2 1 0,-2 0 2 15,-1 3 1-15,0 0-2 0,-2 1-1 16,-1-1 1-16,1 3 1 0,0-1-1 16,-1 1 5-16,0-1-2 0,0 2-3 15,0 0 0-15,0 0-1 0,1 0-2 16,-1 0 1-16,0 0 1 0,0 0-3 15,0 0 2-15,0 0-3 16,0 0 3-16,0 0 0 0,0 0-4 16,0 2 5-16,0-2-4 0,0 1-5 15,-1 1-2-15,-1 0-16 0,-2 4-30 16,-2 1-32-16,-4 2-48 0,-9 10-67 16,2 0-109-16,0-5-246 0</inkml:trace>
  <inkml:trace contextRef="#ctx0" brushRef="#br0" timeOffset="24664.62">3194 15615 396 0,'-2'0'135'0,"1"0"-129"16,1 0 11-16,0 0-17 0,0-1-29 15,0-1 1-15,0-3 28 16,0 2 21-16,0-4-5 0,0 1-2 16,-1-1 6-16,-4 2 25 0,3 1 8 15,-1-1-6-15,0 3 11 0,-2 0 4 16,4 1-9-16,-1-1-8 0,2 2-15 16,-1 0 0-16,1-1-5 0,0 1-7 15,0-1-8-15,0-2 2 0,1 0 22 16,2-3 1-16,2 1-2 0,1-1-6 15,1 0-2-15,0-1-3 0,3 0-9 16,3-2 5-16,2-1-7 0,4-1 3 16,11-4 3-16,8-3 3 15,16-5-6-15,7-5-1 0,3-1 4 16,2-1 4-16,2 3-4 0,-1-3 7 16,8-1-7-16,-2 1-6 0,9-6-5 15,4 0 2-15,4-4 0 0,2 2 5 16,0-1-2-16,1 3-3 0,1 0 6 15,3 0-1-15,-2 2-7 0,0 1 0 16,-4-1-1-16,-4 3 2 0,-1 2-3 16,1 0-4-16,-3-1-1 0,0 4 1 15,-3 0 3-15,-4 0 3 0,-3 3-1 16,-3-2 2-16,-1 3 7 0,-1 0-6 16,-3 2-2-16,-1 0 4 0,-4 3-4 15,-1 2 1-15,-5-3-3 0,2 4 1 16,-2-3 1-16,0 0-6 0,3 2-3 15,1 0 3-15,-2 0 1 0,2 0 0 16,-3-1 0-16,-4 2-1 0,0 2 1 16,-4-1 0-16,-2 2 2 0,-2 1 3 15,-4-1-2-15,-2 3-4 0,-3 0-2 16,-8-1 2-16,-4 4 3 0,-5-1 0 16,-1 0 4-16,3-1-1 0,2-1-2 15,4 1-2-15,-1 0 0 0,-1 0-1 16,2-1 0-16,-3 1-1 0,3 0 0 15,-1 0 3-15,2 1-2 16,0 0 0-16,1-1-2 0,0-1 0 16,0 3-3-16,0 1 3 0,2-2 2 15,0 0-1-15,2 0 0 0,7-1 1 16,3 0-2-16,9 0 1 0,-2-1 0 16,-3 1 0-16,-5 1-2 0,-8 2-1 15,-6 0 3-15,-4 3-2 0,-7 0 0 16,0 1 1-16,-1 0 1 0,2 0 0 15,0 0 1-15,-4 0 3 0,-4 0-3 16,-2 0-1-16,-3 0 1 0,-2-1 1 16,-1 1-2-16,-1-1-2 0,1 1 1 15,-1 0 0-15,0-1-1 0,1 0-3 16,0 0-3-16,1 1-2 16,0-1-3-16,-1 1 1 0,-1-3-2 15,2 2-7-15,-2-1-1 0,0 2-7 16,1 0-13-16,-1-1-9 0,0 1-26 15,0 0-27-15,0 0-81 0,0 0-92 16,0-5-239-16</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41:15.847"/>
    </inkml:context>
    <inkml:brush xml:id="br0">
      <inkml:brushProperty name="width" value="0.05292" units="cm"/>
      <inkml:brushProperty name="height" value="0.05292" units="cm"/>
      <inkml:brushProperty name="color" value="#FF0000"/>
    </inkml:brush>
  </inkml:definitions>
  <inkml:trace contextRef="#ctx0" brushRef="#br0">27285 15827 192 0,'0'0'59'16,"0"0"-35"-16,0 0-19 0,0 0-5 16,-27-1-13-16,25 1-19 0,1 1-25 15,1 3-28-15,0 3-8 0</inkml:trace>
  <inkml:trace contextRef="#ctx0" brushRef="#br0" timeOffset="844.31">27766 14909 748 0,'-36'-33'72'16,"-2"-7"-1"-16,7 2-60 0,-1 0-11 15,-1 3-26-15,-1 3-11 0,-2 5 37 16,0 1 4-16,-3 5 9 0,2 6-10 16,0 1-2-16,-2 5-1 0,-7 1 0 15,-4 1 12-15,-7 3-12 0,-6 3 0 16,-7 1-17-16,-7 0-5 0,-10 7-22 16,-8 7-49-16,-6 8-17 0,-3 7 17 15,-4 13 65-15,-2 11 28 16,-1 12 20-16,2 8 49 0,5 9 3 15,3 7-12-15,8 2 6 0,10 4-10 16,5 0-28-16,10 1-9 0,11-3-10 16,11-1-4-16,12 0-5 0,14-2-5 15,11 2-8-15,10-5 13 0,13-4 2 16,16-6-1-16,20-6-1 0,17-6 0 16,21-9 2-16,17-14-2 0,14-16 18 15,10-16-7-15,12-19-6 0,10-16 1 16,6-9 7-16,3-10-13 0,-1-4 5 15,-5-2-2-15,-10 1-2 0,-10 0 2 16,-15 3 4-16,-9 1 4 16,-11-1 3-16,-7 1 38 0,-9-1 28 15,-10 1-34-15,-10 0 13 0,-9-3 23 16,-6-2-8-16,-2-5-25 0,-4-6-14 16,-6-2-10-16,-5-4-13 0,-8-8-5 15,-10-1-5-15,-11-2-2 0,-8-1-18 16,-17 3 6-16,-16-6-9 0,-10-2-12 15,-15 0-3-15,-11-1-25 0,-14 0-35 16,-16 5-40-16,-18 5-11 0,-21 12-70 16,28 18-119-16</inkml:trace>
  <inkml:trace contextRef="#ctx0" brushRef="#br0" timeOffset="1611.5">21533 14912 929 0,'-57'-17'83'0,"-10"-4"-18"15,7 3-25-15,1 1-6 16,0 0-13-16,-1 3 3 0,-1 1-15 16,2 2 1-16,-1 0-5 0,-1 7 2 15,-1 0-6-15,-1 4-1 0,-9 6-2 16,-6 10 1-16,-10 10-4 0,-11 9-16 15,-8 8-14-15,-2 10 5 0,-5 7-3 16,-6 9 10-16,6 9 5 0,1 7-6 16,7 2-32-16,14-1 49 0,15 0-10 15,13-2 17-15,15-3 10 0,16-5-3 16,16-8 0-16,17-11 2 16,17-6-9-16,20-8-3 0,21 0-12 15,19-2 12-15,17-1 3 0,16-8 4 16,15-5 26-16,9-6 2 0,13-1-22 15,7-2 12-15,8 0 2 0,6 1-10 16,5-1-10-16,3 2-1 0,2-8 2 16,3-4-5-16,1-8-5 0,0-2 3 15,-1-7-4-15,2-2 6 0,-5-2 6 16,-1 0-3-16,-3-2 7 0,-6-6-2 16,-5-3-6-16,-8-8-2 0,-12-3 1 15,-6-10 3-15,-11-10 23 0,-10-8-24 16,-10-11 24-16,-9-8-16 15,-7-11-3-15,-8-5 12 0,-13-5 3 16,-15-1 15-16,-19 0-30 0,-18-3 4 16,-17-2 2-16,-14-2 11 0,-22-3 1 15,-18-3-13-15,-16 1-13 0,-18 0 0 16,-16 8-25-16,-22 17 0 0,-22 17 2 16,-23 19 8-16,-24 19 8 0,-22 16-8 15,-16 20-3-15,-17 21-6 0,-7 19-22 16,-10 18 6-16,-3 20-15 0,2 21-32 15,7 21-81-15,20 15 32 0,24 7 36 16,38-3 25-16,38-22 60 0,45-27-16 16,41-35-81-16,30-30-107 0</inkml:trace>
  <inkml:trace contextRef="#ctx0" brushRef="#br0" timeOffset="2379.29">27365 7721 713 0,'-69'-62'15'0,"-8"3"-15"0,10 16 39 15,-7 5-26-15,-5 8-10 0,-4 6-3 16,-6 4-1-16,-2 5 1 16,-2 3 1-16,-2 8 1 0,0 3 4 15,-3 2-1-15,2 6-2 0,2 2 1 16,3 2-2-16,3 5 1 0,2 4-2 15,-3 6-2-15,-3 6-5 0,-2 7 6 16,0 9 1-16,1 7 0 0,7 6 13 16,12 5 19-16,10 5-8 0,14 6-18 15,16 6 18-15,12 2-22 0,13 4 2 16,10-3-5-16,15-4 0 0,9-7-8 16,14-5 3-16,10-4 0 0,9-11 4 15,9-3 1-15,9-9 1 0,8-6 0 16,12-5 9-16,11-6-2 15,12-5 7-15,9-6-3 0,10-7 11 16,7-4-5-16,6-5 4 0,3-10-21 16,0-5 7-16,0-10-3 0,-6-7 6 15,-5-5-10-15,-8-10 0 0,-7-4 12 16,-8-7 18-16,-4-3-21 0,-11-2 22 16,-8-1-3-16,-11 1-7 0,-9-4-10 15,-12 0-4-15,-17 1-5 0,-10-1 2 16,-18 0 1-16,-15-3 20 0,-9-1-26 15,-16-5-5-15,-20 1-3 0,-17-1-18 16,-21 0-15-16,-25 4 6 0,-31 7 18 16,-30 9 0-16,-29 13-5 0,-29 12-75 15,-11 11-79-15,-10 12-40 0,58 4-61 16</inkml:trace>
  <inkml:trace contextRef="#ctx0" brushRef="#br0" timeOffset="3098.22">21678 7280 669 0,'-7'-23'23'15,"0"2"-7"-15,1 7 38 0,-2-4-11 16,-3-1 16-16,-6-2-12 0,-2 0-31 16,-12-2 20-16,-18 1-30 0,-27 3-6 15,-18 5-6-15,-16 10-7 16,-15 8 13-16,-9 13 3 0,-14 5-3 15,-14 13-2-15,-9 7 2 0,-7 9-10 16,-4 10 15-16,-1 7-10 0,7 9-1 16,7 6-9-16,13 5 3 0,15 7 16 15,18 0-4-15,22 2 13 0,19 0-13 16,20-4 2-16,19 2 1 0,18-2-6 16,17-8 3-16,14 3-6 0,20-3-6 15,17-6 5-15,22-3 6 0,21-9 1 16,25-9 0-16,22-10-2 0,21-10-7 15,21-11 6-15,18-9 3 0,11-11 4 16,13-7-4-16,6-8 0 0,3-8-14 16,5-6 5-16,-7-5 9 15,-7-4 3-15,-6-4-3 0,-12-4 0 16,-9-1 1-16,-8-5-1 0,-12-3 11 16,-9-3-5-16,-7-1 5 0,-9-2 13 15,-9-2-21-15,-7-3 8 0,-15-4-4 16,-11 1 0-16,-18-4-2 0,-17-1-3 15,-19 0-1-15,-18-8 7 0,-16 0 6 16,-14-7 30-16,-12-3-13 0,-18-4-21 16,-15-4-10-16,-15-1-8 0,-16 1 1 15,-18 1-17-15,-19 4-10 0,-23 3-25 16,-29 9 7-16,-33 15 6 0,-35 16-21 16,-33 22 43-16,-31 23 24 0,-22 20 18 15,-17 24-6-15,-16 27-10 0,-4 24 2 16,-3 25-2-16,11 29-4 0,22 20 4 15,32 13-1-15,42 12-1 0,42-4-38 16,46-13-31-16,53-46-182 0</inkml:trace>
  <inkml:trace contextRef="#ctx0" brushRef="#br0" timeOffset="13009.34">5849 12096 249 0,'-41'-10'21'15,"-7"-3"-21"-15,6 2 3 0,0-2 10 16,-1 3-1-16,-1-3-6 0,0 1-4 15,0 2 0-15,0-1-2 0,1 3 4 16,0 1-2-16,-1 4 2 0,0 1 14 16,-2 2 12-16,-5 5-3 0,3 6-4 15,-5 4-6-15,-1 5-3 0,3 5-5 16,-4 3-2-16,5 4-3 0,0 2 2 16,-1 1-3-16,0 1 1 15,2 0-3-15,2 0 0 0,5 1 1 16,6 2-2-16,5 3 1 0,4 1-1 15,7 4 2-15,6 3 5 0,-2 6 10 16,9 1 0-16,0 6 2 0,0 2 3 16,5 3-4-16,1 1-3 0,2-2-4 15,7-3 3-15,3-1 1 0,6-2-1 16,4-3 8-16,5 0-8 0,4-3-2 16,0-1-3-16,6-1-5 0,3-3 0 15,4-5-3-15,7-2-1 0,-1-6 0 16,7-1-4-16,0-5 3 15,4-5-3-15,6-2 1 0,3-3-5 16,4-5-2-16,4 0 10 0,2 0 3 16,-3-5 18-16,-2 3-6 0,-3-4 7 15,-2 0 8-15,-2-3-9 0,0-4 9 16,1-1 8-16,-4-2-10 0,-1-4-2 16,2-5 6-16,-3-8-9 0,-2-6 2 15,1-4 10-15,0-2-15 0,0-6-13 16,1-3 8-16,-1-5 3 0,-1-2 8 15,-5-1-10-15,-1-2-5 0,-7 1-3 16,-4-1-5-16,-5-4 6 0,-3-1 14 16,-4 0-3-16,-2-2 4 15,-2-1-2-15,-2-4 1 0,0-3-5 16,-1-2-3-16,-4-1-9 0,-1 0-4 16,-5 0 0-16,-2-1-1 0,-3-1 1 15,-5 3 2-15,-3-1-3 0,-1-1 0 16,-4 3-1-16,-8-4-4 0,-2 7-5 15,-7 1-12-15,-6 1-4 0,-3 5 13 16,-7 1 0-16,-6 8-6 0,-2 4 1 16,-8 3 10-16,-6 6 5 0,-5 3-2 15,-6 4 1-15,-6 8 0 0,-1 4 1 16,-5 6 2-16,-1 5 4 0,1 3-1 16,-3 7-1-16,0 9 0 0,2 8-2 15,0 5 0-15,0 6-2 0,7 4 1 16,2 6 1-16,10 1 1 0,12 0-1 15,14 2-29-15,13 0-33 0,14 1-42 16,11 4-45-16,6 3-43 0,12-1-26 16,-2-12-4-16,0-12 114 0</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617.08099" units="1/cm"/>
          <inkml:channelProperty channel="Y" name="resolution" value="1090.77893" units="1/cm"/>
          <inkml:channelProperty channel="F" name="resolution" value="5.68611" units="1/deg"/>
          <inkml:channelProperty channel="T" name="resolution" value="1" units="1/dev"/>
        </inkml:channelProperties>
      </inkml:inkSource>
      <inkml:timestamp xml:id="ts0" timeString="2021-09-24T16:41:02.739"/>
    </inkml:context>
    <inkml:brush xml:id="br0">
      <inkml:brushProperty name="width" value="0.05292" units="cm"/>
      <inkml:brushProperty name="height" value="0.05292" units="cm"/>
      <inkml:brushProperty name="color" value="#FF0000"/>
    </inkml:brush>
  </inkml:definitions>
  <inkml:trace contextRef="#ctx0" brushRef="#br0">25836 6950 195 0,'0'0'10'0,"3"-16"-2"15,2 8 3-15,-1-1 6 0,1 2 8 16,0 0 5-16,0 0 0 15,1-1-6-15,-1-1 7 0,0 1 3 16,0 0-10-16,0-1-3 0,-2 2-10 16,-1 0-3-16,0 1 8 0,-2 1 1 15,1-1-3-15,-1 4-14 0,0 1-4 16,0 1-3-16,0 2 3 0,0 4 4 16,0 2 1-16,2 1-1 0,0 2 0 15,2 3 0-15,1 0 0 0,3 2 1 16,0 0-1-16,1 2 1 0,0-1 0 15,3 0-1-15,-3 4 2 0,2 0-1 16,0 2 1-16,0 0-2 0,1 2 1 16,-1 0-1-16,0 0 4 0,3 1-1 15,-3-1 4-15,1-1-7 0,0-1 0 16,0 0 2-16,-1-1-1 0,0 1-1 16,-1 0 0-16,1 0 0 0,-2-1 1 15,1 1-1-15,1 0 1 0,0-1 0 16,0 1 0-16,3 0 1 0,1-1 3 15,0 1 4-15,-1-2-2 0,2 1-6 16,0 0 0-16,3 2 0 0,1-1 2 16,2 0-2-16,3 1 2 0,3 2 0 15,0 0 1-15,4 2-1 0,6 2 1 16,8 4-4-16,5 5 4 16,2-2-4-16,-6-1 0 0,-4-3 0 15,-5-6 1-15,0 2 1 0,1-3-2 16,-5-1 0-16,-3-3 0 0,-5-4 2 15,2 3-4-15,-3-3 2 0,-1 0 0 16,4 4 3-16,-4-3-2 0,3 0-2 16,2 4 2-16,2 0 1 0,-1-1-2 15,0 2 4-15,2-2-3 0,6 4 2 16,6 2-1-16,6 3 1 0,2 2-3 16,-6-4 2-16,-6-1-2 0,-3-5 0 15,-2 3 4-15,-1-4-3 16,1 1-1-16,-1 1 1 0,0-2 3 15,-3 0-2-15,-6-6 3 0,-5-4 1 16,0 3-5-16,3 3 7 0,2-1-5 16,3 4 2-16,-2-1-4 0,-2 0 1 15,-1 0 1-15,0 0 6 0,-1-2-1 16,-2 1-2-16,1-1 0 0,2 0-4 16,0 0 5-16,2-1 1 0,1 2 1 15,0-1-7-15,1 2 1 0,-2-1 2 16,-1 0-4-16,-1-1-1 0,0 0 1 15,-1-2 0-15,0 2 0 0,-1-1 1 16,0-2 0-16,0 3 0 16,0-2-2-16,-1 0 0 0,-4 1 0 15,1-2-2-15,-2 0 2 0,-1 0 0 16,-1 1 2-16,0 0-1 0,-1 0 4 16,-1 0-5-16,1 1 2 0,0 0 0 15,-1 0 1-15,1 0-2 0,1 1 2 16,-2-2-3-16,0 1 2 0,-1 0 0 15,2-1-2-15,-4 0 0 0,2 0 1 16,-1-2 0-16,-1 1-1 0,-1-1 0 16,-1-1 0-16,0-3 0 0,-2 3-1 15,-1-2 1-15,1 0 1 0,-1 2-1 16,0 0 1-16,0 1-1 0,-1-1 2 16,1 1-2-16,-1-1 1 0,2 0 1 15,1-1-1-15,-2 0-1 0,2-1 0 16,-2 0 0-16,0-1 2 0,1-1-2 15,0 1 0-15,0-3 0 0,0 1 0 16,1 1 1-16,0-1-2 0,1 0-2 16,2 0-35-16,0-1-48 0,-2 0-60 15,-2 5-19-15,-2-4 131 0,-2 0-192 16</inkml:trace>
  <inkml:trace contextRef="#ctx0" brushRef="#br0" timeOffset="36874.34">25398 7214 231 0,'0'0'62'0,"0"0"-49"0,0 0-13 15,0 0-6-15,12-36-1 0,-2 25 7 16,3-2 3-16,-2 2-1 0,1-1 2 16,-3-1-1-16,0 1 0 0,-3 2 12 15,0-1 5-15,-2 1 18 16,-4-1 9-16,0 3-6 0,-2-1-9 15,-2 2-8-15,-1 1-1 0,1-1 5 16,0 1-3-16,1 3 0 0,-1-1-3 16,2 3 1-16,1-1-1 0,0 2-7 15,1-1 2-15,0 1-5 0,0 0 2 16,0 0 0-16,0 0-4 0,-1 0-5 16,1 0 0-16,0 0-3 0,0 0-2 15,0 0-4-15,1 0-3 0,1 0-2 16,3 1 7-16,2 2-2 0,0 4-104 15,2 0 108-15,-2-2-1 16,-2-2 2-16,0-3 25 0,-2 0 26 16,-1-2-4-16,0 0 1 0,0 1-5 15,-2-1-15-15,2 2-5 0,0 0-15 16,1 0-9-16,5 0 1 0,3 0 0 16,6 0 1-16,4-2 0 0,11-1 0 15,9-3 2-15,8-2-3 0,0-2 0 16,-1 0-1-16,-8 0 1 0,-3 4 0 15,-1 0 4-15,0-2 0 0,0 1 4 16,2-1-1-16,3-1 0 0,2 2 4 16,4 0-1-16,4 0-8 0,3-1-1 15,1-3 0-15,2 1 1 0,2 2-2 16,0-4-1-16,-2 5 0 0,0 0 0 16,-1-2 0-16,-3 4 4 0,1-2-4 15,-1 2 3-15,-1 1-3 0,-1-1 0 16,0 3 0-16,-4 0 1 0,0-1-1 15,-3-1 2-15,-1 1 1 0,-3-1-2 16,0 0 4-16,0-1 8 0,0 1 5 16,-2 0-7-16,2 0-9 0,0 1 8 15,1 0-3-15,2-1-6 0,0 3 3 16,0-1-3-16,-3 1-1 0,-1 0 0 16,-4 1 0-16,-6-2 3 15,-7 2-3-15,-6 0 1 0,-2 0 1 16,-3 0 0-16,2 0 2 0,-1 0 12 15,-5 0 11-15,-3 0-5 0,-2 0 11 16,-1 0-1-16,-1 0-24 0,0 0-3 16,0 0 19-16,0 0-8 0,0 0-2 15,0 0-13-15,1 0-1 0,-1 0 0 16,0 0 0-16,2 0 1 0,-1 0-1 16,1 0 1-16,-1 2-1 0,1-1 1 15,0 1 0-15,-1 0 0 0,1 0 2 16,0 1 0-16,0-1 3 15,1 3-2-15,1 0-3 0,0 3 0 16,0 1 0-16,2 0-1 0,2 3 1 16,0 3 0-16,0 3-1 0,2-1 0 15,0 4 1-15,-1 2-1 0,2 1 1 16,-1 1-1-16,0 3 2 0,-1 0-2 16,4 9 1-16,-4-6 0 0,2 3 4 15,0 4-3-15,0 2-1 0,3 10 0 16,-1-1-2-16,0-1 1 0,-4-2 0 15,0-6-3-15,0 0 3 0,-2 0-1 16,0 1 2-16,-1-2-3 0,-1 1 3 16,-2 0-3-16,1-1 2 15,-1 3 0-15,-1-3 1 0,0 2 1 16,1-2 0-16,2 4 3 0,-1 1 0 16,2 0 2-16,-1 0-2 0,2-2 5 15,-1 1-3-15,0-2-5 0,1-1 1 16,2-2-3-16,-1 3 0 0,0-1 3 15,2-3-2-15,1 3 3 0,-2-3-1 16,0-1-1-16,1 4-2 0,-2-3 0 16,1 2 1-16,1-2-1 0,0-1 1 15,-1 3 0-15,2-4-1 0,-1-6 1 16,-3-2 1-16,-1-7 1 0,0-1-1 16,3 5 2-16,-1 4 4 0,1 2 0 15,2-1 1-15,-1-1-3 0,-1 0-6 16,2-1-2-16,-2-1-1 0,-1 1-1 15,0-2 4-15,1 2 1 0,-3 0-1 16,0-1 3-16,-1 0 0 0,0-1-3 16,-1 0 4-16,0-2-3 0,-1 0 0 15,-1-2-1-15,2-1 1 0,0 1 0 16,-1-1-1-16,2-3 0 0,0 1 1 16,-1-3-1-16,1-1 0 0,1 1 0 15,-2-4 0-15,1-1 0 0,-1 1 0 16,2-3 0-16,-2-1 2 15,-1-3-2-15,-1 0 1 0,1 0 0 16,-2-2-1-16,1-1 1 0,-1-1-1 16,0 0-8-16,-1 0-18 0,0 0-23 15,0 0-16-15,-1 0-39 0,-13-9-69 16,-1 0-125-16,-3-6-259 0</inkml:trace>
  <inkml:trace contextRef="#ctx0" brushRef="#br0" timeOffset="159717.18">12840 3619 921 0,'0'0'18'0,"0"0"-17"16,0-45 4-16,2 30 13 0,-2 2 25 15,0 6-30-15,0 2-4 0,-2 2-7 16,-2 0-2-16,-2 3-3 0,-3 0-17 15,-2 4-6-15,-4 6-6 0,-3 7 10 16,-9 10 11-16,-9 13 11 0,-4 14 1 16,-1 9 13-16,5 5-6 0,5 3-6 15,2 2 2-15,4 6-4 16,5 1 4-16,9-5-4 0,12-11 0 16,19-12 1-16,12-11 9 0,13-8 14 15,11-10 5-15,12-11 9 0,14-10-5 16,9-10-13-16,6-15-9 0,7-10-7 15,-2-8 1-15,-3-8 2 0,-1-6-7 16,-7-4-9-16,-2-4 8 0,-7-6 1 16,-8-1 0-16,-11 1 7 0,-14 3-4 15,-15 4 3-15,-11 6-5 0,-13 1 4 16,-10 4-4-16,-8 3 4 0,-14 4-4 16,-8 8 3-16,-10 5-3 15,-10 11-1-15,-6 8-6 0,-5 10-4 16,-4 6-1-16,-1 12 2 0,1 9-10 15,5 8 17-15,0 9 2 0,6 6 0 16,9 6-2-16,8 2-28 0,13 1-20 16,14-1-37-16,9-12-104 0,1-11-202 0</inkml:trace>
  <inkml:trace contextRef="#ctx0" brushRef="#br0" timeOffset="160545.5">14165 4158 724 0,'-1'-3'141'15,"-2"-3"-141"-15,3 3 0 0,0 0 9 16,0 3 5-16,0 1-12 0,0 4-1 16,3 5 1-16,-3 5 1 0,0 6 12 15,0 9 5-15,-6 15-4 0,-2 12-3 16,2 5-1-16,-1-2-6 0,4-4-4 16,3-9-1-16,0-5-1 0,1-7 0 15,6-11-2-15,-2-6-29 0,4-3-49 16,7 6-67-16,1-4-86 0,-2-4-145 15</inkml:trace>
  <inkml:trace contextRef="#ctx0" brushRef="#br0" timeOffset="161157.04">15237 3903 1017 0,'0'0'9'0,"0"0"2"16,30-14-11-16,9 3 14 15,23-4 32-15,28-5-26 0,11-3-9 16,8 4-11-16,-1 2-7 0,-4 2 5 16,-3 3-33-16,-1 4-61 0,-4 0-60 15,-27 3-101-15,-13 1-76 0</inkml:trace>
  <inkml:trace contextRef="#ctx0" brushRef="#br0" timeOffset="161532.57">16877 3602 879 0,'0'0'0'0,"-60"6"0"0,41 2 2 15,-2 0 26-15,-1 8-7 0,-6 6-1 16,-5 11-7-16,-2 13-6 0,3 9 5 16,9 4 0-16,13-3-8 0,10-6-4 15,13-8-5-15,12-1 4 0,8-1 1 16,11-10 9-16,7-6-9 0,12-12 3 16,8-12-3-16,5-9 9 0,1-15 16 15,-2-8 20-15,-4-5 8 0,-6-9-1 16,-2-3 2-16,-6-8-12 0,-2-3-14 15,-8-5-16-15,-5 0-3 0,-11 0-4 16,-9 5 0-16,-15 9-5 16,-14 9-3-16,-10 11-15 0,-5 11-20 15,-18 8-38-15,-20 12-3 0,-12 2-36 16,-12 6 87-16,8 11 28 0,14-4 10 16,7 6-10-16,11 5-114 0,11 1-17 15,14-4-76-15,6-8-145 0</inkml:trace>
  <inkml:trace contextRef="#ctx0" brushRef="#br0" timeOffset="161829.17">17681 3732 617 0,'0'0'575'0,"68"-11"-575"16,-16 11-28-16,2 6 28 0,-14 8 6 15,-12 1 5-15,-14-1-11 0,-1 5 0 16,-2 11-4-16,0 15-7 0,-10 15-13 16,-10 4-16-16,-12-2-2 0,-7-4-3 15,-4-9-5-15,2-6 50 0,5-9 1 16,8-13 23-16,11-8 44 0,4-2 21 16,4-3-17-16,7 3-15 0,8 0 5 15,17-2-3-15,22-3-25 16,25-6-4-16,12 0-15 0,8-7-7 15,-3-1-8-15,-4-1-9 0,1 0-85 16,2-7-89-16,-24 2-172 0,-15-2-460 0</inkml:trace>
  <inkml:trace contextRef="#ctx0" brushRef="#br0" timeOffset="169464.62">8934 3722 684 0,'0'0'11'16,"0"0"-6"-16,0 0 10 0,0 0 17 16,0 0 13-16,36 9 5 0,-26-2-10 15,-2 3-5-15,1-1-8 0,-1 5 8 16,1 5 1-16,2 1-4 0,-1 2 2 16,4 3-10-16,2 3-11 15,6 4-1-15,1 0-5 0,2 0-2 16,6 3-2-16,-6-8-1 0,4 4-1 15,-1-5-1-15,-5-8 0 0,0 1-2 16,-5-8-8-16,-2-4-21 0,-3-7-28 16,0-2-30-16,4-22-72 0,-1 1-116 15,-3-4-147-15</inkml:trace>
  <inkml:trace contextRef="#ctx0" brushRef="#br0" timeOffset="169652.07">9297 3641 351 0,'-40'10'499'0,"-4"10"-495"16,2 7 39-16,-3 6 17 0,1 7-19 15,-2 6-8-15,4 5-6 0,4-2-14 16,9-2-13-16,8-5 0 0,9-11-12 16,7-6-34-16,4 3-102 0,1-7-93 15,0-3-127-15</inkml:trace>
  <inkml:trace contextRef="#ctx0" brushRef="#br0" timeOffset="169902.01">9346 3454 631 0,'0'0'0'16,"0"0"-1"-16,29 49 1 0,-14-24 5 15,0 4-2-15,3-2-3 0,1 1 0 16,-3-2-14-16,1 0-58 0,-4-3 21 16,-1-3 17-16,-2-5-17 0,-3-2-33 15,-3-6-29-15,-2-4-67 0</inkml:trace>
  <inkml:trace contextRef="#ctx0" brushRef="#br0" timeOffset="170058.15">9335 3449 498 0,'0'0'13'0,"0"0"5"15,0 0 18-15,0 0 1 0,-37-8-23 16,35 8-14-16,1 0-4 0,1 0-59 15,0 0-80-15,0 3 57 16,0-1-54-16</inkml:trace>
  <inkml:trace contextRef="#ctx0" brushRef="#br0" timeOffset="170198.71">9261 3578 517 0,'0'0'22'0,"0"0"56"16,36 11 35-16,-15-7-32 0,3-3-32 15,5-1-37-15,8 0-12 0,10-1-8 16,7-3-95-16,-9 1-91 0,-11-2-132 16</inkml:trace>
  <inkml:trace contextRef="#ctx0" brushRef="#br0" timeOffset="170640.8">10259 3578 339 0,'0'0'17'16,"0"0"-5"-16,0 0 70 0,0 0 0 15,0 0-11-15,36 11-18 16,-25-10-11-16,0 0 11 0,1 0-1 16,3-1-5-16,0 0-15 0,5 0-5 15,0 0-6-15,3 0-9 0,3 0-9 16,6 0-3-16,7 1-1 0,-4 2-62 16,4 4-107-16,-12-1-114 0,-11-2-68 0</inkml:trace>
  <inkml:trace contextRef="#ctx0" brushRef="#br0" timeOffset="170843.66">10249 3996 915 0,'0'0'45'15,"0"0"-35"-15,0 0 4 0,48-9 25 16,-2 2 11-16,23-5-14 0,18 1-13 15,9-3-17-15,1 2-5 0,-10 4-1 16,-7 1-68-16,-24 5-191 0,-13 1-170 16</inkml:trace>
  <inkml:trace contextRef="#ctx0" brushRef="#br0" timeOffset="180716.87">8842 4932 641 0,'0'0'74'0,"0"0"-42"15,0 0-14-15,0 0 1 0,0 0 13 16,0 0 26-16,-37-8-34 0,29 24-21 16,-1 8-1-16,6 14 4 0,5 8-3 15,10 3 3-15,7-2-6 0,8-6-1 16,0-11 0-16,11-3-3 0,5-8 3 15,2-9-5-15,6-5-2 0,-5-10 8 16,1-11 0-16,-3-4 4 0,0-5 3 16,-4-4-5-16,-2-2 7 0,-3-3-1 15,-2 2 12-15,-6 4 5 16,-7 6 0-16,-2 5-6 0,-4 3-2 16,0-3-3-16,4 3 0 0,-1 3-5 15,-5 5-4-15,-2 6-5 0,-2 7 0 16,-5 10 7-16,-3 15 12 0,-3 20-5 15,-13 23-7-15,-6 12 0 0,-2-1-5 16,-3-10-2-16,3-20-6 0,1-13-7 16,4-13 13-16,2-11 4 0,0-5-1 15,0 0-1-15,-5 0-2 0,-12 1 0 16,-11 2-26-16,-10-8 5 0,1-6 19 16,10-4 2-16,12-6 3 15,15-1 3-15,8 1 6 0,6-5 15 16,3-2 0-16,7-5-7 0,11-13-16 15,18-9-1-15,14-8-3 0,8-3-10 16,0 7-9-16,-6 9-16 0,-8 13-25 16,-4 2-40-16,-1 3-45 0,-3 2-68 15,-10 3-68-15</inkml:trace>
  <inkml:trace contextRef="#ctx0" brushRef="#br0" timeOffset="180904.36">9847 5029 1078 0,'0'0'55'16,"0"0"-7"-16,0 0-36 0,0 0 30 15,36 31 2-15,-15-17-19 0,3 1-15 16,5 3-8-16,1 1 1 0,6 3-3 16,-2-4-7-16,-2 1-71 0,5 2-111 15,-12-6-120-15,-4-4-169 0</inkml:trace>
  <inkml:trace contextRef="#ctx0" brushRef="#br0" timeOffset="181061.13">10141 4948 615 0,'0'0'288'0,"0"0"-267"0,0 0 106 16,-34-5-45-16,23 14-52 15,-4 6-14-15,-8 13-16 0,-13 11 0 16,-4 6-10-16,2-6-37 0,10-10-54 15,11-13-48-15,7-9-66 0,3-2-71 16,1-2-17-16</inkml:trace>
  <inkml:trace contextRef="#ctx0" brushRef="#br0" timeOffset="181201.83">9924 5135 520 0,'0'0'160'0,"0"0"-107"15,0 0 48-15,0 0-3 0,0 0-29 16,0 0-32-16,0 0-8 0,32 31-19 15,-23-27-10-15,1-3-4 16,2-1-27-16,15-7-102 0,-2 0-104 16,1-2-173-16</inkml:trace>
  <inkml:trace contextRef="#ctx0" brushRef="#br0" timeOffset="182213.89">11174 5306 36 0,'0'0'824'15,"0"0"-807"-15,-18-13 12 0,17 11-3 16,2 1-11-16,8 0-4 0,4-2-1 16,14-1 18-16,16-3 16 0,19-2-2 15,13-1-7-15,6 2-21 0,3 1-7 16,-4-2-7-16,-2 4-1 0,-4 1-8 15,-10 3-80-15,-13 1-97 0,-19 2-109 16,-12-1-120-16</inkml:trace>
  <inkml:trace contextRef="#ctx0" brushRef="#br0" timeOffset="182370.21">11262 5717 1034 0,'0'0'33'16,"0"0"-33"-16,0 0 1 0,58-1-1 16,5-4 20-16,29-6-20 0,16-4-2 15,7-2-65-15,3-4-142 0,-37 5-95 16,-16-1-147-16</inkml:trace>
  <inkml:trace contextRef="#ctx0" brushRef="#br0" timeOffset="183906.56">20590 3401 746 0,'0'0'67'16,"0"0"-67"-16,0 0 52 0,1-16 10 16,-1 16-43-16,0 2-19 0,-4 9-21 15,0 5 18-15,-3 9 3 0,-6 11 8 16,-7 14 8-16,-4 12 7 15,3 0-7-15,3-10 7 0,1-8 5 16,6-16 8-16,-1-5 3 0,1-7-32 16,1-2-3-16,-3 2 3 0,-1 1-4 15,-2-3 1-15,2-3 7 0,4-5 4 16,4-4 6-16,2-2 4 0,1-7-5 16,3-7-20-16,9-7-1 0,5-13 1 15,10-15-1-15,10-13 1 0,3-7-22 16,-1 6-14-16,-1 7-6 0,-3 8-13 15,1 4 4-15,2 1 12 0,2 4 4 16,4 2 9-16,4 4-7 0,2 5-10 16,4 7 2-16,1 7 9 0,-2 7-11 15,-2 7 21-15,-9 4 17 0,-9 7 5 16,-11 2 0-16,-10 1-5 0,-7 5-6 16,-3 5-10-16,-12 12 21 0,-15 14 32 15,-19 10 24-15,-9 4 2 0,-2-2-7 16,3-11 6-16,9-9-3 0,9-8-5 15,11-10-13-15,10-8-6 0,7-7 18 16,1 0-36-16,2 0-10 0,1-1-2 16,2-2-14-16,2-3-2 15,1 1 11-15,5-2-15 0,5-2-3 16,7 0 5-16,3 1 9 0,4 0 9 16,5 2 3-16,0 0-3 0,0 5-1 15,0 3 1-15,-3 2 1 0,-4 2-1 16,-4 3-1-16,-5 0 1 0,-6 4 1 15,-7 1 2-15,-5 2 17 0,-10 1 16 16,-7 2-4-16,-13 2-9 0,-16 3 0 16,-14-1-14-16,-6-3-3 0,0-8 0 15,5-9-6-15,12-6-15 0,6-6-11 16,11-2-34-16,14-5-12 0,11-2-20 16,11-1-12-16,18-14-68 0,4 3-155 15,2-1 6-15</inkml:trace>
  <inkml:trace contextRef="#ctx0" brushRef="#br0" timeOffset="184406.44">20949 3961 644 0,'0'0'186'0,"35"11"-149"0,-15-3 31 15,-1 0 22-15,-3-1-20 0,0 1-21 16,-3 0-5-16,-1-3-17 0,5-1-7 16,1-3-13-16,4-2 2 0,4-6-5 15,7-6-4-15,10-8-13 0,-6-3-22 16,-4 1-18-16,-7 1 4 0,-10 3 18 15,1-4 17-15,-1 1 8 0,-4-1 6 16,-6 4 3-16,-5 2-3 16,-3 3-26-16,-8 4 8 0,-5 4 1 15,-4 5 17-15,-1 1 8 0,-3 6 20 16,0 2 0-16,2 6-7 0,1 2-15 16,4 2-6-16,5 2-2 0,8-1 1 15,4-1 0-15,11 1 1 0,10-5 10 16,15-4-6-16,19-9 16 0,22-7-5 15,6-13-9-15,2-7-6 0,-7-3-5 16,-13 0-13-16,-6-2 1 0,-8 0 7 16,-8 0 0-16,-8 1-11 0,-10 7 21 15,-7 4 4-15,-10 5 4 0,-5 4 0 16,-1 0-2-16,-3 2 17 0,0 1 7 16,-2 5-18-16,-5 2 0 0,-2 7-12 15,-4 6 2-15,0 8 25 0,-3 12-8 16,1 13-4-16,2 10-12 0,6 6-2 15,5-2 1-15,4-7-1 0,4-11-1 16,5-4-2-16,0-2 2 0,0-5 7 16,-1-5 2-16,-5-7 4 0,-2-7-6 15,-3-4-2-15,0-1-5 0,-7 1-2 16,-5-2-13-16,-5-5-34 0,-7-1-48 16,-3-10-36-16,-3-15-48 0,7 1-65 15,8-4-118-15</inkml:trace>
  <inkml:trace contextRef="#ctx0" brushRef="#br0" timeOffset="184609.65">22491 3517 1165 0,'0'0'0'0,"0"0"6"15,0 0-6-15,2 49 3 0,-7-19-2 16,-9 18-1-16,-11 18 0 0,-4 11 9 15,-3 4-9-15,6 0-23 0,12-12-22 16,10-5 21-16,8-11-18 16,11-8-1-16,7-11-4 0,0-10-59 15,-2-10-40-15,-2-9-57 0,14-10-25 16,-2-5 55-16</inkml:trace>
  <inkml:trace contextRef="#ctx0" brushRef="#br0" timeOffset="184765.87">22440 3882 887 0,'0'0'23'16,"0"0"-11"-16,0 0 6 0,0 0 4 15,0 0 2-15,39 5-2 0,-4-4-10 16,20-1-12-16,21-3-24 16,14-5-101-16,-17 0-165 0,-15 0-225 0</inkml:trace>
  <inkml:trace contextRef="#ctx0" brushRef="#br0" timeOffset="184984.78">23746 3475 1135 0,'0'0'92'16,"0"0"-82"-16,-54-16-10 0,29 19 33 15,-2 10-11-15,0 8-12 0,-6 15 11 16,-2 13-18-16,2 14-3 0,7 2-2 15,12-5-27-15,14-10-42 0,15-12-57 16,4-10-41-16,4-10-9 0,19-4-49 16,-5-8-23-16,1-5 2 0</inkml:trace>
  <inkml:trace contextRef="#ctx0" brushRef="#br0" timeOffset="185468.93">23987 3648 501 0,'-45'14'688'0,"-5"9"-684"16,11 9 14-16,3 4 30 16,13 1-30-16,10-3-13 0,9-8-5 15,5-6-15-15,6-6-7 0,7-5-24 16,5-1-11-16,7-3 21 0,12-5-20 16,-2-5-47-16,0-8-9 0,-4-7 41 15,-10 0 24-15,-2-5 47 0,-7-2 3 16,-7 0 5-16,-4 1-3 0,-2 2-4 15,-3 1-1-15,-3 2 0 0,-1 3-9 16,2 2-50-16,3 2-35 0,2 3-45 16,4 2 37-16,5 1 41 0,1 2 48 15,1 2 13-15,2 3 37 16,-2 1 78-16,0 0 38 0,0 3-12 16,-3 4-28-16,-1 2-33 0,-2 1 5 15,0 4-27-15,-4 4-28 0,1-1-11 16,-1 4-8-16,0 3-6 0,-1-1-5 15,0-1-8-15,0-1 2 0,-2-2-11 16,1-6-3-16,0-4 0 0,0-3 20 16,-1-4 23-16,1-2 65 0,1-1 21 15,0-5-45-15,4 0-25 0,5-3-4 16,5-3 3-16,11-6-16 0,11-4-20 16,9-3 7-16,3 1-9 0,-2 5-3 15,-7 8-28-15,-11 6 6 16,-8 4 8-16,-9 1 15 0,-3 4 1 15,-2 4-1-15,-1 2-7 0,-5 7-2 16,-7 4 7-16,-8 2-13 0,-6 4-26 16,-16 13-67-16,6-9-116 0,3-6-264 0</inkml:trace>
  <inkml:trace contextRef="#ctx0" brushRef="#br0" timeOffset="185765.74">24677 3489 1166 0,'0'0'8'0,"0"0"-6"0,33 43 29 15,-18-9-7-15,-2 9-15 0,-1 14-4 16,-4 6-5-16,-5 0 0 0,1-9-1 16,3-7-1-16,5-9-3 0,2-10 5 15,3-7 4-15,-2-8 0 0,3-4 2 16,13 2 0-16,10-4 4 0,12-7-9 15,-1-11 2-15,-12-8 56 0,-12-4 0 16,-9 4-40-16,2-6-13 0,4-10-5 16,2-12-1-16,1-2 0 0,-10 10-3 15,-4 11-18-15,-7 13-41 16,-1 1-18-16,0 2-100 0,5 0 8 16,-2 3-75-16,-2 5-161 0</inkml:trace>
  <inkml:trace contextRef="#ctx0" brushRef="#br0" timeOffset="186062.42">25082 4137 931 0,'0'0'73'15,"46"3"-23"-15,0-3 44 0,20-2-49 16,7-5-37-16,-3-5-4 0,-6-3-4 16,-10-4-2-16,-3-4-29 15,-4-5-5-15,-3-4-16 0,-9-2 29 16,-5 0 7-16,-11 1 12 0,-7 5 4 15,-6 6 2-15,-5 5 1 0,-1 2 10 16,-5 1 31-16,-3 0-26 0,-6 3 8 16,-2 5-3-16,-8 6-12 0,-1 7-4 15,-3 10 9-15,-2 7 4 0,-4 15-1 16,-4 13-8-16,2 14-6 0,4 0-5 16,13-6 0-16,16-12-8 0,10-17-6 15,10-10-6-15,15-2 17 0,20-7-19 16,16-6-16-16,14-7-51 0,-16-9-105 15,-16-7-306-15</inkml:trace>
  <inkml:trace contextRef="#ctx0" brushRef="#br0" timeOffset="186234.84">26217 3771 333 0,'0'0'948'0,"16"35"-928"16,5 8-20-16,8 19 39 0,7 6-18 15,2-4-20-15,5-8-1 0,5-10-17 16,6-6-16-16,2-7-25 0,-1-10-15 16,0-9-41-16,-17-8-146 0,-5-6-324 0</inkml:trace>
  <inkml:trace contextRef="#ctx0" brushRef="#br0" timeOffset="186359.66">26539 3836 1257 0,'-78'31'0'0,"-21"15"0"16,-9 8 28-16,-7 6-19 0,-5-3-9 15,3-7-77-15,32-15-149 0,18-13-339 16</inkml:trace>
  <inkml:trace contextRef="#ctx0" brushRef="#br0" timeOffset="187985.62">13534 4948 695 0,'0'0'7'15,"0"0"-7"-15,-11-35 100 0,6 20-33 16,-5 2 29-16,-1 2-50 0,-1 1-14 16,-2 3-31-16,-2 3 27 0,-3 4 1 15,-2 0-2-15,-3 9-20 0,-2 6-7 16,-1 6 0-16,-8 12 1 0,0 11 0 16,-1 12 2-16,4 1-1 15,7-1-2-15,8-5-6 0,8-8 0 16,5-4-3-16,4-6 2 0,3-11 4 15,5-4 1-15,8-2-3 0,3-2-3 16,16 0 0-16,12-5 8 0,18-9 8 16,0-12 1-16,2-12 8 0,-7-8-5 15,-9-3-3-15,-7-4 0 0,-5-1-3 16,-9-3-3-16,-10 0 2 0,-8 0-3 16,-9 1 6-16,-3 2-2 0,-12 5-4 15,-2 9-1-15,-2 7-1 0,0 6-8 16,-3 6-2-16,-3 2-8 0,-4 0-2 15,-3 5-4-15,2 5-3 16,2 8 15-16,6 4 6 0,6 3-3 16,5 7-38-16,8 7-72 0,16 14-88 15,6-7-126-15</inkml:trace>
  <inkml:trace contextRef="#ctx0" brushRef="#br0" timeOffset="188157.23">14270 5385 839 0,'0'0'260'0,"0"0"-249"16,0 0 25-16,0 44 17 0,0-21-11 15,-8 11-5-15,-3 15-23 16,-6 13-5-16,4 4-8 0,-1-2-2 16,9-5-33-16,2-9-107 0,3-8-87 15,3-13-185-15</inkml:trace>
  <inkml:trace contextRef="#ctx0" brushRef="#br0" timeOffset="188391.55">14935 5368 198 0,'0'0'1067'16,"0"0"-1067"-16,0 0-58 0,0 0 31 16,41 27 27-16,2-20 21 0,15 0 5 15,10-5-15-15,3-2-6 0,2-7-5 16,-5-5-41-16,5-5-62 0,-18 2-122 16,-12 0-178-16</inkml:trace>
  <inkml:trace contextRef="#ctx0" brushRef="#br0" timeOffset="188704.18">16490 5142 423 0,'0'0'741'0,"0"0"-739"0,-41 17 18 16,16 3-13-16,-10 17 6 0,-11 18-1 15,-5 17-9-15,12 6-1 0,15-7-2 16,24-14-3-16,19-15-5 0,11-13-13 15,14-7 1-15,12-5 13 0,5-10-26 16,9-7 1-16,-5-7 31 0,-7-10 1 16,-3-5 7-16,-10-6 1 0,-5 1 28 15,-11 0 0-15,-11 5 4 16,-10 4-30-16,-8-1 38 0,-2-1-15 16,-6-4-28-16,-5-3-5 0,-6 0-5 15,-11-2-28-15,-11-2 3 0,-11 1-12 16,-3 0-1-16,7 7-20 0,4 6-25 15,11 6-30-15,6 5-26 0,6 6-59 16,6 0-47-16</inkml:trace>
  <inkml:trace contextRef="#ctx0" brushRef="#br0" timeOffset="188954.1">17209 5373 362 0,'0'0'712'15,"56"4"-649"-15,-13 5-36 0,-5 2 53 16,-8 2-30-16,-11-1-6 0,-8 0-30 16,0 6-14-16,-4 3-11 0,-6 11 0 15,-7 6-2-15,-18 10-3 0,-6-3 8 16,0-8 6-16,5-10 0 0,12-11 4 16,2-6 4-16,3 5 0 0,5-2 2 15,3 1-8-15,5-1 0 0,9-1 5 16,8-5 9-16,22-5 18 0,21-9-2 15,33-21-25-15,19-12-5 0,13-12-27 16,4-6-86-16,-35 14-129 0,-14 6-172 16</inkml:trace>
  <inkml:trace contextRef="#ctx0" brushRef="#br0" timeOffset="189610.2">19563 5080 25 0,'0'0'1185'0,"26"-35"-1185"15,-8 11-7-15,3 0 7 0,0 3 6 16,-3 5 22-16,-2 4-26 0,2 5 14 16,-6 3-16-16,0 4 0 0,-4 2-4 15,-6 8 6-15,0 7-5 0,-4 15 5 16,-6 19-2-16,-8 18 17 0,-1 10 13 16,2-5-15-16,5-7-13 0,6-17 2 15,4-7-2-15,1-14-1 16,4-11-1-16,-1-8-1 0,3-6-3 15,-1-3-4-15,3-1-3 0,1-5 11 16,0-9 5-16,4-10 29 0,3-17 1 16,8-23-2-16,9-20-14 0,3-9-10 15,2 2-8-15,-1 6-1 0,-1 13-7 16,7 4-35-16,2 7-23 0,-5 7-23 16,-6 15-16-16,-10 12 20 0,-7 11 42 15,-7 8 25-15,0-2-6 0,-2 5 8 16,1 0-3-16,1 4 7 0,-3 2 6 15,-3 8 2-15,-1 7 1 16,1 1-9-16,-2 6 6 0,1-1 5 16,3 0 2-16,2-5-2 0,3-4 0 15,8-8 12-15,2-5 43 0,5-7 21 16,3-5-6-16,5-5 2 0,8-2-11 16,2 2-5-16,-3 4-7 0,-12 8-2 15,-13 5-11-15,-3 6-7 0,-1 6-12 16,3 3-12-16,-1 6 4 0,2 10-3 15,-2 8-6-15,5 11 0 0,1 0-3 16,-2-3-54-16,-1-13-27 0,-2-13-16 16,-1-10-38-16,14-5-111 0,-3-3-41 15,-1-3-173-15</inkml:trace>
  <inkml:trace contextRef="#ctx0" brushRef="#br0" timeOffset="189938.24">21845 4681 1198 0,'0'0'59'0,"0"0"-32"0,0 0 13 15,-4 0-27-15,3 11 6 0,-2 10 5 16,-4 18 3-16,-7 22-7 0,-7 31-11 16,-5 14-4-16,0 11-5 0,4-5-16 15,8-20-55-15,8-11-24 0,7-20-60 16,6-19-67-16,1-16-89 15,-1-12-47-15</inkml:trace>
  <inkml:trace contextRef="#ctx0" brushRef="#br0" timeOffset="190203.81">21602 4535 620 0,'0'0'395'0,"0"0"-373"15,0 0-14-15,0 0 17 0,62-8-1 16,-20 6-3-16,14 2-3 0,6 0-15 15,-2 0-3-15,-6 2-25 0,-9 1-129 16,-14-1-190-16,-9-2-269 0</inkml:trace>
  <inkml:trace contextRef="#ctx0" brushRef="#br0" timeOffset="190407.19">21201 5579 1358 0,'0'0'100'0,"60"6"-94"0,17-1 4 16,39-4-9-16,22-2-1 0,10-8-53 16,-5-5 27-16,-15-3-48 0,-4-2-104 15,-34 4-41-15,-20-1-164 0</inkml:trace>
  <inkml:trace contextRef="#ctx0" brushRef="#br0" timeOffset="190719.69">22722 4716 1124 0,'0'0'36'0,"0"0"-36"0,0 0-18 16,0 0 18-16,2 50 7 0,-2-6 6 16,-2 19 4-16,-11 12-7 0,-5 1-7 15,-5 2-3-15,-4-16-16 16,2 0-6-16,1-10 1 0,0-10 15 16,6-9 6-16,6-9 7 0,7-9 52 15,4 0 4-15,1 1 2 0,6-1 2 16,7 4-9-16,15-3-18 0,18-4-22 15,22-9-12-15,16-5-6 0,7-14-8 16,3-11-41-16,-5-7-72 0,0-7-121 16,-22 5-203-16</inkml:trace>
  <inkml:trace contextRef="#ctx0" brushRef="#br0" timeOffset="191157.1">23799 4802 1308 0,'0'0'97'16,"-22"37"-90"-16,0 9-7 0,-10 27 16 15,-9 21-16-15,-3 9-3 0,7-9-7 16,13-18-77-16,13-27-40 0,8-16 30 16,3-16 20-16,0-10 48 0,1-2 7 15,0-4 22-15,1-1 37 0,1-8 25 16,3-8-3-16,5-16-21 0,10-17-15 15,9-15-16-15,6-11-1 0,4-2-3 16,2 3-3-16,1 2 0 0,2 1-9 16,2-3-17-16,2 2-11 0,3 4 6 15,3 5 12-15,4 5 19 0,1 8 12 16,4 7 20-16,2 8 18 0,3 13 5 16,0 6-7-16,-3 9-3 0,-6 7-16 15,-5 8-3-15,-8 7-8 0,-8 5-11 16,-12 1-7-16,-11-1-5 0,-7-2-4 15,-9 9-34-15,-12 12-19 0,-19 7 13 16,-16 4-5-16,-15-6-2 0,-11-8 0 16,-5-8-14-16,-7-3-1 15,-6-2 47-15,-4-3 24 0,-2 1 17 16,1-2 42-16,5 2-3 0,12-2-3 16,17-4-20-16,22-6-33 0,17-9-3 15,13-1-154-15,7-10-359 0</inkml:trace>
  <inkml:trace contextRef="#ctx0" brushRef="#br0" timeOffset="211557.24">2654 4849 643 0,'0'0'0'15,"0"0"-2"-15,0 0 2 0,22 35 17 16,-14-17 16-16,0 3-3 0,5 5 4 16,1 9-9-16,6 9-11 0,7 9-8 15,5 2-4-15,1-5 3 0,2-2-2 16,1-11-3-16,5 0-1 0,-1-4 0 16,2-7-2-16,-1-9-2 0,-1-7-8 15,-7-8-2-15,-9-2 11 0,-7-3 4 16,-3-5 0-16,2-2 1 0,1-4 26 15,-1-4 25-15,-3-1-12 16,-2-3-11-16,-6-1 3 0,-2 1 4 16,-3 6 0-16,0-1-23 0,-3 5-13 15,-2 2-3-15,0 3 3 0,2 5-7 16,2 2-13-16,0 7 0 0,0 9 14 16,-1 13 6-16,0 20 0 0,-5 18 6 0,4 11 2 0,-3 4 5 0,-1-4-5 31,-1-7-6-31,-6 0-2 0,0-2-1 15,-7-4 1-15,-4-5 4 0,0-7-4 0,-1-10 6 0,2-13 3 0,6-8 33 16,6-9 19-16,5-7-4 0,-1-2-27 16,0-1 13-16,3-3-7 15,2-6-20-15,3-8-16 0,2-7-10 32,7-13 10-32,11-17 1 0,8-16 4 15,5-6-5-15,1 1-17 0,0 9-42 0,-3 9-49 0,1 7-60 0,-9 17-62 31,-5 5-130-31</inkml:trace>
  <inkml:trace contextRef="#ctx0" brushRef="#br0" timeOffset="211791.76">3746 5013 97 0,'0'0'1076'0,"0"0"-1076"0,0 0-27 16,0 0 27-16,-2 30 0 0,5-14 4 15,4 4 2-15,-1 1-4 0,2 2-2 16,5 0 0-16,-1 1-3 0,2-5 1 16,1-2-2-16,2-2-75 0,0-4-40 15,0-3-60-15,2-6-42 0,-3-2-60 16,-4 0 12-16</inkml:trace>
  <inkml:trace contextRef="#ctx0" brushRef="#br0" timeOffset="211950.57">3973 4992 61 0,'0'0'773'0,"0"0"-742"0,-33-6 70 16,18 6-15-16,0 5-25 0,-1 7-29 15,-2 3-22-15,-2 6-2 0,0 3-8 16,1 2 1-16,3 1-1 0,5-1-14 15,4-4-89-15,5-2-64 0,2-5-48 16,0 1-38-16,2-4 9 0</inkml:trace>
  <inkml:trace contextRef="#ctx0" brushRef="#br0" timeOffset="212060.09">3800 5200 454 0,'0'0'134'0,"0"0"-2"16,0 0 6-16,0 0-49 0,0 0-55 15,12-34-12-15,-4 29-5 0,4 1-1 16,4 0-15-16,3 1-1 0,5 2-1 15,11-1-51-15,-1 0-152 0,-8 0-240 16</inkml:trace>
  <inkml:trace contextRef="#ctx0" brushRef="#br0" timeOffset="212529.08">5183 5172 1083 0,'0'0'0'0,"0"0"-2"15,0 0 2-15,0 0 0 0,-28-1 0 16,18 7 0-16,-4 4-8 0,-9 8-2 16,-10 11 5-16,-13 10-2 0,-10 8 7 15,-1 3-1-15,0-3 3 0,8-5-4 16,10-8 4-16,5 1 9 0,8-6-11 15,10-4-2-15,7-8 1 0,7 0-2 16,2-2-6-16,5 1 1 0,9-2-3 16,5-2 7-16,12-4-7 0,15-7 9 15,8-1 2-15,6-4 0 0,-3-6 3 16,-5-2-3-16,-4 4-12 0,-7-2-34 16,-8 3-87-16,-7 1-74 0,-11 1-104 15</inkml:trace>
  <inkml:trace contextRef="#ctx0" brushRef="#br0" timeOffset="212701.45">4606 6046 1208 0,'0'0'0'0,"0"0"-16"16,0 0 16-16,45 13 3 15,-11-11 28-15,17-2-17 0,15-1 2 16,8-6-9-16,5-6-4 0,-1-2-3 15,-2-4-11-15,0 1-98 0,-1-8-134 16,-20 6-109-16</inkml:trace>
  <inkml:trace contextRef="#ctx0" brushRef="#br0" timeOffset="213217.28">6192 5297 957 0,'0'0'44'0,"0"0"-40"0,0 0 12 16,41-20 11-16,-17 13 2 0,8-1-14 15,9 3-9-15,6 5-6 0,3 4 0 16,-6 11 0-16,-9 3-1 0,-11 4-1 15,-1 9-1-15,-2 13 3 0,-2 10 0 16,-4 10 2-16,-12-3 3 0,-6-4-5 16,-9-2 1-16,-3-8 2 15,-5-5 3-15,-2-6-4 0,4-9 0 16,0-7-1-16,6-6 4 0,0-4-3 16,1-2-1-16,3-1 20 0,3-4 10 15,5-6 19-15,3-12-30 0,10-18-7 16,10-15-4-16,10-20-6 0,4-7 2 15,1 0-2-15,-1 7 2 0,-2 5-5 16,0 2 0-16,-1 5 0 0,-3 6-18 16,-4 11 3-16,-9 14 15 0,-5 10 1 15,-8 7-1-15,-2 6 2 0,-2 2-2 16,-1 0-7-16,0 11-5 0,-1 8 12 16,-3 15 1-16,-1 20 26 0,4 17-15 15,3 4-8-15,11-7-3 0,11-14-1 16,0-19-5-16,13-13-14 0,3-8-21 15,3-9-18-15,5-5-18 0,-4-13-35 16,-2-8-43-16,-3-9-72 0,-10 4-58 16,-7 3-17-16</inkml:trace>
  <inkml:trace contextRef="#ctx0" brushRef="#br0" timeOffset="213420.37">7194 4955 972 0,'0'0'65'16,"0"0"-21"-16,0 0-4 0,0 0-36 15,0 0 17-15,27 30-5 0,-9-17 4 16,4 0-11-16,4 1-9 0,3-1 0 16,2-2 5-16,0-1-5 0,-3-3-1 15,-3-2-33-15,-5-1-85 0,-6-2-50 16,-5-2-22-16,-9-3-23 0,-3-1 9 15,-5-3-58-15</inkml:trace>
  <inkml:trace contextRef="#ctx0" brushRef="#br0" timeOffset="213561.15">7334 4937 448 0,'0'0'212'16,"0"0"-150"-16,0 0 107 0,0 0-51 16,-34-11-59-16,29 17-45 0,-1 3-6 15,-1 2-8-15,0 4 0 0,0 0 0 16,-1 3-13-16,-1-2-75 0,1-1-96 15,-5-1-79-15,3-3-50 0</inkml:trace>
  <inkml:trace contextRef="#ctx0" brushRef="#br0" timeOffset="213686.08">7239 5079 407 0,'0'0'326'0,"0"0"-291"0,0 0 99 15,0 0-40-15,19 37-33 0,-13-27-15 16,1-1-9-16,2-5-22 0,6-1-15 15,5-4-2-15,21-20-123 0,-5 1-192 16,-2-5-332-16</inkml:trace>
  <inkml:trace contextRef="#ctx0" brushRef="#br0" timeOffset="-134387.47">15297 13847 985 0,'0'0'0'0,"-44"-54"7"0,28 38-7 16,-1 3 47-16,-7-3-16 0,-9 0-13 15,-10 2-12-15,-14 4-5 16,-3 4 2-16,0 6 8 0,2 6 4 16,7 4 0-16,-4 5-8 0,-2 5-7 15,-3 4-3-15,-4 10-2 0,-2 6 3 16,-5 7-5-16,2 8-2 0,1 7 0 16,6 2 9-16,10 0 3 0,14-3 3 15,20-8 13-15,17-3 2 0,12-5 4 16,20 1-8-16,11-3-4 0,13-2 9 15,10-4 3-15,9-3-6 0,7-3-6 16,4 3-10-16,3-2 14 0,-1 4 18 16,-4 3-13-16,-3 2-3 0,-7 7 0 15,-2 1 3-15,-5 4-12 16,-9 2 0-16,-6 5-10 0,-7 0-1 16,-8-1-5-16,-14-1 0 0,-9-4-5 15,-13-4-15-15,-11-2 1 0,-13 1 24 16,-21 7 1-16,-17 5 17 0,-21 4 1 15,-19 3-5-15,-12-5-8 0,-13-4 12 16,-14-3-3-16,-9-4-10 0,1-7-4 16,5-11-15-16,12-11-32 0,21-12-24 15,21-15-85-15,29-7-125 0,24-8-114 0</inkml:trace>
  <inkml:trace contextRef="#ctx0" brushRef="#br0" timeOffset="-129596.18">17795 13641 453 0,'0'0'0'0,"0"0"-60"0,2 36 60 0,2-15 10 16,1 2-10-16,6 0-2 15,2-2 2-15,3-2 27 0,6-5 52 32,3-4 23-32,11-5-7 0,10-7-16 15,12-11-18-15,4-8-4 0,1-2-19 16,-5-4-11-16,-8 1-13 0,-3 0-4 0,-6-1-2 0,-9 4 2 0,-7 6-5 31,-9 2 14-31,-2 5 1 0,-1 0 11 16,-1 2 14-16,-2 4 2 0,-4 4-23 15,-4 5-24-15,0 11 0 0,-2 14 0 16,-5 20 0-16,-14 24 0 0,-8 18 6 0,-14 10 4 0,-4 5 8 16,-3-4-18-16,0-4-1 0,4-5-20 15,4-9-7-15,4-13 7 0,4-11-3 16,2-11 22-16,8-18 1 0,2-11-3 16,6-9 4-16,-2-5 0 0,0-3 1 15,0-2 5-15,-1-4 36 0,1-9-1 16,3-3 8-16,2-7-16 0,0-8-12 15,8-10 1-15,6-6 0 0,11-5-22 32,10 1 0-32,6 3 5 0,6 6 2 0,4 3-7 0,4 2-6 0,2 6-23 15,2 1-18-15,2 6-27 0,1 3-20 16,-9 4-24-16,-8 9-30 16,-8 5-47-16,-10 1-105 0,-5 0-37 0</inkml:trace>
  <inkml:trace contextRef="#ctx0" brushRef="#br0" timeOffset="-129111.83">18689 14210 1227 0,'0'0'0'16,"0"0"-19"-16,0 0 9 0,0 0 3 15,5-24-75-15,-3 18-9 0,-1 1-59 16,-1-1 93-16,0 1-17 0,-1 4 62 16,-3 1 5-16,1 0 7 0,0 1 53 15,1 4-5-15,-1 1-6 0,2-2-14 16,0 1-5-16,1 0-5 0,0-1-6 16,0 0-3-16,1-3 5 0,0 1 4 15,3-2 7-15,0 0 4 0,3-2 0 16,1-2-3-16,4-6-7 0,2-3-10 15,2-3 3-15,3-5 5 0,0-3-2 32,2-2 4-32,-2-1 9 0,1-1-3 0,0-1-2 0,-4 2-6 15,0 2-3-15,-5 4 1 0,0 5 4 32,-3 3 0-32,-5 5 15 0,1 5 4 0,-3 2-7 0,-1 1-31 0,0 7-1 15,0 5-8-15,-2 8 7 0,-6 10-2 16,-4 15 4-16,-2 6 6 0,2 1-6 31,3-11 10-31,5-14-7 0,4-12-2 16,0-3-1-16,0 1-10 0,3-2-14 0,1 0-11 0,2-5-13 0,1-5-22 31,2-2-38-31,7-19-76 0,-1-1-147 0,-2-2-146 0</inkml:trace>
  <inkml:trace contextRef="#ctx0" brushRef="#br0" timeOffset="-128955.61">18893 13552 1262 0,'0'0'93'0,"0"0"-81"0,0 0-6 16,0 0-6-16,0 0-20 0,-8-30-62 15,13 28-84-15,11-6-59 0,-4 1-190 16</inkml:trace>
  <inkml:trace contextRef="#ctx0" brushRef="#br0" timeOffset="-128721.3">19555 13589 1028 0,'0'0'80'0,"0"0"-75"0,62-12 0 0,-13 6 2 31,10 0-4-31,7-1-3 0,-11-1-46 0,-8 2 2 0,-14 2-41 0,-9 1-8 16,-8 3-61-16,1 3-23 0,-4 2-63 16,-2-2-10-16</inkml:trace>
  <inkml:trace contextRef="#ctx0" brushRef="#br0" timeOffset="-128549.09">19234 14019 1007 0,'0'0'308'0,"43"-6"-292"16,12 2-12-16,23-3 11 0,10 0-1 15,-1 0-14-15,-11-6-4 0,-10 2-60 16,1-1-45-16,-2-3-27 0,-1 0 3 31,1-2 7-31,-2 2-44 0,-17 5-67 16,-9-1-16-16</inkml:trace>
  <inkml:trace contextRef="#ctx0" brushRef="#br0" timeOffset="-127705.44">20549 13505 1099 0,'0'0'29'0,"0"0"-11"0,0 0 13 0,0 0-22 0,0 0-1 0,17 40-8 32,-22-8-7-32,-16 16 7 0,-19 19 3 15,-10 7 0-15,-3 0-3 0,6-11-14 0,14-13-10 0,6-8 9 0,10-12-6 16,6-8 13-16,5-10 8 0,3-2 3 31,1-2-1-31,1-1 1 0,-1-4-1 16,2-3 5-16,0-1 34 0,3-13 3 0,1-4-27 0,2-6-12 15,3-5 5-15,7-11-10 0,0-7-59 16,5-12 59-16,2 0 33 0,0 3-21 16,6 6-11-16,1 7-1 0,5-1 2 31,2 2 7-31,2 3-8 0,1 5 2 15,4 5 0-15,-4 5-1 0,-4 10-1 16,-6 5-1-16,-8 8-1 0,-8 1 1 16,-2 3 0-16,0 2-5 0,3 4 0 15,-3 4-10-15,-4 5-11 0,-6 2-9 0,-5 3 25 0,-8 4 9 0,-8 2 1 32,-6 0-4-32,-6 5-23 0,1-5-18 15,-1-3 0-15,1-4-6 0,6-8 8 0,-2 0 38 0,5-5 5 0,7-2 5 16,4-3 2-16,6-2 1 0,3 0-8 31,1-2 1-31,6 0 24 0,5-3 27 16,4-3-26-16,4-1-4 0,4 0-6 0,1 2 1 0,0 1-3 0,-1 4 4 15,-4 0 5-15,-1 5 3 0,-3 4 4 16,-3 2-4-16,-1 2-7 0,0 3-2 16,-3 4-8-16,1 4-7 0,-2 1-1 31,1 2-1-31,1 1 0 0,2-4 0 0,3 1-7 0,2-5-6 15,4-3-3-15,4-4 7 0,2-5 6 16,6-3 3-16,8-8 0 0,5-15 3 16,-4-4 0-16,-10-4 2 0,-3-8-4 15,-9-2-1-15,-1-7-2 0,-4-3-4 16,-9 12 6-16,-2 10-3 0,-3 9-3 16,-4 2 6-16,-1-1 7 0,-3 4-2 15,-4 1-2-15,-5 7-3 0,-4 3 0 16,-10 12 0-16,-10 15 2 0,-9 11 6 15,3 6-8-15,9 0 0 0,16-2 0 16,16-14-1-16,5-6-1 0,2-8-6 16,5-2-11-16,7 2-8 15,5-1-19-15,6-2-25 0,10-6 33 16,11-6-20-16,8-5-34 0,3-8-63 16,-6-3-45-16,-7-4-59 0,-16 6 28 15</inkml:trace>
  <inkml:trace contextRef="#ctx0" brushRef="#br0" timeOffset="-127424.47">21496 13547 945 0,'0'0'127'0,"-8"-6"-82"16,4 5 35-16,-1 1-56 16,0 5-12-16,-2 3 10 0,-4 2-14 15,-2 3-1-15,-3 6-7 0,-5 2 2 16,-3 4 0-16,-4 5-2 0,-5 7 0 15,-5 7 0-15,3 6-1 0,5-1-2 16,11-10 1-16,12-11 1 0,7-9 1 16,4-4 2-16,6 2 1 0,3 2 16 15,6 0 2-15,3-5 0 0,3-5-3 16,3-2-10-16,0-2-3 0,7-3-2 16,7-2-3-16,7-5-10 0,2-4-2 15,-3 0-8-15,-6-5-12 0,-9 2-14 16,-5-1-29-16,2-4-36 0,6-7-85 15,-5 1-127-15,-3 1-219 0</inkml:trace>
  <inkml:trace contextRef="#ctx0" brushRef="#br0" timeOffset="-127112.05">21738 13545 1041 0,'0'0'93'0,"0"0"-92"0,0 0 2 15,0 0-3-15,0 33 14 0,0-15-9 16,0 4 0-16,-2 1-4 16,-2 2 1-16,-2 0-2 0,2 2-1 15,0 1-1-15,2 1-2 0,2 2-8 16,7 4-3-16,4-4-6 0,6 0-1 16,6-4 22-16,9-5 10 0,11 0 2 15,12-7 3-15,4-4 16 0,0-11 9 16,-4-4 8-16,-9-10-4 0,0-6-9 15,-7-6-5-15,-7-3-11 0,-6-6-12 16,-6-4 2-16,-7 0-6 0,-1-5-3 16,-7 5-7-16,-5 1-8 0,0-1-15 15,-7 1 9-15,0 3-21 16,0 7-60-16,-2 3-52 0,0 8-106 16,2 6-205-16</inkml:trace>
  <inkml:trace contextRef="#ctx0" brushRef="#br0" timeOffset="-126861.89">22706 13498 1321 0,'0'0'3'0,"0"0"-2"15,0 0-1-15,0 0 2 0,0 0-2 16,-18 35-4-16,-2-21 1 15,-13 7 3-15,-8 7-5 0,-8 10-8 16,4 4-9-16,8 1-18 0,16-2-43 16,12-3 29-16,9 0-31 0,9 1-13 15,10-5-31-15,5-6-20 0,14-4 18 16,10-6 24-16,5-7 52 0,-6-3-63 16,-10-6-87-16</inkml:trace>
  <inkml:trace contextRef="#ctx0" brushRef="#br0" timeOffset="-126471.58">22891 13597 610 0,'0'0'81'15,"0"0"-65"-15,0 0 61 0,30-34-6 16,-13 31-17-16,3 3-13 0,4 0 13 16,7 6-6-16,-2 3-30 0,-1 0 10 15,-2 4 12-15,-8 2-8 0,-1 3-18 16,-7 4-14-16,-4-1-4 0,-6 4-23 15,-8-1 14-15,-7 4 12 0,-8-1-2 16,-12 8 0-16,-6 1-25 0,2-7-12 16,8-4-13-16,12-11 0 0,12-7 28 15,1-1 23-15,6-3-5 16,3-3 7-16,9-2 48 0,6-9-17 16,11-5-8-16,11-5-12 0,6-9-2 15,3-2 4-15,-6 1 7 0,-6 3-1 16,-9 7-9-16,-5 4-3 0,-6 5-1 15,-4 1-1-15,1-1-1 0,-1 2-2 16,-3 0 1-16,-5 4 11 0,-3 3 6 16,-2 3-17-16,-2 6-3 0,-3 3-5 15,-5 6 4-15,-2 7-1 0,0 2-6 16,-1 11-45-16,2 5-28 0,6 6-52 16,3-7-147-16,4-11-196 0</inkml:trace>
  <inkml:trace contextRef="#ctx0" brushRef="#br0" timeOffset="-126205.9">23406 14076 949 0,'0'0'149'0,"0"0"-142"16,49-1 45-16,-12-6 27 0,8-8-52 15,2-2-22-15,-12-5-5 0,-11 3-6 16,-12 4 2-16,-4 0 4 0,0-2 5 15,-3 1 11-15,0 2-9 0,-3 5 10 16,-1 4 2-16,-1 5-19 16,-2 6-6-16,-4 6 0 0,-5 7 5 15,-2 13-3-15,-4 11 2 0,2 9 1 16,4 0-29-16,5-11-59 0,6-13-16 16,2-13-28-16,6-3-10 0,0-2-11 15,11-3 24-15,-2-4-59 0,2-3-55 0</inkml:trace>
  <inkml:trace contextRef="#ctx0" brushRef="#br0" timeOffset="-126033.97">23711 13500 1238 0,'0'0'0'0,"0"0"18"0,0 0-19 16,5-32 1-16,-3 28-45 0,2 1-73 15,6-3-84-15,-2 2-161 0,2-2-164 16</inkml:trace>
  <inkml:trace contextRef="#ctx0" brushRef="#br0" timeOffset="-125846.73">24221 13354 1170 0,'39'21'34'15,"-4"4"-28"-15,-1 4 44 0,-6 10 22 16,-6 8-32-16,-3 11-23 0,-2 10-4 16,-13 5-7-16,-7-2 4 0,-11 12-10 15,-11 2 0-15,-14 4 0 0,-11-3-2 16,-17-9-17-16,-11-9-49 0,-8-11-47 16,-2-13-46-16,1-9-72 0,24-13-52 15,13-10-121-15</inkml:trace>
  <inkml:trace contextRef="#ctx0" brushRef="#br0" timeOffset="-124987.44">19322 14915 1195 0,'0'0'23'0,"0"0"-23"16,-2 1-3-16,5 8-8 0,4 5 4 16,-1 6 1-16,-2 11 3 0,-4 15 1 15,-3 11-2-15,-5 7 4 0,-6-5 0 16,3-6 0-16,0-14 3 0,3-9-3 15,2-10 0-15,2-9 3 0,1-5 0 16,2 0 1-16,0-4 3 0,1-1-3 16,0-1-4-16,1-5 2 15,4-8 29-15,7-12-10 0,12-15-13 16,9-15 3-16,10-5-4 0,-1 0-5 16,1 7 1-16,-4 11-2 0,3 2 3 15,0 8 0-15,3 7 5 0,1 9-8 16,-2 10 14-16,-4 7-15 0,-9 7-6 15,-9 5-1-15,-8 5-1 0,-1 9 8 16,-9 19 2-16,-4 23 7 0,-13 13-9 16,-9 1-6-16,-4-6-14 0,1-16-24 15,7-10-55-15,9-15-34 0,6-9-68 16,3-12-135-16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6F2006-9FA2-42B9-8EB3-536B28A5B20D}" type="datetimeFigureOut">
              <a:rPr lang="en-US" smtClean="0"/>
              <a:t>9/23/2021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530CD-5A76-44F1-BF3C-3AB83E7EBD6B}" type="slidenum">
              <a:rPr lang="en-US" smtClean="0"/>
              <a:t>‹#›</a:t>
            </a:fld>
            <a:endParaRPr lang="en-US"/>
          </a:p>
        </p:txBody>
      </p:sp>
    </p:spTree>
    <p:extLst>
      <p:ext uri="{BB962C8B-B14F-4D97-AF65-F5344CB8AC3E}">
        <p14:creationId xmlns:p14="http://schemas.microsoft.com/office/powerpoint/2010/main" val="2786720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7C882D1-02DD-0B47-8793-5C17BFAFE0A5}" type="slidenum">
              <a:rPr lang="en-US" smtClean="0"/>
              <a:t>2</a:t>
            </a:fld>
            <a:endParaRPr lang="en-US"/>
          </a:p>
        </p:txBody>
      </p:sp>
    </p:spTree>
    <p:extLst>
      <p:ext uri="{BB962C8B-B14F-4D97-AF65-F5344CB8AC3E}">
        <p14:creationId xmlns:p14="http://schemas.microsoft.com/office/powerpoint/2010/main" val="10638274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B938B1C-1451-4028-A85D-3D08B6C98946}" type="slidenum">
              <a:rPr lang="en-US" smtClean="0"/>
              <a:t>34</a:t>
            </a:fld>
            <a:endParaRPr lang="en-US"/>
          </a:p>
        </p:txBody>
      </p:sp>
    </p:spTree>
    <p:extLst>
      <p:ext uri="{BB962C8B-B14F-4D97-AF65-F5344CB8AC3E}">
        <p14:creationId xmlns:p14="http://schemas.microsoft.com/office/powerpoint/2010/main" val="98006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36E39-EA19-4612-B362-EF4C5DE0DC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662E12C-1851-4661-B0AC-EB396F536F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0839279-7254-4F47-B0C6-B45CA5CE43C2}"/>
              </a:ext>
            </a:extLst>
          </p:cNvPr>
          <p:cNvSpPr>
            <a:spLocks noGrp="1"/>
          </p:cNvSpPr>
          <p:nvPr>
            <p:ph type="dt" sz="half" idx="10"/>
          </p:nvPr>
        </p:nvSpPr>
        <p:spPr/>
        <p:txBody>
          <a:bodyPr/>
          <a:lstStyle/>
          <a:p>
            <a:fld id="{C5FBACC7-C18A-4F39-B751-02ABFCAF1F51}" type="datetime1">
              <a:rPr lang="en-US" smtClean="0"/>
              <a:t>9/23/2021</a:t>
            </a:fld>
            <a:endParaRPr lang="en-US"/>
          </a:p>
        </p:txBody>
      </p:sp>
      <p:sp>
        <p:nvSpPr>
          <p:cNvPr id="5" name="Footer Placeholder 4">
            <a:extLst>
              <a:ext uri="{FF2B5EF4-FFF2-40B4-BE49-F238E27FC236}">
                <a16:creationId xmlns:a16="http://schemas.microsoft.com/office/drawing/2014/main" id="{3DBC2BC5-2460-484F-B049-1F34161FC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48BA90-0365-4746-BA9A-DBD88E2D1D53}"/>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303195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FE9E7-F393-4118-8DDB-A1CC4C8BF6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247DA4-E626-49C0-A5B0-E7C37A0285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5B906F-E94A-49D9-BE2E-898B996976B1}"/>
              </a:ext>
            </a:extLst>
          </p:cNvPr>
          <p:cNvSpPr>
            <a:spLocks noGrp="1"/>
          </p:cNvSpPr>
          <p:nvPr>
            <p:ph type="dt" sz="half" idx="10"/>
          </p:nvPr>
        </p:nvSpPr>
        <p:spPr/>
        <p:txBody>
          <a:bodyPr/>
          <a:lstStyle/>
          <a:p>
            <a:fld id="{6EB07032-33E2-4A7D-90FC-4170C5EE43E6}" type="datetime1">
              <a:rPr lang="en-US" smtClean="0"/>
              <a:t>9/23/2021</a:t>
            </a:fld>
            <a:endParaRPr lang="en-US"/>
          </a:p>
        </p:txBody>
      </p:sp>
      <p:sp>
        <p:nvSpPr>
          <p:cNvPr id="5" name="Footer Placeholder 4">
            <a:extLst>
              <a:ext uri="{FF2B5EF4-FFF2-40B4-BE49-F238E27FC236}">
                <a16:creationId xmlns:a16="http://schemas.microsoft.com/office/drawing/2014/main" id="{E1A46EE3-AA3D-4832-AA26-7BA3274C9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F1438-F45F-485B-B2C8-77BAFE405EE6}"/>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2516378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DDDE5E-6CDA-465F-A9B8-662479D8F5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11F86-CB9E-42C0-B84C-0254B99BBE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1CCA05-0537-48CD-9DC9-B4E8C9E13B87}"/>
              </a:ext>
            </a:extLst>
          </p:cNvPr>
          <p:cNvSpPr>
            <a:spLocks noGrp="1"/>
          </p:cNvSpPr>
          <p:nvPr>
            <p:ph type="dt" sz="half" idx="10"/>
          </p:nvPr>
        </p:nvSpPr>
        <p:spPr/>
        <p:txBody>
          <a:bodyPr/>
          <a:lstStyle/>
          <a:p>
            <a:fld id="{A869E0EB-4F9D-4ED0-B3E2-2FE40483D5B3}" type="datetime1">
              <a:rPr lang="en-US" smtClean="0"/>
              <a:t>9/23/2021</a:t>
            </a:fld>
            <a:endParaRPr lang="en-US"/>
          </a:p>
        </p:txBody>
      </p:sp>
      <p:sp>
        <p:nvSpPr>
          <p:cNvPr id="5" name="Footer Placeholder 4">
            <a:extLst>
              <a:ext uri="{FF2B5EF4-FFF2-40B4-BE49-F238E27FC236}">
                <a16:creationId xmlns:a16="http://schemas.microsoft.com/office/drawing/2014/main" id="{B65CDFAD-2BDF-47B0-842D-4A0ADD9864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913298-35E2-49BD-99DC-DA816A3BDEA6}"/>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1950206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E577B-AABF-44CB-AC62-77E5949DE31E}"/>
              </a:ext>
            </a:extLst>
          </p:cNvPr>
          <p:cNvSpPr>
            <a:spLocks noGrp="1"/>
          </p:cNvSpPr>
          <p:nvPr>
            <p:ph type="title"/>
          </p:nvPr>
        </p:nvSpPr>
        <p:spPr>
          <a:xfrm>
            <a:off x="0" y="1825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45D31C5-25B6-46BC-9E85-89DBD0B9DA0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ED109-21CF-445B-8943-119E30F3DD86}"/>
              </a:ext>
            </a:extLst>
          </p:cNvPr>
          <p:cNvSpPr>
            <a:spLocks noGrp="1"/>
          </p:cNvSpPr>
          <p:nvPr>
            <p:ph type="dt" sz="half" idx="10"/>
          </p:nvPr>
        </p:nvSpPr>
        <p:spPr/>
        <p:txBody>
          <a:bodyPr/>
          <a:lstStyle/>
          <a:p>
            <a:fld id="{F33E0B99-45B8-437A-81D0-81DBCAE3004B}" type="datetime1">
              <a:rPr lang="en-US" smtClean="0"/>
              <a:t>9/23/2021</a:t>
            </a:fld>
            <a:endParaRPr lang="en-US"/>
          </a:p>
        </p:txBody>
      </p:sp>
      <p:sp>
        <p:nvSpPr>
          <p:cNvPr id="5" name="Footer Placeholder 4">
            <a:extLst>
              <a:ext uri="{FF2B5EF4-FFF2-40B4-BE49-F238E27FC236}">
                <a16:creationId xmlns:a16="http://schemas.microsoft.com/office/drawing/2014/main" id="{719F0B6D-D363-451C-B632-0A9D8A117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47A033-A18A-4D68-B9AB-58992CAE7665}"/>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15732710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1620E-3683-43F1-8988-ADBD27F709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3EBFE8-194D-4E26-835E-45F3109CC0E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352887-152D-49A5-94AF-281C31E05F3C}"/>
              </a:ext>
            </a:extLst>
          </p:cNvPr>
          <p:cNvSpPr>
            <a:spLocks noGrp="1"/>
          </p:cNvSpPr>
          <p:nvPr>
            <p:ph type="dt" sz="half" idx="10"/>
          </p:nvPr>
        </p:nvSpPr>
        <p:spPr/>
        <p:txBody>
          <a:bodyPr/>
          <a:lstStyle/>
          <a:p>
            <a:fld id="{E9DBEDFA-B199-46F3-9196-8DEDF302417C}" type="datetime1">
              <a:rPr lang="en-US" smtClean="0"/>
              <a:t>9/23/2021</a:t>
            </a:fld>
            <a:endParaRPr lang="en-US"/>
          </a:p>
        </p:txBody>
      </p:sp>
      <p:sp>
        <p:nvSpPr>
          <p:cNvPr id="5" name="Footer Placeholder 4">
            <a:extLst>
              <a:ext uri="{FF2B5EF4-FFF2-40B4-BE49-F238E27FC236}">
                <a16:creationId xmlns:a16="http://schemas.microsoft.com/office/drawing/2014/main" id="{5B559754-C5BD-48D2-8BB8-7D3551156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4ACC23-459F-4FAC-AF69-67165463B1A2}"/>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4259500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04FD1-321C-48C7-92B1-AE113A163D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20E0E6-6013-4187-9C22-27E507C786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49427-A18F-4483-BC8C-E387C043A6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325ABB1-B7B7-4E3E-83E4-0476F5C944F9}"/>
              </a:ext>
            </a:extLst>
          </p:cNvPr>
          <p:cNvSpPr>
            <a:spLocks noGrp="1"/>
          </p:cNvSpPr>
          <p:nvPr>
            <p:ph type="dt" sz="half" idx="10"/>
          </p:nvPr>
        </p:nvSpPr>
        <p:spPr/>
        <p:txBody>
          <a:bodyPr/>
          <a:lstStyle/>
          <a:p>
            <a:fld id="{28D6DE24-7E98-4BFD-84EB-BB59372B6D32}" type="datetime1">
              <a:rPr lang="en-US" smtClean="0"/>
              <a:t>9/23/2021</a:t>
            </a:fld>
            <a:endParaRPr lang="en-US"/>
          </a:p>
        </p:txBody>
      </p:sp>
      <p:sp>
        <p:nvSpPr>
          <p:cNvPr id="6" name="Footer Placeholder 5">
            <a:extLst>
              <a:ext uri="{FF2B5EF4-FFF2-40B4-BE49-F238E27FC236}">
                <a16:creationId xmlns:a16="http://schemas.microsoft.com/office/drawing/2014/main" id="{3FBBB864-492F-44E2-AD13-60F0E4DFA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4BE691-7DEE-40F5-8200-A60AC20128E0}"/>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2281493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59069-D9C2-4E3E-AC8D-85F8CB0FC6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295C4D-B811-4375-8652-D05356023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F21A1E-1452-412E-B6BA-CC86F96AF2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F02ED37-B0AB-4AEF-B137-41AF270B648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D1A1B-C16E-4516-8131-1C042FC1307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20AC4C-488C-4545-94FA-856E0D06DECC}"/>
              </a:ext>
            </a:extLst>
          </p:cNvPr>
          <p:cNvSpPr>
            <a:spLocks noGrp="1"/>
          </p:cNvSpPr>
          <p:nvPr>
            <p:ph type="dt" sz="half" idx="10"/>
          </p:nvPr>
        </p:nvSpPr>
        <p:spPr/>
        <p:txBody>
          <a:bodyPr/>
          <a:lstStyle/>
          <a:p>
            <a:fld id="{E0200C44-9854-4A2A-BBE6-524C8374D78D}" type="datetime1">
              <a:rPr lang="en-US" smtClean="0"/>
              <a:t>9/23/2021</a:t>
            </a:fld>
            <a:endParaRPr lang="en-US"/>
          </a:p>
        </p:txBody>
      </p:sp>
      <p:sp>
        <p:nvSpPr>
          <p:cNvPr id="8" name="Footer Placeholder 7">
            <a:extLst>
              <a:ext uri="{FF2B5EF4-FFF2-40B4-BE49-F238E27FC236}">
                <a16:creationId xmlns:a16="http://schemas.microsoft.com/office/drawing/2014/main" id="{3053F296-814C-4C50-B3EE-C17040431A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D49707-CB8A-4592-9042-04AABE839DF0}"/>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15985416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0BAF6-05BB-4483-BF8B-555AC9DFEF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BECF1D-C3DA-48D3-B06D-A16379044BD4}"/>
              </a:ext>
            </a:extLst>
          </p:cNvPr>
          <p:cNvSpPr>
            <a:spLocks noGrp="1"/>
          </p:cNvSpPr>
          <p:nvPr>
            <p:ph type="dt" sz="half" idx="10"/>
          </p:nvPr>
        </p:nvSpPr>
        <p:spPr/>
        <p:txBody>
          <a:bodyPr/>
          <a:lstStyle/>
          <a:p>
            <a:fld id="{49394BDC-5DB3-4048-9CD2-B1436039471E}" type="datetime1">
              <a:rPr lang="en-US" smtClean="0"/>
              <a:t>9/23/2021</a:t>
            </a:fld>
            <a:endParaRPr lang="en-US"/>
          </a:p>
        </p:txBody>
      </p:sp>
      <p:sp>
        <p:nvSpPr>
          <p:cNvPr id="4" name="Footer Placeholder 3">
            <a:extLst>
              <a:ext uri="{FF2B5EF4-FFF2-40B4-BE49-F238E27FC236}">
                <a16:creationId xmlns:a16="http://schemas.microsoft.com/office/drawing/2014/main" id="{1CF31740-14F0-4E77-A91F-FEF40D554A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FEE6FB-1687-44E3-9BC0-72A24106C0F5}"/>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61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86F0C8-4357-47D9-9EE8-D8DC82736A25}"/>
              </a:ext>
            </a:extLst>
          </p:cNvPr>
          <p:cNvSpPr>
            <a:spLocks noGrp="1"/>
          </p:cNvSpPr>
          <p:nvPr>
            <p:ph type="dt" sz="half" idx="10"/>
          </p:nvPr>
        </p:nvSpPr>
        <p:spPr/>
        <p:txBody>
          <a:bodyPr/>
          <a:lstStyle/>
          <a:p>
            <a:fld id="{EEF835BA-ABB8-4BAB-BB0B-146249ACECA2}" type="datetime1">
              <a:rPr lang="en-US" smtClean="0"/>
              <a:t>9/23/2021</a:t>
            </a:fld>
            <a:endParaRPr lang="en-US"/>
          </a:p>
        </p:txBody>
      </p:sp>
      <p:sp>
        <p:nvSpPr>
          <p:cNvPr id="3" name="Footer Placeholder 2">
            <a:extLst>
              <a:ext uri="{FF2B5EF4-FFF2-40B4-BE49-F238E27FC236}">
                <a16:creationId xmlns:a16="http://schemas.microsoft.com/office/drawing/2014/main" id="{8A0D45BB-45F6-4562-96EE-ACABC572ABC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C1D81C-64E3-411E-8F8B-80E99581E853}"/>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1379416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1DB43-24C3-4A6F-AEF6-E0DB33DE8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5DF70A-ADA1-4202-A299-3E2B07CCE8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4B1C50-7CE3-4AFB-9CE7-1991C391B7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ED4AD-9874-40DA-8E97-80C9DC7AB552}"/>
              </a:ext>
            </a:extLst>
          </p:cNvPr>
          <p:cNvSpPr>
            <a:spLocks noGrp="1"/>
          </p:cNvSpPr>
          <p:nvPr>
            <p:ph type="dt" sz="half" idx="10"/>
          </p:nvPr>
        </p:nvSpPr>
        <p:spPr/>
        <p:txBody>
          <a:bodyPr/>
          <a:lstStyle/>
          <a:p>
            <a:fld id="{FC7A8585-A8D8-4E57-AB59-E4FE8ABC0139}" type="datetime1">
              <a:rPr lang="en-US" smtClean="0"/>
              <a:t>9/23/2021</a:t>
            </a:fld>
            <a:endParaRPr lang="en-US"/>
          </a:p>
        </p:txBody>
      </p:sp>
      <p:sp>
        <p:nvSpPr>
          <p:cNvPr id="6" name="Footer Placeholder 5">
            <a:extLst>
              <a:ext uri="{FF2B5EF4-FFF2-40B4-BE49-F238E27FC236}">
                <a16:creationId xmlns:a16="http://schemas.microsoft.com/office/drawing/2014/main" id="{A317E2C2-93B6-489C-B334-D07170787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6677EF-4DF1-46E6-979A-138D1D6BF167}"/>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1377410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7B4840-A0BE-44E0-AF6B-D86DEDED0A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5ECC3B-9013-4A4B-823B-37B69D7494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97AA2D-E2A2-469C-90CF-8FA281D228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AB3C14-C11A-4B3E-87A2-29FF428A785D}"/>
              </a:ext>
            </a:extLst>
          </p:cNvPr>
          <p:cNvSpPr>
            <a:spLocks noGrp="1"/>
          </p:cNvSpPr>
          <p:nvPr>
            <p:ph type="dt" sz="half" idx="10"/>
          </p:nvPr>
        </p:nvSpPr>
        <p:spPr/>
        <p:txBody>
          <a:bodyPr/>
          <a:lstStyle/>
          <a:p>
            <a:fld id="{C66E062F-AF7A-4F01-9211-1B641021812A}" type="datetime1">
              <a:rPr lang="en-US" smtClean="0"/>
              <a:t>9/23/2021</a:t>
            </a:fld>
            <a:endParaRPr lang="en-US"/>
          </a:p>
        </p:txBody>
      </p:sp>
      <p:sp>
        <p:nvSpPr>
          <p:cNvPr id="6" name="Footer Placeholder 5">
            <a:extLst>
              <a:ext uri="{FF2B5EF4-FFF2-40B4-BE49-F238E27FC236}">
                <a16:creationId xmlns:a16="http://schemas.microsoft.com/office/drawing/2014/main" id="{0A76AC5C-56B1-4975-A3F9-F0EC38798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559C51-EA5C-4DD1-B274-BE310701F195}"/>
              </a:ext>
            </a:extLst>
          </p:cNvPr>
          <p:cNvSpPr>
            <a:spLocks noGrp="1"/>
          </p:cNvSpPr>
          <p:nvPr>
            <p:ph type="sldNum" sz="quarter" idx="12"/>
          </p:nvPr>
        </p:nvSpPr>
        <p:spPr/>
        <p:txBody>
          <a:bodyPr/>
          <a:lstStyle/>
          <a:p>
            <a:fld id="{B04D6A16-2EE4-45F1-AA2B-446F928CC445}" type="slidenum">
              <a:rPr lang="en-US" smtClean="0"/>
              <a:t>‹#›</a:t>
            </a:fld>
            <a:endParaRPr lang="en-US"/>
          </a:p>
        </p:txBody>
      </p:sp>
    </p:spTree>
    <p:extLst>
      <p:ext uri="{BB962C8B-B14F-4D97-AF65-F5344CB8AC3E}">
        <p14:creationId xmlns:p14="http://schemas.microsoft.com/office/powerpoint/2010/main" val="324045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5B5666-6209-4D36-BF7C-F13BDFBE97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D8F5CCD-C4B1-480F-BB3C-4C3157DB0F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BDC6E-25FB-4B77-BD28-891139548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8E1742-3339-4EDA-8D06-3159DE782D18}" type="datetime1">
              <a:rPr lang="en-US" smtClean="0"/>
              <a:t>9/23/2021</a:t>
            </a:fld>
            <a:endParaRPr lang="en-US"/>
          </a:p>
        </p:txBody>
      </p:sp>
      <p:sp>
        <p:nvSpPr>
          <p:cNvPr id="5" name="Footer Placeholder 4">
            <a:extLst>
              <a:ext uri="{FF2B5EF4-FFF2-40B4-BE49-F238E27FC236}">
                <a16:creationId xmlns:a16="http://schemas.microsoft.com/office/drawing/2014/main" id="{41E123A3-FCE6-44AF-856F-4A7B51BFB3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86F4DC2-5EE0-4E66-8AC6-8830494CE9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4D6A16-2EE4-45F1-AA2B-446F928CC445}" type="slidenum">
              <a:rPr lang="en-US" smtClean="0"/>
              <a:t>‹#›</a:t>
            </a:fld>
            <a:endParaRPr lang="en-US"/>
          </a:p>
        </p:txBody>
      </p:sp>
    </p:spTree>
    <p:extLst>
      <p:ext uri="{BB962C8B-B14F-4D97-AF65-F5344CB8AC3E}">
        <p14:creationId xmlns:p14="http://schemas.microsoft.com/office/powerpoint/2010/main" val="2354404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121.png"/><Relationship Id="rId18" Type="http://schemas.openxmlformats.org/officeDocument/2006/relationships/image" Target="../media/image172.png"/><Relationship Id="rId26" Type="http://schemas.openxmlformats.org/officeDocument/2006/relationships/image" Target="../media/image250.png"/><Relationship Id="rId3" Type="http://schemas.openxmlformats.org/officeDocument/2006/relationships/image" Target="../media/image210.png"/><Relationship Id="rId21" Type="http://schemas.openxmlformats.org/officeDocument/2006/relationships/image" Target="../media/image201.png"/><Relationship Id="rId7" Type="http://schemas.openxmlformats.org/officeDocument/2006/relationships/image" Target="../media/image630.png"/><Relationship Id="rId12" Type="http://schemas.openxmlformats.org/officeDocument/2006/relationships/image" Target="../media/image111.png"/><Relationship Id="rId17" Type="http://schemas.openxmlformats.org/officeDocument/2006/relationships/image" Target="../media/image161.png"/><Relationship Id="rId25" Type="http://schemas.openxmlformats.org/officeDocument/2006/relationships/image" Target="../media/image240.png"/><Relationship Id="rId2" Type="http://schemas.openxmlformats.org/officeDocument/2006/relationships/image" Target="../media/image67.png"/><Relationship Id="rId16" Type="http://schemas.openxmlformats.org/officeDocument/2006/relationships/image" Target="../media/image151.png"/><Relationship Id="rId20"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510.png"/><Relationship Id="rId11" Type="http://schemas.openxmlformats.org/officeDocument/2006/relationships/image" Target="../media/image101.png"/><Relationship Id="rId24" Type="http://schemas.openxmlformats.org/officeDocument/2006/relationships/image" Target="../media/image231.png"/><Relationship Id="rId5" Type="http://schemas.openxmlformats.org/officeDocument/2006/relationships/image" Target="../media/image410.png"/><Relationship Id="rId15" Type="http://schemas.openxmlformats.org/officeDocument/2006/relationships/image" Target="../media/image1411.png"/><Relationship Id="rId23" Type="http://schemas.openxmlformats.org/officeDocument/2006/relationships/image" Target="../media/image220.png"/><Relationship Id="rId28" Type="http://schemas.openxmlformats.org/officeDocument/2006/relationships/image" Target="../media/image270.png"/><Relationship Id="rId10" Type="http://schemas.openxmlformats.org/officeDocument/2006/relationships/image" Target="../media/image92.png"/><Relationship Id="rId19" Type="http://schemas.openxmlformats.org/officeDocument/2006/relationships/image" Target="../media/image182.png"/><Relationship Id="rId4" Type="http://schemas.openxmlformats.org/officeDocument/2006/relationships/image" Target="../media/image320.png"/><Relationship Id="rId9" Type="http://schemas.openxmlformats.org/officeDocument/2006/relationships/image" Target="../media/image81.png"/><Relationship Id="rId14" Type="http://schemas.openxmlformats.org/officeDocument/2006/relationships/image" Target="../media/image13100.png"/><Relationship Id="rId22" Type="http://schemas.openxmlformats.org/officeDocument/2006/relationships/image" Target="../media/image211.png"/><Relationship Id="rId27" Type="http://schemas.openxmlformats.org/officeDocument/2006/relationships/image" Target="../media/image68.png"/></Relationships>
</file>

<file path=ppt/slides/_rels/slide11.xml.rels><?xml version="1.0" encoding="UTF-8" standalone="yes"?>
<Relationships xmlns="http://schemas.openxmlformats.org/package/2006/relationships"><Relationship Id="rId13" Type="http://schemas.openxmlformats.org/officeDocument/2006/relationships/image" Target="../media/image1471.png"/><Relationship Id="rId18" Type="http://schemas.openxmlformats.org/officeDocument/2006/relationships/image" Target="../media/image1540.png"/><Relationship Id="rId26" Type="http://schemas.openxmlformats.org/officeDocument/2006/relationships/image" Target="../media/image1630.png"/><Relationship Id="rId39" Type="http://schemas.openxmlformats.org/officeDocument/2006/relationships/image" Target="../media/image177.png"/><Relationship Id="rId21" Type="http://schemas.openxmlformats.org/officeDocument/2006/relationships/image" Target="../media/image1570.png"/><Relationship Id="rId34" Type="http://schemas.openxmlformats.org/officeDocument/2006/relationships/image" Target="../media/image171.png"/><Relationship Id="rId7" Type="http://schemas.openxmlformats.org/officeDocument/2006/relationships/image" Target="../media/image11800.png"/><Relationship Id="rId12" Type="http://schemas.openxmlformats.org/officeDocument/2006/relationships/image" Target="../media/image1451.png"/><Relationship Id="rId17" Type="http://schemas.openxmlformats.org/officeDocument/2006/relationships/image" Target="../media/image1530.png"/><Relationship Id="rId25" Type="http://schemas.openxmlformats.org/officeDocument/2006/relationships/image" Target="../media/image1620.png"/><Relationship Id="rId33" Type="http://schemas.openxmlformats.org/officeDocument/2006/relationships/image" Target="../media/image170.png"/><Relationship Id="rId38" Type="http://schemas.openxmlformats.org/officeDocument/2006/relationships/image" Target="../media/image176.png"/><Relationship Id="rId2" Type="http://schemas.openxmlformats.org/officeDocument/2006/relationships/image" Target="../media/image11300.png"/><Relationship Id="rId16" Type="http://schemas.openxmlformats.org/officeDocument/2006/relationships/image" Target="../media/image1522.png"/><Relationship Id="rId20" Type="http://schemas.openxmlformats.org/officeDocument/2006/relationships/image" Target="../media/image1560.png"/><Relationship Id="rId29" Type="http://schemas.openxmlformats.org/officeDocument/2006/relationships/image" Target="../media/image1660.png"/><Relationship Id="rId1" Type="http://schemas.openxmlformats.org/officeDocument/2006/relationships/slideLayout" Target="../slideLayouts/slideLayout2.xml"/><Relationship Id="rId6" Type="http://schemas.openxmlformats.org/officeDocument/2006/relationships/image" Target="../media/image1170.png"/><Relationship Id="rId11" Type="http://schemas.openxmlformats.org/officeDocument/2006/relationships/image" Target="../media/image12300.png"/><Relationship Id="rId24" Type="http://schemas.openxmlformats.org/officeDocument/2006/relationships/image" Target="../media/image1600.png"/><Relationship Id="rId32" Type="http://schemas.openxmlformats.org/officeDocument/2006/relationships/image" Target="../media/image169.png"/><Relationship Id="rId37" Type="http://schemas.openxmlformats.org/officeDocument/2006/relationships/image" Target="../media/image175.png"/><Relationship Id="rId5" Type="http://schemas.openxmlformats.org/officeDocument/2006/relationships/image" Target="../media/image1160.png"/><Relationship Id="rId15" Type="http://schemas.openxmlformats.org/officeDocument/2006/relationships/image" Target="../media/image1492.png"/><Relationship Id="rId23" Type="http://schemas.openxmlformats.org/officeDocument/2006/relationships/image" Target="../media/image1590.png"/><Relationship Id="rId28" Type="http://schemas.openxmlformats.org/officeDocument/2006/relationships/image" Target="../media/image1650.png"/><Relationship Id="rId36" Type="http://schemas.openxmlformats.org/officeDocument/2006/relationships/image" Target="../media/image174.png"/><Relationship Id="rId10" Type="http://schemas.openxmlformats.org/officeDocument/2006/relationships/image" Target="../media/image12200.png"/><Relationship Id="rId19" Type="http://schemas.openxmlformats.org/officeDocument/2006/relationships/image" Target="../media/image1550.png"/><Relationship Id="rId31" Type="http://schemas.openxmlformats.org/officeDocument/2006/relationships/image" Target="../media/image168.png"/><Relationship Id="rId4" Type="http://schemas.openxmlformats.org/officeDocument/2006/relationships/image" Target="../media/image1150.png"/><Relationship Id="rId9" Type="http://schemas.openxmlformats.org/officeDocument/2006/relationships/image" Target="../media/image1201.png"/><Relationship Id="rId14" Type="http://schemas.openxmlformats.org/officeDocument/2006/relationships/image" Target="../media/image1481.png"/><Relationship Id="rId22" Type="http://schemas.openxmlformats.org/officeDocument/2006/relationships/image" Target="../media/image1581.png"/><Relationship Id="rId27" Type="http://schemas.openxmlformats.org/officeDocument/2006/relationships/image" Target="../media/image1640.png"/><Relationship Id="rId30" Type="http://schemas.openxmlformats.org/officeDocument/2006/relationships/image" Target="../media/image1670.png"/><Relationship Id="rId35" Type="http://schemas.openxmlformats.org/officeDocument/2006/relationships/image" Target="../media/image173.png"/><Relationship Id="rId8" Type="http://schemas.openxmlformats.org/officeDocument/2006/relationships/image" Target="../media/image11900.png"/><Relationship Id="rId3" Type="http://schemas.openxmlformats.org/officeDocument/2006/relationships/image" Target="../media/image1140.png"/></Relationships>
</file>

<file path=ppt/slides/_rels/slide12.xml.rels><?xml version="1.0" encoding="UTF-8" standalone="yes"?>
<Relationships xmlns="http://schemas.openxmlformats.org/package/2006/relationships"><Relationship Id="rId8" Type="http://schemas.openxmlformats.org/officeDocument/2006/relationships/image" Target="../media/image52.png"/><Relationship Id="rId18" Type="http://schemas.openxmlformats.org/officeDocument/2006/relationships/image" Target="../media/image55.png"/><Relationship Id="rId26" Type="http://schemas.openxmlformats.org/officeDocument/2006/relationships/image" Target="../media/image59.png"/><Relationship Id="rId3" Type="http://schemas.openxmlformats.org/officeDocument/2006/relationships/image" Target="../media/image49.png"/><Relationship Id="rId21" Type="http://schemas.microsoft.com/office/2017/06/relationships/model3d" Target="../media/model3d7.glb"/><Relationship Id="rId7" Type="http://schemas.openxmlformats.org/officeDocument/2006/relationships/image" Target="../media/image51.png"/><Relationship Id="rId12" Type="http://schemas.openxmlformats.org/officeDocument/2006/relationships/image" Target="../media/image54.png"/><Relationship Id="rId25" Type="http://schemas.microsoft.com/office/2017/06/relationships/model3d" Target="../media/model3d9.glb"/><Relationship Id="rId2" Type="http://schemas.microsoft.com/office/2017/06/relationships/model3d" Target="../media/model3d1.glb"/><Relationship Id="rId20" Type="http://schemas.openxmlformats.org/officeDocument/2006/relationships/image" Target="../media/image56.png"/><Relationship Id="rId29" Type="http://schemas.microsoft.com/office/2017/06/relationships/model3d" Target="../media/model3d11.glb"/><Relationship Id="rId1" Type="http://schemas.openxmlformats.org/officeDocument/2006/relationships/slideLayout" Target="../slideLayouts/slideLayout2.xml"/><Relationship Id="rId6" Type="http://schemas.microsoft.com/office/2017/06/relationships/model3d" Target="../media/model3d3.glb"/><Relationship Id="rId11" Type="http://schemas.microsoft.com/office/2017/06/relationships/model3d" Target="../media/model3d5.glb"/><Relationship Id="rId24" Type="http://schemas.openxmlformats.org/officeDocument/2006/relationships/image" Target="../media/image58.png"/><Relationship Id="rId5" Type="http://schemas.openxmlformats.org/officeDocument/2006/relationships/image" Target="../media/image50.png"/><Relationship Id="rId23" Type="http://schemas.microsoft.com/office/2017/06/relationships/model3d" Target="../media/model3d8.glb"/><Relationship Id="rId28" Type="http://schemas.openxmlformats.org/officeDocument/2006/relationships/image" Target="../media/image60.png"/><Relationship Id="rId10" Type="http://schemas.openxmlformats.org/officeDocument/2006/relationships/image" Target="../media/image53.png"/><Relationship Id="rId19" Type="http://schemas.microsoft.com/office/2017/06/relationships/model3d" Target="../media/model3d6.glb"/><Relationship Id="rId31" Type="http://schemas.openxmlformats.org/officeDocument/2006/relationships/image" Target="../media/image62.png"/><Relationship Id="rId4" Type="http://schemas.microsoft.com/office/2017/06/relationships/model3d" Target="../media/model3d2.glb"/><Relationship Id="rId9" Type="http://schemas.microsoft.com/office/2017/06/relationships/model3d" Target="../media/model3d4.glb"/><Relationship Id="rId22" Type="http://schemas.openxmlformats.org/officeDocument/2006/relationships/image" Target="../media/image57.png"/><Relationship Id="rId27" Type="http://schemas.microsoft.com/office/2017/06/relationships/model3d" Target="../media/model3d10.glb"/><Relationship Id="rId30" Type="http://schemas.openxmlformats.org/officeDocument/2006/relationships/image" Target="../media/image61.png"/></Relationships>
</file>

<file path=ppt/slides/_rels/slide13.xml.rels><?xml version="1.0" encoding="UTF-8" standalone="yes"?>
<Relationships xmlns="http://schemas.openxmlformats.org/package/2006/relationships"><Relationship Id="rId8" Type="http://schemas.openxmlformats.org/officeDocument/2006/relationships/image" Target="../media/image263.png"/><Relationship Id="rId3" Type="http://schemas.openxmlformats.org/officeDocument/2006/relationships/image" Target="../media/image178.png"/><Relationship Id="rId7" Type="http://schemas.openxmlformats.org/officeDocument/2006/relationships/image" Target="../media/image262.png"/><Relationship Id="rId12" Type="http://schemas.openxmlformats.org/officeDocument/2006/relationships/image" Target="../media/image64.png"/><Relationship Id="rId2" Type="http://schemas.openxmlformats.org/officeDocument/2006/relationships/image" Target="../media/image257.png"/><Relationship Id="rId1" Type="http://schemas.openxmlformats.org/officeDocument/2006/relationships/slideLayout" Target="../slideLayouts/slideLayout2.xml"/><Relationship Id="rId6" Type="http://schemas.openxmlformats.org/officeDocument/2006/relationships/image" Target="../media/image261.png"/><Relationship Id="rId11" Type="http://schemas.openxmlformats.org/officeDocument/2006/relationships/customXml" Target="../ink/ink5.xml"/><Relationship Id="rId5" Type="http://schemas.openxmlformats.org/officeDocument/2006/relationships/image" Target="../media/image63.png"/><Relationship Id="rId10" Type="http://schemas.openxmlformats.org/officeDocument/2006/relationships/image" Target="../media/image265.png"/><Relationship Id="rId4" Type="http://schemas.openxmlformats.org/officeDocument/2006/relationships/image" Target="../media/image1390.png"/><Relationship Id="rId9" Type="http://schemas.openxmlformats.org/officeDocument/2006/relationships/image" Target="../media/image264.png"/></Relationships>
</file>

<file path=ppt/slides/_rels/slide1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customXml" Target="../ink/ink7.xml"/><Relationship Id="rId4" Type="http://schemas.openxmlformats.org/officeDocument/2006/relationships/image" Target="../media/image500.png"/></Relationships>
</file>

<file path=ppt/slides/_rels/slide16.xml.rels><?xml version="1.0" encoding="UTF-8" standalone="yes"?>
<Relationships xmlns="http://schemas.openxmlformats.org/package/2006/relationships"><Relationship Id="rId3" Type="http://schemas.openxmlformats.org/officeDocument/2006/relationships/image" Target="../media/image67.emf"/><Relationship Id="rId2" Type="http://schemas.openxmlformats.org/officeDocument/2006/relationships/image" Target="../media/image183.png"/><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customXml" Target="../ink/ink8.xml"/><Relationship Id="rId4" Type="http://schemas.openxmlformats.org/officeDocument/2006/relationships/image" Target="../media/image68.emf"/></Relationships>
</file>

<file path=ppt/slides/_rels/slide17.xml.rels><?xml version="1.0" encoding="UTF-8" standalone="yes"?>
<Relationships xmlns="http://schemas.openxmlformats.org/package/2006/relationships"><Relationship Id="rId3" Type="http://schemas.openxmlformats.org/officeDocument/2006/relationships/image" Target="../media/image71.emf"/><Relationship Id="rId7" Type="http://schemas.openxmlformats.org/officeDocument/2006/relationships/image" Target="../media/image73.png"/><Relationship Id="rId2" Type="http://schemas.openxmlformats.org/officeDocument/2006/relationships/image" Target="../media/image70.emf"/><Relationship Id="rId1" Type="http://schemas.openxmlformats.org/officeDocument/2006/relationships/slideLayout" Target="../slideLayouts/slideLayout2.xml"/><Relationship Id="rId6" Type="http://schemas.openxmlformats.org/officeDocument/2006/relationships/customXml" Target="../ink/ink9.xml"/><Relationship Id="rId5" Type="http://schemas.openxmlformats.org/officeDocument/2006/relationships/image" Target="../media/image189.png"/><Relationship Id="rId4" Type="http://schemas.openxmlformats.org/officeDocument/2006/relationships/image" Target="../media/image72.emf"/></Relationships>
</file>

<file path=ppt/slides/_rels/slide1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customXml" Target="../ink/ink10.xml"/><Relationship Id="rId4" Type="http://schemas.openxmlformats.org/officeDocument/2006/relationships/image" Target="../media/image76.png"/></Relationships>
</file>

<file path=ppt/slides/_rels/slide19.xml.rels><?xml version="1.0" encoding="UTF-8" standalone="yes"?>
<Relationships xmlns="http://schemas.openxmlformats.org/package/2006/relationships"><Relationship Id="rId3" Type="http://schemas.openxmlformats.org/officeDocument/2006/relationships/customXml" Target="../ink/ink11.xml"/><Relationship Id="rId2" Type="http://schemas.openxmlformats.org/officeDocument/2006/relationships/image" Target="../media/image80.png"/><Relationship Id="rId1" Type="http://schemas.openxmlformats.org/officeDocument/2006/relationships/slideLayout" Target="../slideLayouts/slideLayout2.xml"/><Relationship Id="rId4" Type="http://schemas.openxmlformats.org/officeDocument/2006/relationships/image" Target="../media/image82.png"/></Relationships>
</file>

<file path=ppt/slides/_rels/slide2.xml.rels><?xml version="1.0" encoding="UTF-8" standalone="yes"?>
<Relationships xmlns="http://schemas.openxmlformats.org/package/2006/relationships"><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21" Type="http://schemas.openxmlformats.org/officeDocument/2006/relationships/image" Target="../media/image20.png"/><Relationship Id="rId34" Type="http://schemas.openxmlformats.org/officeDocument/2006/relationships/image" Target="../media/image33.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33" Type="http://schemas.openxmlformats.org/officeDocument/2006/relationships/image" Target="../media/image32.png"/><Relationship Id="rId38" Type="http://schemas.openxmlformats.org/officeDocument/2006/relationships/image" Target="../media/image36.png"/><Relationship Id="rId2" Type="http://schemas.openxmlformats.org/officeDocument/2006/relationships/notesSlide" Target="../notesSlides/notesSlide1.xml"/><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32" Type="http://schemas.openxmlformats.org/officeDocument/2006/relationships/image" Target="../media/image31.png"/><Relationship Id="rId37" Type="http://schemas.openxmlformats.org/officeDocument/2006/relationships/customXml" Target="../ink/ink1.xml"/><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36" Type="http://schemas.openxmlformats.org/officeDocument/2006/relationships/image" Target="../media/image35.svg"/><Relationship Id="rId10" Type="http://schemas.openxmlformats.org/officeDocument/2006/relationships/image" Target="../media/image9.png"/><Relationship Id="rId19" Type="http://schemas.openxmlformats.org/officeDocument/2006/relationships/image" Target="../media/image18.png"/><Relationship Id="rId31" Type="http://schemas.openxmlformats.org/officeDocument/2006/relationships/image" Target="../media/image30.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 Id="rId35" Type="http://schemas.openxmlformats.org/officeDocument/2006/relationships/image" Target="../media/image34.png"/><Relationship Id="rId8" Type="http://schemas.openxmlformats.org/officeDocument/2006/relationships/image" Target="../media/image7.png"/><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customXml" Target="../ink/ink12.xml"/></Relationships>
</file>

<file path=ppt/slides/_rels/slide21.xml.rels><?xml version="1.0" encoding="UTF-8" standalone="yes"?>
<Relationships xmlns="http://schemas.openxmlformats.org/package/2006/relationships"><Relationship Id="rId8" Type="http://schemas.openxmlformats.org/officeDocument/2006/relationships/customXml" Target="../ink/ink13.xml"/><Relationship Id="rId3" Type="http://schemas.openxmlformats.org/officeDocument/2006/relationships/image" Target="../media/image87.emf"/><Relationship Id="rId7" Type="http://schemas.openxmlformats.org/officeDocument/2006/relationships/hyperlink" Target="https://proceedings.mlr.press/v80/wong18a/wong18a.pdf" TargetMode="External"/><Relationship Id="rId2" Type="http://schemas.openxmlformats.org/officeDocument/2006/relationships/image" Target="../media/image86.png"/><Relationship Id="rId1" Type="http://schemas.openxmlformats.org/officeDocument/2006/relationships/slideLayout" Target="../slideLayouts/slideLayout2.xml"/><Relationship Id="rId6" Type="http://schemas.openxmlformats.org/officeDocument/2006/relationships/hyperlink" Target="https://proceedings.neurips.cc/paper/2019/file/246a3c5544feb054f3ea718f61adfa16-Paper.pdf" TargetMode="External"/><Relationship Id="rId5" Type="http://schemas.openxmlformats.org/officeDocument/2006/relationships/hyperlink" Target="https://dl.acm.org/doi/10.1145/3290354" TargetMode="External"/><Relationship Id="rId4" Type="http://schemas.openxmlformats.org/officeDocument/2006/relationships/hyperlink" Target="https://proceedings.neurips.cc/paper/2018/file/29c0605a3bab4229e46723f89cf59d83-Paper.pdf" TargetMode="External"/><Relationship Id="rId9" Type="http://schemas.openxmlformats.org/officeDocument/2006/relationships/image" Target="../media/image88.png"/></Relationships>
</file>

<file path=ppt/slides/_rels/slide22.xml.rels><?xml version="1.0" encoding="UTF-8" standalone="yes"?>
<Relationships xmlns="http://schemas.openxmlformats.org/package/2006/relationships"><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image" Target="../media/image89.png"/><Relationship Id="rId1" Type="http://schemas.openxmlformats.org/officeDocument/2006/relationships/slideLayout" Target="../slideLayouts/slideLayout2.xml"/><Relationship Id="rId6" Type="http://schemas.openxmlformats.org/officeDocument/2006/relationships/customXml" Target="../ink/ink14.xml"/><Relationship Id="rId5" Type="http://schemas.openxmlformats.org/officeDocument/2006/relationships/image" Target="../media/image93.png"/><Relationship Id="rId4" Type="http://schemas.openxmlformats.org/officeDocument/2006/relationships/image" Target="../media/image91.png"/></Relationships>
</file>

<file path=ppt/slides/_rels/slide23.xml.rels><?xml version="1.0" encoding="UTF-8" standalone="yes"?>
<Relationships xmlns="http://schemas.openxmlformats.org/package/2006/relationships"><Relationship Id="rId3" Type="http://schemas.openxmlformats.org/officeDocument/2006/relationships/customXml" Target="../ink/ink15.xml"/><Relationship Id="rId2" Type="http://schemas.openxmlformats.org/officeDocument/2006/relationships/image" Target="../media/image95.png"/><Relationship Id="rId1" Type="http://schemas.openxmlformats.org/officeDocument/2006/relationships/slideLayout" Target="../slideLayouts/slideLayout2.xml"/><Relationship Id="rId4" Type="http://schemas.openxmlformats.org/officeDocument/2006/relationships/image" Target="../media/image96.png"/></Relationships>
</file>

<file path=ppt/slides/_rels/slide24.xml.rels><?xml version="1.0" encoding="UTF-8" standalone="yes"?>
<Relationships xmlns="http://schemas.openxmlformats.org/package/2006/relationships"><Relationship Id="rId3" Type="http://schemas.openxmlformats.org/officeDocument/2006/relationships/image" Target="../media/image97.emf"/><Relationship Id="rId7" Type="http://schemas.openxmlformats.org/officeDocument/2006/relationships/image" Target="../media/image101.emf"/><Relationship Id="rId2" Type="http://schemas.openxmlformats.org/officeDocument/2006/relationships/image" Target="../media/image680.png"/><Relationship Id="rId1" Type="http://schemas.openxmlformats.org/officeDocument/2006/relationships/slideLayout" Target="../slideLayouts/slideLayout2.xml"/><Relationship Id="rId6" Type="http://schemas.openxmlformats.org/officeDocument/2006/relationships/image" Target="../media/image100.emf"/><Relationship Id="rId5" Type="http://schemas.openxmlformats.org/officeDocument/2006/relationships/image" Target="../media/image99.emf"/><Relationship Id="rId4" Type="http://schemas.openxmlformats.org/officeDocument/2006/relationships/image" Target="../media/image98.emf"/></Relationships>
</file>

<file path=ppt/slides/_rels/slide25.xml.rels><?xml version="1.0" encoding="UTF-8" standalone="yes"?>
<Relationships xmlns="http://schemas.openxmlformats.org/package/2006/relationships"><Relationship Id="rId3" Type="http://schemas.openxmlformats.org/officeDocument/2006/relationships/image" Target="../media/image99.emf"/><Relationship Id="rId2" Type="http://schemas.openxmlformats.org/officeDocument/2006/relationships/image" Target="../media/image98.emf"/><Relationship Id="rId1" Type="http://schemas.openxmlformats.org/officeDocument/2006/relationships/slideLayout" Target="../slideLayouts/slideLayout2.xml"/><Relationship Id="rId6" Type="http://schemas.openxmlformats.org/officeDocument/2006/relationships/image" Target="../media/image102.emf"/><Relationship Id="rId5" Type="http://schemas.openxmlformats.org/officeDocument/2006/relationships/image" Target="../media/image101.emf"/><Relationship Id="rId4" Type="http://schemas.openxmlformats.org/officeDocument/2006/relationships/image" Target="../media/image100.emf"/></Relationships>
</file>

<file path=ppt/slides/_rels/slide26.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image" Target="../media/image180.png"/><Relationship Id="rId1" Type="http://schemas.openxmlformats.org/officeDocument/2006/relationships/slideLayout" Target="../slideLayouts/slideLayout2.xml"/><Relationship Id="rId6" Type="http://schemas.openxmlformats.org/officeDocument/2006/relationships/image" Target="../media/image70.emf"/><Relationship Id="rId5" Type="http://schemas.openxmlformats.org/officeDocument/2006/relationships/image" Target="../media/image103.emf"/><Relationship Id="rId4" Type="http://schemas.openxmlformats.org/officeDocument/2006/relationships/image" Target="../media/image71.emf"/></Relationships>
</file>

<file path=ppt/slides/_rels/slide27.xml.rels><?xml version="1.0" encoding="UTF-8" standalone="yes"?>
<Relationships xmlns="http://schemas.openxmlformats.org/package/2006/relationships"><Relationship Id="rId3" Type="http://schemas.openxmlformats.org/officeDocument/2006/relationships/image" Target="../media/image198.png"/><Relationship Id="rId2" Type="http://schemas.openxmlformats.org/officeDocument/2006/relationships/image" Target="../media/image139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hyperlink" Target="https://github.com/eth-sri/eran" TargetMode="External"/><Relationship Id="rId7" Type="http://schemas.microsoft.com/office/2017/06/relationships/model3d" Target="../media/model3d12.glb"/><Relationship Id="rId12" Type="http://schemas.openxmlformats.org/officeDocument/2006/relationships/image" Target="../media/image106.png"/><Relationship Id="rId2" Type="http://schemas.openxmlformats.org/officeDocument/2006/relationships/image" Target="../media/image104.png"/><Relationship Id="rId1" Type="http://schemas.openxmlformats.org/officeDocument/2006/relationships/slideLayout" Target="../slideLayouts/slideLayout2.xml"/><Relationship Id="rId6" Type="http://schemas.openxmlformats.org/officeDocument/2006/relationships/image" Target="../media/image297.png"/><Relationship Id="rId11" Type="http://schemas.openxmlformats.org/officeDocument/2006/relationships/image" Target="../media/image52.png"/><Relationship Id="rId5" Type="http://schemas.openxmlformats.org/officeDocument/2006/relationships/image" Target="../media/image296.png"/><Relationship Id="rId10" Type="http://schemas.openxmlformats.org/officeDocument/2006/relationships/image" Target="../media/image299.png"/></Relationships>
</file>

<file path=ppt/slides/_rels/slide29.xml.rels><?xml version="1.0" encoding="UTF-8" standalone="yes"?>
<Relationships xmlns="http://schemas.openxmlformats.org/package/2006/relationships"><Relationship Id="rId3" Type="http://schemas.openxmlformats.org/officeDocument/2006/relationships/image" Target="../media/image273.png"/><Relationship Id="rId2" Type="http://schemas.openxmlformats.org/officeDocument/2006/relationships/chart" Target="../charts/chart1.xml"/><Relationship Id="rId1" Type="http://schemas.openxmlformats.org/officeDocument/2006/relationships/slideLayout" Target="../slideLayouts/slideLayout2.xml"/><Relationship Id="rId5" Type="http://schemas.openxmlformats.org/officeDocument/2006/relationships/image" Target="../media/image274.png"/><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chart" Target="../charts/chart3.xml"/><Relationship Id="rId1" Type="http://schemas.openxmlformats.org/officeDocument/2006/relationships/slideLayout" Target="../slideLayouts/slideLayout2.xml"/><Relationship Id="rId5" Type="http://schemas.openxmlformats.org/officeDocument/2006/relationships/image" Target="../media/image203.png"/><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204.png"/><Relationship Id="rId1" Type="http://schemas.openxmlformats.org/officeDocument/2006/relationships/slideLayout" Target="../slideLayouts/slideLayout2.xml"/><Relationship Id="rId4" Type="http://schemas.openxmlformats.org/officeDocument/2006/relationships/image" Target="../media/image108.png"/></Relationships>
</file>

<file path=ppt/slides/_rels/slide32.xml.rels><?xml version="1.0" encoding="UTF-8" standalone="yes"?>
<Relationships xmlns="http://schemas.openxmlformats.org/package/2006/relationships"><Relationship Id="rId13" Type="http://schemas.openxmlformats.org/officeDocument/2006/relationships/image" Target="../media/image1490.png"/><Relationship Id="rId26" Type="http://schemas.openxmlformats.org/officeDocument/2006/relationships/image" Target="../media/image116.png"/><Relationship Id="rId3" Type="http://schemas.microsoft.com/office/2017/06/relationships/model3d" Target="../media/model3d4.glb"/><Relationship Id="rId21" Type="http://schemas.openxmlformats.org/officeDocument/2006/relationships/image" Target="../media/image1840.png"/><Relationship Id="rId12" Type="http://schemas.openxmlformats.org/officeDocument/2006/relationships/image" Target="../media/image313.png"/><Relationship Id="rId17" Type="http://schemas.openxmlformats.org/officeDocument/2006/relationships/image" Target="../media/image1520.png"/><Relationship Id="rId25" Type="http://schemas.openxmlformats.org/officeDocument/2006/relationships/image" Target="../media/image115.png"/><Relationship Id="rId2" Type="http://schemas.openxmlformats.org/officeDocument/2006/relationships/image" Target="../media/image52.png"/><Relationship Id="rId16" Type="http://schemas.openxmlformats.org/officeDocument/2006/relationships/image" Target="../media/image2791.png"/><Relationship Id="rId1" Type="http://schemas.openxmlformats.org/officeDocument/2006/relationships/slideLayout" Target="../slideLayouts/slideLayout2.xml"/><Relationship Id="rId6" Type="http://schemas.openxmlformats.org/officeDocument/2006/relationships/image" Target="../media/image112.png"/><Relationship Id="rId11" Type="http://schemas.openxmlformats.org/officeDocument/2006/relationships/image" Target="../media/image312.png"/><Relationship Id="rId24" Type="http://schemas.openxmlformats.org/officeDocument/2006/relationships/image" Target="../media/image114.png"/><Relationship Id="rId5" Type="http://schemas.openxmlformats.org/officeDocument/2006/relationships/image" Target="../media/image110.png"/><Relationship Id="rId15" Type="http://schemas.openxmlformats.org/officeDocument/2006/relationships/image" Target="../media/image15000.png"/><Relationship Id="rId23" Type="http://schemas.openxmlformats.org/officeDocument/2006/relationships/image" Target="../media/image113.png"/><Relationship Id="rId28" Type="http://schemas.openxmlformats.org/officeDocument/2006/relationships/image" Target="../media/image118.png"/><Relationship Id="rId4" Type="http://schemas.openxmlformats.org/officeDocument/2006/relationships/image" Target="../media/image109.png"/><Relationship Id="rId14" Type="http://schemas.openxmlformats.org/officeDocument/2006/relationships/image" Target="../media/image315.png"/><Relationship Id="rId22" Type="http://schemas.microsoft.com/office/2017/06/relationships/model3d" Target="../media/model3d13.glb"/><Relationship Id="rId27" Type="http://schemas.openxmlformats.org/officeDocument/2006/relationships/image" Target="../media/image117.png"/></Relationships>
</file>

<file path=ppt/slides/_rels/slide33.xml.rels><?xml version="1.0" encoding="UTF-8" standalone="yes"?>
<Relationships xmlns="http://schemas.openxmlformats.org/package/2006/relationships"><Relationship Id="rId8" Type="http://schemas.openxmlformats.org/officeDocument/2006/relationships/image" Target="../media/image1700.png"/><Relationship Id="rId3" Type="http://schemas.openxmlformats.org/officeDocument/2006/relationships/image" Target="../media/image119.png"/><Relationship Id="rId7" Type="http://schemas.openxmlformats.org/officeDocument/2006/relationships/image" Target="../media/image322.png"/><Relationship Id="rId2" Type="http://schemas.openxmlformats.org/officeDocument/2006/relationships/image" Target="../media/image1680.png"/><Relationship Id="rId1" Type="http://schemas.openxmlformats.org/officeDocument/2006/relationships/slideLayout" Target="../slideLayouts/slideLayout2.xml"/><Relationship Id="rId6" Type="http://schemas.openxmlformats.org/officeDocument/2006/relationships/image" Target="../media/image1960.png"/><Relationship Id="rId5" Type="http://schemas.openxmlformats.org/officeDocument/2006/relationships/image" Target="../media/image120.svg"/><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8" Type="http://schemas.openxmlformats.org/officeDocument/2006/relationships/image" Target="../media/image2030.png"/><Relationship Id="rId13" Type="http://schemas.openxmlformats.org/officeDocument/2006/relationships/image" Target="../media/image2600.png"/><Relationship Id="rId3" Type="http://schemas.openxmlformats.org/officeDocument/2006/relationships/image" Target="../media/image122.png"/><Relationship Id="rId7" Type="http://schemas.openxmlformats.org/officeDocument/2006/relationships/image" Target="../media/image2012.png"/><Relationship Id="rId12" Type="http://schemas.openxmlformats.org/officeDocument/2006/relationships/image" Target="../media/image2590.png"/><Relationship Id="rId17" Type="http://schemas.openxmlformats.org/officeDocument/2006/relationships/image" Target="../media/image1060.png"/><Relationship Id="rId2" Type="http://schemas.openxmlformats.org/officeDocument/2006/relationships/notesSlide" Target="../notesSlides/notesSlide2.xml"/><Relationship Id="rId16" Type="http://schemas.openxmlformats.org/officeDocument/2006/relationships/image" Target="../media/image1050.png"/><Relationship Id="rId1" Type="http://schemas.openxmlformats.org/officeDocument/2006/relationships/slideLayout" Target="../slideLayouts/slideLayout2.xml"/><Relationship Id="rId6" Type="http://schemas.openxmlformats.org/officeDocument/2006/relationships/image" Target="../media/image124.png"/><Relationship Id="rId11" Type="http://schemas.openxmlformats.org/officeDocument/2006/relationships/image" Target="../media/image2540.png"/><Relationship Id="rId5" Type="http://schemas.openxmlformats.org/officeDocument/2006/relationships/image" Target="../media/image1970.png"/><Relationship Id="rId15" Type="http://schemas.openxmlformats.org/officeDocument/2006/relationships/image" Target="../media/image2680.png"/><Relationship Id="rId10" Type="http://schemas.openxmlformats.org/officeDocument/2006/relationships/image" Target="../media/image2530.png"/><Relationship Id="rId4" Type="http://schemas.openxmlformats.org/officeDocument/2006/relationships/image" Target="../media/image123.png"/><Relationship Id="rId9" Type="http://schemas.openxmlformats.org/officeDocument/2006/relationships/image" Target="../media/image2520.png"/><Relationship Id="rId14" Type="http://schemas.openxmlformats.org/officeDocument/2006/relationships/image" Target="../media/image2670.png"/></Relationships>
</file>

<file path=ppt/slides/_rels/slide4.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image" Target="../media/image181.png"/><Relationship Id="rId26" Type="http://schemas.openxmlformats.org/officeDocument/2006/relationships/image" Target="../media/image260.png"/><Relationship Id="rId21" Type="http://schemas.openxmlformats.org/officeDocument/2006/relationships/image" Target="../media/image213.png"/><Relationship Id="rId34" Type="http://schemas.openxmlformats.org/officeDocument/2006/relationships/image" Target="../media/image340.png"/><Relationship Id="rId7" Type="http://schemas.openxmlformats.org/officeDocument/2006/relationships/image" Target="../media/image70.png"/><Relationship Id="rId12" Type="http://schemas.openxmlformats.org/officeDocument/2006/relationships/image" Target="../media/image120.png"/><Relationship Id="rId17" Type="http://schemas.openxmlformats.org/officeDocument/2006/relationships/image" Target="../media/image179.png"/><Relationship Id="rId25" Type="http://schemas.openxmlformats.org/officeDocument/2006/relationships/image" Target="../media/image251.png"/><Relationship Id="rId33" Type="http://schemas.openxmlformats.org/officeDocument/2006/relationships/image" Target="../media/image330.png"/><Relationship Id="rId38" Type="http://schemas.openxmlformats.org/officeDocument/2006/relationships/image" Target="../media/image39.png"/><Relationship Id="rId2" Type="http://schemas.openxmlformats.org/officeDocument/2006/relationships/image" Target="../media/image212.png"/><Relationship Id="rId16" Type="http://schemas.openxmlformats.org/officeDocument/2006/relationships/image" Target="../media/image160.png"/><Relationship Id="rId20" Type="http://schemas.openxmlformats.org/officeDocument/2006/relationships/image" Target="../media/image202.png"/><Relationship Id="rId29" Type="http://schemas.openxmlformats.org/officeDocument/2006/relationships/image" Target="../media/image290.png"/><Relationship Id="rId1" Type="http://schemas.openxmlformats.org/officeDocument/2006/relationships/slideLayout" Target="../slideLayouts/slideLayout2.xml"/><Relationship Id="rId6" Type="http://schemas.openxmlformats.org/officeDocument/2006/relationships/image" Target="../media/image610.png"/><Relationship Id="rId11" Type="http://schemas.openxmlformats.org/officeDocument/2006/relationships/image" Target="../media/image1110.png"/><Relationship Id="rId24" Type="http://schemas.openxmlformats.org/officeDocument/2006/relationships/image" Target="../media/image241.png"/><Relationship Id="rId32" Type="http://schemas.openxmlformats.org/officeDocument/2006/relationships/image" Target="../media/image321.png"/><Relationship Id="rId37" Type="http://schemas.openxmlformats.org/officeDocument/2006/relationships/customXml" Target="../ink/ink2.xml"/><Relationship Id="rId5" Type="http://schemas.openxmlformats.org/officeDocument/2006/relationships/image" Target="../media/image511.png"/><Relationship Id="rId15" Type="http://schemas.openxmlformats.org/officeDocument/2006/relationships/image" Target="../media/image150.png"/><Relationship Id="rId23" Type="http://schemas.openxmlformats.org/officeDocument/2006/relationships/image" Target="../media/image230.png"/><Relationship Id="rId28" Type="http://schemas.openxmlformats.org/officeDocument/2006/relationships/image" Target="../media/image280.png"/><Relationship Id="rId36" Type="http://schemas.openxmlformats.org/officeDocument/2006/relationships/image" Target="../media/image38.svg"/><Relationship Id="rId10" Type="http://schemas.openxmlformats.org/officeDocument/2006/relationships/image" Target="../media/image100.png"/><Relationship Id="rId19" Type="http://schemas.openxmlformats.org/officeDocument/2006/relationships/image" Target="../media/image190.png"/><Relationship Id="rId31" Type="http://schemas.openxmlformats.org/officeDocument/2006/relationships/image" Target="../media/image310.png"/><Relationship Id="rId4" Type="http://schemas.openxmlformats.org/officeDocument/2006/relationships/image" Target="../media/image411.png"/><Relationship Id="rId9" Type="http://schemas.openxmlformats.org/officeDocument/2006/relationships/image" Target="../media/image97.png"/><Relationship Id="rId14" Type="http://schemas.openxmlformats.org/officeDocument/2006/relationships/image" Target="../media/image140.png"/><Relationship Id="rId22" Type="http://schemas.openxmlformats.org/officeDocument/2006/relationships/image" Target="../media/image221.png"/><Relationship Id="rId27" Type="http://schemas.openxmlformats.org/officeDocument/2006/relationships/image" Target="../media/image271.png"/><Relationship Id="rId30" Type="http://schemas.openxmlformats.org/officeDocument/2006/relationships/image" Target="../media/image300.png"/><Relationship Id="rId35" Type="http://schemas.openxmlformats.org/officeDocument/2006/relationships/image" Target="../media/image37.png"/><Relationship Id="rId8" Type="http://schemas.openxmlformats.org/officeDocument/2006/relationships/image" Target="../media/image87.png"/><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3" Type="http://schemas.openxmlformats.org/officeDocument/2006/relationships/image" Target="../media/image130.png"/><Relationship Id="rId18" Type="http://schemas.openxmlformats.org/officeDocument/2006/relationships/image" Target="../media/image181.png"/><Relationship Id="rId26" Type="http://schemas.openxmlformats.org/officeDocument/2006/relationships/image" Target="../media/image41.png"/><Relationship Id="rId21" Type="http://schemas.openxmlformats.org/officeDocument/2006/relationships/image" Target="../media/image213.png"/><Relationship Id="rId34" Type="http://schemas.openxmlformats.org/officeDocument/2006/relationships/image" Target="../media/image340.png"/><Relationship Id="rId7" Type="http://schemas.openxmlformats.org/officeDocument/2006/relationships/image" Target="../media/image70.png"/><Relationship Id="rId12" Type="http://schemas.openxmlformats.org/officeDocument/2006/relationships/image" Target="../media/image120.png"/><Relationship Id="rId17" Type="http://schemas.openxmlformats.org/officeDocument/2006/relationships/image" Target="../media/image179.png"/><Relationship Id="rId25" Type="http://schemas.openxmlformats.org/officeDocument/2006/relationships/image" Target="../media/image40.png"/><Relationship Id="rId33" Type="http://schemas.openxmlformats.org/officeDocument/2006/relationships/image" Target="../media/image330.png"/><Relationship Id="rId38" Type="http://schemas.openxmlformats.org/officeDocument/2006/relationships/image" Target="../media/image47.png"/><Relationship Id="rId2" Type="http://schemas.openxmlformats.org/officeDocument/2006/relationships/image" Target="../media/image212.png"/><Relationship Id="rId16" Type="http://schemas.openxmlformats.org/officeDocument/2006/relationships/image" Target="../media/image160.png"/><Relationship Id="rId20" Type="http://schemas.openxmlformats.org/officeDocument/2006/relationships/image" Target="../media/image202.png"/><Relationship Id="rId29"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610.png"/><Relationship Id="rId11" Type="http://schemas.openxmlformats.org/officeDocument/2006/relationships/image" Target="../media/image1110.png"/><Relationship Id="rId24" Type="http://schemas.openxmlformats.org/officeDocument/2006/relationships/image" Target="../media/image390.png"/><Relationship Id="rId32" Type="http://schemas.openxmlformats.org/officeDocument/2006/relationships/image" Target="../media/image321.png"/><Relationship Id="rId37" Type="http://schemas.openxmlformats.org/officeDocument/2006/relationships/customXml" Target="../ink/ink3.xml"/><Relationship Id="rId5" Type="http://schemas.openxmlformats.org/officeDocument/2006/relationships/image" Target="../media/image511.png"/><Relationship Id="rId15" Type="http://schemas.openxmlformats.org/officeDocument/2006/relationships/image" Target="../media/image150.png"/><Relationship Id="rId23" Type="http://schemas.openxmlformats.org/officeDocument/2006/relationships/image" Target="../media/image230.png"/><Relationship Id="rId28" Type="http://schemas.openxmlformats.org/officeDocument/2006/relationships/image" Target="../media/image43.png"/><Relationship Id="rId36" Type="http://schemas.openxmlformats.org/officeDocument/2006/relationships/image" Target="../media/image38.svg"/><Relationship Id="rId10" Type="http://schemas.openxmlformats.org/officeDocument/2006/relationships/image" Target="../media/image100.png"/><Relationship Id="rId19" Type="http://schemas.openxmlformats.org/officeDocument/2006/relationships/image" Target="../media/image38.png"/><Relationship Id="rId31" Type="http://schemas.openxmlformats.org/officeDocument/2006/relationships/image" Target="../media/image46.png"/><Relationship Id="rId4" Type="http://schemas.openxmlformats.org/officeDocument/2006/relationships/image" Target="../media/image411.png"/><Relationship Id="rId9" Type="http://schemas.openxmlformats.org/officeDocument/2006/relationships/image" Target="../media/image97.png"/><Relationship Id="rId14" Type="http://schemas.openxmlformats.org/officeDocument/2006/relationships/image" Target="../media/image140.png"/><Relationship Id="rId22" Type="http://schemas.openxmlformats.org/officeDocument/2006/relationships/image" Target="../media/image221.png"/><Relationship Id="rId27" Type="http://schemas.openxmlformats.org/officeDocument/2006/relationships/image" Target="../media/image42.png"/><Relationship Id="rId30" Type="http://schemas.openxmlformats.org/officeDocument/2006/relationships/image" Target="../media/image45.png"/><Relationship Id="rId35" Type="http://schemas.openxmlformats.org/officeDocument/2006/relationships/image" Target="../media/image37.png"/><Relationship Id="rId8" Type="http://schemas.openxmlformats.org/officeDocument/2006/relationships/image" Target="../media/image87.png"/><Relationship Id="rId3" Type="http://schemas.openxmlformats.org/officeDocument/2006/relationships/image" Target="../media/image35.png"/></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avlegoat.github.io/papers/charon-pldi-19.pdf" TargetMode="External"/><Relationship Id="rId2" Type="http://schemas.openxmlformats.org/officeDocument/2006/relationships/hyperlink" Target="https://www.cs.columbia.edu/~suman/docs/reluval.pdf" TargetMode="External"/><Relationship Id="rId1" Type="http://schemas.openxmlformats.org/officeDocument/2006/relationships/slideLayout" Target="../slideLayouts/slideLayout2.xml"/><Relationship Id="rId4" Type="http://schemas.openxmlformats.org/officeDocument/2006/relationships/hyperlink" Target="https://ojs.aaai.org/index.php/AAAI/article/view/572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7A293-1E3C-4320-AD27-FC3D65B668BD}"/>
              </a:ext>
            </a:extLst>
          </p:cNvPr>
          <p:cNvSpPr>
            <a:spLocks noGrp="1"/>
          </p:cNvSpPr>
          <p:nvPr>
            <p:ph type="ctrTitle"/>
          </p:nvPr>
        </p:nvSpPr>
        <p:spPr>
          <a:xfrm>
            <a:off x="0" y="0"/>
            <a:ext cx="9144000" cy="2387600"/>
          </a:xfrm>
        </p:spPr>
        <p:txBody>
          <a:bodyPr>
            <a:normAutofit/>
          </a:bodyPr>
          <a:lstStyle/>
          <a:p>
            <a:pPr algn="l"/>
            <a:r>
              <a:rPr lang="en-US" sz="5600" dirty="0"/>
              <a:t> Logic and Artificial Intelligence</a:t>
            </a:r>
          </a:p>
        </p:txBody>
      </p:sp>
      <p:sp>
        <p:nvSpPr>
          <p:cNvPr id="3" name="Subtitle 2">
            <a:extLst>
              <a:ext uri="{FF2B5EF4-FFF2-40B4-BE49-F238E27FC236}">
                <a16:creationId xmlns:a16="http://schemas.microsoft.com/office/drawing/2014/main" id="{1E1110D5-3399-42DC-B310-90645EF2B5A5}"/>
              </a:ext>
            </a:extLst>
          </p:cNvPr>
          <p:cNvSpPr>
            <a:spLocks noGrp="1"/>
          </p:cNvSpPr>
          <p:nvPr>
            <p:ph type="subTitle" idx="1"/>
          </p:nvPr>
        </p:nvSpPr>
        <p:spPr>
          <a:xfrm>
            <a:off x="0" y="2601119"/>
            <a:ext cx="9144000" cy="1655762"/>
          </a:xfrm>
        </p:spPr>
        <p:txBody>
          <a:bodyPr>
            <a:normAutofit lnSpcReduction="10000"/>
          </a:bodyPr>
          <a:lstStyle/>
          <a:p>
            <a:pPr algn="l"/>
            <a:r>
              <a:rPr lang="en-US" dirty="0"/>
              <a:t>  Instructor: Gagandeep Singh</a:t>
            </a:r>
          </a:p>
          <a:p>
            <a:pPr algn="l"/>
            <a:r>
              <a:rPr lang="en-US" dirty="0"/>
              <a:t>  Head TA: Linyi Li</a:t>
            </a:r>
          </a:p>
          <a:p>
            <a:pPr algn="l"/>
            <a:r>
              <a:rPr lang="en-US" dirty="0"/>
              <a:t>  UIUC</a:t>
            </a:r>
          </a:p>
          <a:p>
            <a:pPr algn="l"/>
            <a:r>
              <a:rPr lang="en-US" dirty="0"/>
              <a:t>  Fall 2021</a:t>
            </a:r>
          </a:p>
        </p:txBody>
      </p:sp>
      <p:pic>
        <p:nvPicPr>
          <p:cNvPr id="4" name="Picture 3" descr="A close up of a sign&#10;&#10;Description automatically generated">
            <a:extLst>
              <a:ext uri="{FF2B5EF4-FFF2-40B4-BE49-F238E27FC236}">
                <a16:creationId xmlns:a16="http://schemas.microsoft.com/office/drawing/2014/main" id="{F240F241-E799-4FA4-A4CE-B1A50A0134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544" y="6077775"/>
            <a:ext cx="1901952" cy="499998"/>
          </a:xfrm>
          <a:prstGeom prst="rect">
            <a:avLst/>
          </a:prstGeom>
        </p:spPr>
      </p:pic>
      <p:sp>
        <p:nvSpPr>
          <p:cNvPr id="5" name="Slide Number Placeholder 4">
            <a:extLst>
              <a:ext uri="{FF2B5EF4-FFF2-40B4-BE49-F238E27FC236}">
                <a16:creationId xmlns:a16="http://schemas.microsoft.com/office/drawing/2014/main" id="{7069E4EC-4938-4DBD-941F-C9803F514304}"/>
              </a:ext>
            </a:extLst>
          </p:cNvPr>
          <p:cNvSpPr>
            <a:spLocks noGrp="1"/>
          </p:cNvSpPr>
          <p:nvPr>
            <p:ph type="sldNum" sz="quarter" idx="12"/>
          </p:nvPr>
        </p:nvSpPr>
        <p:spPr/>
        <p:txBody>
          <a:bodyPr/>
          <a:lstStyle/>
          <a:p>
            <a:fld id="{B04D6A16-2EE4-45F1-AA2B-446F928CC445}" type="slidenum">
              <a:rPr lang="en-US" smtClean="0"/>
              <a:t>1</a:t>
            </a:fld>
            <a:endParaRPr lang="en-US"/>
          </a:p>
        </p:txBody>
      </p:sp>
    </p:spTree>
    <p:extLst>
      <p:ext uri="{BB962C8B-B14F-4D97-AF65-F5344CB8AC3E}">
        <p14:creationId xmlns:p14="http://schemas.microsoft.com/office/powerpoint/2010/main" val="33161405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Title 1"/>
              <p:cNvSpPr>
                <a:spLocks noGrp="1"/>
              </p:cNvSpPr>
              <p:nvPr>
                <p:ph type="title"/>
              </p:nvPr>
            </p:nvSpPr>
            <p:spPr>
              <a:xfrm>
                <a:off x="838200" y="-24341"/>
                <a:ext cx="10515600" cy="1325563"/>
              </a:xfrm>
            </p:spPr>
            <p:txBody>
              <a:bodyPr/>
              <a:lstStyle/>
              <a:p>
                <a:r>
                  <a:rPr lang="en-US" dirty="0"/>
                  <a:t>Verify that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9</m:t>
                        </m:r>
                      </m:sub>
                    </m:sSub>
                    <m:r>
                      <a:rPr lang="en-US" i="1" smtClean="0">
                        <a:latin typeface="Cambria Math" charset="0"/>
                        <a:ea typeface="Cambria Math" charset="0"/>
                        <a:cs typeface="Cambria Math" charset="0"/>
                      </a:rPr>
                      <m:t>≤</m:t>
                    </m:r>
                    <m:r>
                      <a:rPr lang="en-US" b="0" i="1" smtClean="0">
                        <a:latin typeface="Cambria Math" panose="02040503050406030204" pitchFamily="18" charset="0"/>
                        <a:ea typeface="Cambria Math" charset="0"/>
                        <a:cs typeface="Cambria Math" charset="0"/>
                      </a:rPr>
                      <m:t>3</m:t>
                    </m:r>
                  </m:oMath>
                </a14:m>
                <a:r>
                  <a:rPr lang="en-US" dirty="0"/>
                  <a:t> for all inputs</a:t>
                </a:r>
              </a:p>
            </p:txBody>
          </p:sp>
        </mc:Choice>
        <mc:Fallback xmlns="">
          <p:sp>
            <p:nvSpPr>
              <p:cNvPr id="76" name="Title 1"/>
              <p:cNvSpPr>
                <a:spLocks noGrp="1" noRot="1" noChangeAspect="1" noMove="1" noResize="1" noEditPoints="1" noAdjustHandles="1" noChangeArrowheads="1" noChangeShapeType="1" noTextEdit="1"/>
              </p:cNvSpPr>
              <p:nvPr>
                <p:ph type="title"/>
              </p:nvPr>
            </p:nvSpPr>
            <p:spPr>
              <a:xfrm>
                <a:off x="838200" y="-24341"/>
                <a:ext cx="10515600" cy="1325563"/>
              </a:xfrm>
              <a:blipFill>
                <a:blip r:embed="rId2"/>
                <a:stretch>
                  <a:fillRect l="-2377"/>
                </a:stretch>
              </a:blipFill>
            </p:spPr>
            <p:txBody>
              <a:bodyPr/>
              <a:lstStyle/>
              <a:p>
                <a:r>
                  <a:rPr lang="en-US">
                    <a:noFill/>
                  </a:rPr>
                  <a:t> </a:t>
                </a:r>
              </a:p>
            </p:txBody>
          </p:sp>
        </mc:Fallback>
      </mc:AlternateContent>
      <p:sp>
        <p:nvSpPr>
          <p:cNvPr id="6" name="Oval 5"/>
          <p:cNvSpPr/>
          <p:nvPr/>
        </p:nvSpPr>
        <p:spPr>
          <a:xfrm>
            <a:off x="2523729" y="2238994"/>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523729" y="4038994"/>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1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9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725063" y="2238994"/>
            <a:ext cx="540000" cy="540000"/>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25063" y="4038994"/>
            <a:ext cx="540000" cy="540000"/>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1" idx="6"/>
            <a:endCxn id="14" idx="2"/>
          </p:cNvCxnSpPr>
          <p:nvPr/>
        </p:nvCxnSpPr>
        <p:spPr>
          <a:xfrm>
            <a:off x="3063729"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63729"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7"/>
            <a:endCxn id="14" idx="3"/>
          </p:cNvCxnSpPr>
          <p:nvPr/>
        </p:nvCxnSpPr>
        <p:spPr>
          <a:xfrm flipV="1">
            <a:off x="2984648" y="269991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5"/>
            <a:endCxn id="15" idx="1"/>
          </p:cNvCxnSpPr>
          <p:nvPr/>
        </p:nvCxnSpPr>
        <p:spPr>
          <a:xfrm>
            <a:off x="2984648" y="269991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45063" y="2508994"/>
            <a:ext cx="108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45063" y="4308994"/>
            <a:ext cx="108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571863" y="2292994"/>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1</m:t>
                          </m:r>
                        </m:sub>
                      </m:sSub>
                    </m:oMath>
                  </m:oMathPara>
                </a14:m>
                <a:endParaRPr lang="en-US"/>
              </a:p>
            </p:txBody>
          </p:sp>
        </mc:Choice>
        <mc:Fallback xmlns="">
          <p:sp>
            <p:nvSpPr>
              <p:cNvPr id="28" name="TextBox 27"/>
              <p:cNvSpPr txBox="1">
                <a:spLocks noRot="1" noChangeAspect="1" noMove="1" noResize="1" noEditPoints="1" noAdjustHandles="1" noChangeArrowheads="1" noChangeShapeType="1" noTextEdit="1"/>
              </p:cNvSpPr>
              <p:nvPr/>
            </p:nvSpPr>
            <p:spPr>
              <a:xfrm>
                <a:off x="2571863" y="2292994"/>
                <a:ext cx="471988" cy="369332"/>
              </a:xfrm>
              <a:prstGeom prst="rect">
                <a:avLst/>
              </a:prstGeom>
              <a:blipFill rotWithShape="0">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3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3</m:t>
                          </m:r>
                        </m:sub>
                      </m:sSub>
                    </m:oMath>
                  </m:oMathPara>
                </a14:m>
                <a:endParaRPr lang="en-US"/>
              </a:p>
            </p:txBody>
          </p:sp>
        </mc:Choice>
        <mc:Fallback xmlns="">
          <p:sp>
            <p:nvSpPr>
              <p:cNvPr id="29" name="TextBox 28"/>
              <p:cNvSpPr txBox="1">
                <a:spLocks noRot="1" noChangeAspect="1" noMove="1" noResize="1" noEditPoints="1" noAdjustHandles="1" noChangeArrowheads="1" noChangeShapeType="1" noTextEdit="1"/>
              </p:cNvSpPr>
              <p:nvPr/>
            </p:nvSpPr>
            <p:spPr>
              <a:xfrm>
                <a:off x="4371863" y="2292994"/>
                <a:ext cx="477310" cy="369332"/>
              </a:xfrm>
              <a:prstGeom prst="rect">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1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5</m:t>
                          </m:r>
                        </m:sub>
                      </m:sSub>
                    </m:oMath>
                  </m:oMathPara>
                </a14:m>
                <a:endParaRPr lang="en-US"/>
              </a:p>
            </p:txBody>
          </p:sp>
        </mc:Choice>
        <mc:Fallback xmlns="">
          <p:sp>
            <p:nvSpPr>
              <p:cNvPr id="30" name="TextBox 29"/>
              <p:cNvSpPr txBox="1">
                <a:spLocks noRot="1" noChangeAspect="1" noMove="1" noResize="1" noEditPoints="1" noAdjustHandles="1" noChangeArrowheads="1" noChangeShapeType="1" noTextEdit="1"/>
              </p:cNvSpPr>
              <p:nvPr/>
            </p:nvSpPr>
            <p:spPr>
              <a:xfrm>
                <a:off x="6171863" y="2292994"/>
                <a:ext cx="477310" cy="369332"/>
              </a:xfrm>
              <a:prstGeom prst="rect">
                <a:avLst/>
              </a:prstGeom>
              <a:blipFill rotWithShape="0">
                <a:blip r:embed="rId5"/>
                <a:stretch>
                  <a:fillRect b="-16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5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2</m:t>
                          </m:r>
                        </m:sub>
                      </m:sSub>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2571863" y="4092994"/>
                <a:ext cx="477310" cy="369332"/>
              </a:xfrm>
              <a:prstGeom prst="rect">
                <a:avLst/>
              </a:prstGeom>
              <a:blipFill rotWithShape="0">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9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7</m:t>
                          </m:r>
                        </m:sub>
                      </m:sSub>
                    </m:oMath>
                  </m:oMathPara>
                </a14:m>
                <a:endParaRPr lang="en-US"/>
              </a:p>
            </p:txBody>
          </p:sp>
        </mc:Choice>
        <mc:Fallback xmlns="">
          <p:sp>
            <p:nvSpPr>
              <p:cNvPr id="33" name="TextBox 32"/>
              <p:cNvSpPr txBox="1">
                <a:spLocks noRot="1" noChangeAspect="1" noMove="1" noResize="1" noEditPoints="1" noAdjustHandles="1" noChangeArrowheads="1" noChangeShapeType="1" noTextEdit="1"/>
              </p:cNvSpPr>
              <p:nvPr/>
            </p:nvSpPr>
            <p:spPr>
              <a:xfrm>
                <a:off x="7971863" y="2292994"/>
                <a:ext cx="477310" cy="369332"/>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771863" y="2292996"/>
                <a:ext cx="4725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9</m:t>
                          </m:r>
                        </m:sub>
                      </m:sSub>
                    </m:oMath>
                  </m:oMathPara>
                </a14:m>
                <a:endParaRPr lang="en-US"/>
              </a:p>
            </p:txBody>
          </p:sp>
        </mc:Choice>
        <mc:Fallback xmlns="">
          <p:sp>
            <p:nvSpPr>
              <p:cNvPr id="34" name="TextBox 33"/>
              <p:cNvSpPr txBox="1">
                <a:spLocks noRot="1" noChangeAspect="1" noMove="1" noResize="1" noEditPoints="1" noAdjustHandles="1" noChangeArrowheads="1" noChangeShapeType="1" noTextEdit="1"/>
              </p:cNvSpPr>
              <p:nvPr/>
            </p:nvSpPr>
            <p:spPr>
              <a:xfrm>
                <a:off x="9771863" y="2292996"/>
                <a:ext cx="472501" cy="369332"/>
              </a:xfrm>
              <a:prstGeom prst="rect">
                <a:avLst/>
              </a:prstGeom>
              <a:blipFill rotWithShape="0">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4</m:t>
                          </m:r>
                        </m:sub>
                      </m:sSub>
                    </m:oMath>
                  </m:oMathPara>
                </a14:m>
                <a:endParaRPr lang="en-US" dirty="0"/>
              </a:p>
            </p:txBody>
          </p:sp>
        </mc:Choice>
        <mc:Fallback xmlns="">
          <p:sp>
            <p:nvSpPr>
              <p:cNvPr id="35" name="TextBox 34"/>
              <p:cNvSpPr txBox="1">
                <a:spLocks noRot="1" noChangeAspect="1" noMove="1" noResize="1" noEditPoints="1" noAdjustHandles="1" noChangeArrowheads="1" noChangeShapeType="1" noTextEdit="1"/>
              </p:cNvSpPr>
              <p:nvPr/>
            </p:nvSpPr>
            <p:spPr>
              <a:xfrm>
                <a:off x="4371863" y="4092994"/>
                <a:ext cx="477310" cy="369332"/>
              </a:xfrm>
              <a:prstGeom prst="rect">
                <a:avLst/>
              </a:prstGeom>
              <a:blipFill rotWithShape="0">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1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6</m:t>
                          </m:r>
                        </m:sub>
                      </m:sSub>
                    </m:oMath>
                  </m:oMathPara>
                </a14:m>
                <a:endParaRPr lang="en-US"/>
              </a:p>
            </p:txBody>
          </p:sp>
        </mc:Choice>
        <mc:Fallback xmlns="">
          <p:sp>
            <p:nvSpPr>
              <p:cNvPr id="36" name="TextBox 35"/>
              <p:cNvSpPr txBox="1">
                <a:spLocks noRot="1" noChangeAspect="1" noMove="1" noResize="1" noEditPoints="1" noAdjustHandles="1" noChangeArrowheads="1" noChangeShapeType="1" noTextEdit="1"/>
              </p:cNvSpPr>
              <p:nvPr/>
            </p:nvSpPr>
            <p:spPr>
              <a:xfrm>
                <a:off x="6171863" y="4092994"/>
                <a:ext cx="477310" cy="369332"/>
              </a:xfrm>
              <a:prstGeom prst="rect">
                <a:avLst/>
              </a:prstGeom>
              <a:blipFill rotWithShape="0">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9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8</m:t>
                          </m:r>
                        </m:sub>
                      </m:sSub>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7971863" y="4092994"/>
                <a:ext cx="477310" cy="369332"/>
              </a:xfrm>
              <a:prstGeom prst="rect">
                <a:avLst/>
              </a:prstGeom>
              <a:blipFill rotWithShape="0">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739463" y="4092994"/>
                <a:ext cx="569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10</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9739463" y="4092994"/>
                <a:ext cx="569771" cy="369332"/>
              </a:xfrm>
              <a:prstGeom prst="rect">
                <a:avLst/>
              </a:prstGeom>
              <a:blipFill rotWithShape="0">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403596" y="212968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40" name="TextBox 39"/>
              <p:cNvSpPr txBox="1">
                <a:spLocks noRot="1" noChangeAspect="1" noMove="1" noResize="1" noEditPoints="1" noAdjustHandles="1" noChangeArrowheads="1" noChangeShapeType="1" noTextEdit="1"/>
              </p:cNvSpPr>
              <p:nvPr/>
            </p:nvSpPr>
            <p:spPr>
              <a:xfrm>
                <a:off x="3403596" y="2129682"/>
                <a:ext cx="377026" cy="369332"/>
              </a:xfrm>
              <a:prstGeom prst="rect">
                <a:avLst/>
              </a:prstGeom>
              <a:blipFill rotWithShape="0">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809063" y="2095818"/>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3</m:t>
                          </m:r>
                        </m:sub>
                      </m:sSub>
                      <m:r>
                        <a:rPr lang="en-US" b="0" i="1" smtClean="0">
                          <a:latin typeface="Cambria Math" charset="0"/>
                        </a:rPr>
                        <m:t>)</m:t>
                      </m:r>
                    </m:oMath>
                  </m:oMathPara>
                </a14:m>
                <a:endParaRPr lang="en-US"/>
              </a:p>
            </p:txBody>
          </p:sp>
        </mc:Choice>
        <mc:Fallback xmlns="">
          <p:sp>
            <p:nvSpPr>
              <p:cNvPr id="41" name="TextBox 40"/>
              <p:cNvSpPr txBox="1">
                <a:spLocks noRot="1" noChangeAspect="1" noMove="1" noResize="1" noEditPoints="1" noAdjustHandles="1" noChangeArrowheads="1" noChangeShapeType="1" noTextEdit="1"/>
              </p:cNvSpPr>
              <p:nvPr/>
            </p:nvSpPr>
            <p:spPr>
              <a:xfrm>
                <a:off x="4809063" y="2095818"/>
                <a:ext cx="1301254" cy="369332"/>
              </a:xfrm>
              <a:prstGeom prst="rect">
                <a:avLst/>
              </a:prstGeom>
              <a:blipFill rotWithShape="0">
                <a:blip r:embed="rId14"/>
                <a:stretch>
                  <a:fillRect t="-98333" b="-123333"/>
                </a:stretch>
              </a:blipFill>
            </p:spPr>
            <p:txBody>
              <a:bodyPr/>
              <a:lstStyle/>
              <a:p>
                <a:r>
                  <a:rPr lang="en-US">
                    <a:noFill/>
                  </a:rPr>
                  <a:t> </a:t>
                </a:r>
              </a:p>
            </p:txBody>
          </p:sp>
        </mc:Fallback>
      </mc:AlternateContent>
      <p:cxnSp>
        <p:nvCxnSpPr>
          <p:cNvPr id="42" name="Straight Connector 41"/>
          <p:cNvCxnSpPr/>
          <p:nvPr/>
        </p:nvCxnSpPr>
        <p:spPr>
          <a:xfrm>
            <a:off x="4865063"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665063" y="2508997"/>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465063"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585863" y="2699794"/>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85863" y="2699794"/>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7003463" y="212968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0" name="TextBox 49"/>
              <p:cNvSpPr txBox="1">
                <a:spLocks noRot="1" noChangeAspect="1" noMove="1" noResize="1" noEditPoints="1" noAdjustHandles="1" noChangeArrowheads="1" noChangeShapeType="1" noTextEdit="1"/>
              </p:cNvSpPr>
              <p:nvPr/>
            </p:nvSpPr>
            <p:spPr>
              <a:xfrm>
                <a:off x="7003463" y="2129685"/>
                <a:ext cx="377026"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386530" y="432045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2" name="TextBox 51"/>
              <p:cNvSpPr txBox="1">
                <a:spLocks noRot="1" noChangeAspect="1" noMove="1" noResize="1" noEditPoints="1" noAdjustHandles="1" noChangeArrowheads="1" noChangeShapeType="1" noTextEdit="1"/>
              </p:cNvSpPr>
              <p:nvPr/>
            </p:nvSpPr>
            <p:spPr>
              <a:xfrm>
                <a:off x="3386530" y="4320457"/>
                <a:ext cx="550151" cy="369332"/>
              </a:xfrm>
              <a:prstGeom prst="rect">
                <a:avLst/>
              </a:prstGeom>
              <a:blipFill rotWithShape="0">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985463" y="4320458"/>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6985463" y="4320458"/>
                <a:ext cx="365805" cy="369332"/>
              </a:xfrm>
              <a:prstGeom prst="rect">
                <a:avLst/>
              </a:prstGeom>
              <a:blipFill rotWithShape="0">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407463" y="2095820"/>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7</m:t>
                          </m:r>
                        </m:sub>
                      </m:sSub>
                      <m:r>
                        <a:rPr lang="en-US" b="0" i="1" smtClean="0">
                          <a:latin typeface="Cambria Math" charset="0"/>
                        </a:rPr>
                        <m:t>)</m:t>
                      </m:r>
                    </m:oMath>
                  </m:oMathPara>
                </a14:m>
                <a:endParaRPr lang="en-US"/>
              </a:p>
            </p:txBody>
          </p:sp>
        </mc:Choice>
        <mc:Fallback xmlns="">
          <p:sp>
            <p:nvSpPr>
              <p:cNvPr id="55" name="TextBox 54"/>
              <p:cNvSpPr txBox="1">
                <a:spLocks noRot="1" noChangeAspect="1" noMove="1" noResize="1" noEditPoints="1" noAdjustHandles="1" noChangeArrowheads="1" noChangeShapeType="1" noTextEdit="1"/>
              </p:cNvSpPr>
              <p:nvPr/>
            </p:nvSpPr>
            <p:spPr>
              <a:xfrm>
                <a:off x="8407463" y="2095820"/>
                <a:ext cx="1301254" cy="369332"/>
              </a:xfrm>
              <a:prstGeom prst="rect">
                <a:avLst/>
              </a:prstGeom>
              <a:blipFill rotWithShape="0">
                <a:blip r:embed="rId18"/>
                <a:stretch>
                  <a:fillRect t="-98333" b="-1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807463" y="4331019"/>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4</m:t>
                          </m:r>
                        </m:sub>
                      </m:sSub>
                      <m:r>
                        <a:rPr lang="en-US" b="0" i="1" smtClean="0">
                          <a:latin typeface="Cambria Math" charset="0"/>
                        </a:rPr>
                        <m:t>)</m:t>
                      </m:r>
                    </m:oMath>
                  </m:oMathPara>
                </a14:m>
                <a:endParaRPr lang="en-US"/>
              </a:p>
            </p:txBody>
          </p:sp>
        </mc:Choice>
        <mc:Fallback xmlns="">
          <p:sp>
            <p:nvSpPr>
              <p:cNvPr id="56" name="TextBox 55"/>
              <p:cNvSpPr txBox="1">
                <a:spLocks noRot="1" noChangeAspect="1" noMove="1" noResize="1" noEditPoints="1" noAdjustHandles="1" noChangeArrowheads="1" noChangeShapeType="1" noTextEdit="1"/>
              </p:cNvSpPr>
              <p:nvPr/>
            </p:nvSpPr>
            <p:spPr>
              <a:xfrm>
                <a:off x="4807463" y="4331019"/>
                <a:ext cx="1301254" cy="369332"/>
              </a:xfrm>
              <a:prstGeom prst="rect">
                <a:avLst/>
              </a:prstGeom>
              <a:blipFill rotWithShape="0">
                <a:blip r:embed="rId19"/>
                <a:stretch>
                  <a:fillRect t="-95082" b="-1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8407463" y="4330594"/>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8</m:t>
                          </m:r>
                        </m:sub>
                      </m:sSub>
                      <m:r>
                        <a:rPr lang="en-US" b="0" i="1" smtClean="0">
                          <a:latin typeface="Cambria Math" charset="0"/>
                        </a:rPr>
                        <m:t>)</m:t>
                      </m:r>
                    </m:oMath>
                  </m:oMathPara>
                </a14:m>
                <a:endParaRPr lang="en-US"/>
              </a:p>
            </p:txBody>
          </p:sp>
        </mc:Choice>
        <mc:Fallback xmlns="">
          <p:sp>
            <p:nvSpPr>
              <p:cNvPr id="57" name="TextBox 56"/>
              <p:cNvSpPr txBox="1">
                <a:spLocks noRot="1" noChangeAspect="1" noMove="1" noResize="1" noEditPoints="1" noAdjustHandles="1" noChangeArrowheads="1" noChangeShapeType="1" noTextEdit="1"/>
              </p:cNvSpPr>
              <p:nvPr/>
            </p:nvSpPr>
            <p:spPr>
              <a:xfrm>
                <a:off x="8407463" y="4330594"/>
                <a:ext cx="1301254" cy="369332"/>
              </a:xfrm>
              <a:prstGeom prst="rect">
                <a:avLst/>
              </a:prstGeom>
              <a:blipFill rotWithShape="0">
                <a:blip r:embed="rId20"/>
                <a:stretch>
                  <a:fillRect t="-95082" b="-1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072263" y="348819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8" name="TextBox 57"/>
              <p:cNvSpPr txBox="1">
                <a:spLocks noRot="1" noChangeAspect="1" noMove="1" noResize="1" noEditPoints="1" noAdjustHandles="1" noChangeArrowheads="1" noChangeShapeType="1" noTextEdit="1"/>
              </p:cNvSpPr>
              <p:nvPr/>
            </p:nvSpPr>
            <p:spPr>
              <a:xfrm>
                <a:off x="3072263" y="3488194"/>
                <a:ext cx="377026" cy="369332"/>
              </a:xfrm>
              <a:prstGeom prst="rect">
                <a:avLst/>
              </a:prstGeom>
              <a:blipFill rotWithShape="0">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6672263" y="348819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2</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6672263" y="3488194"/>
                <a:ext cx="365805" cy="369332"/>
              </a:xfrm>
              <a:prstGeom prst="rect">
                <a:avLst/>
              </a:prstGeom>
              <a:blipFill rotWithShape="0">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072263" y="25895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61" name="TextBox 60"/>
              <p:cNvSpPr txBox="1">
                <a:spLocks noRot="1" noChangeAspect="1" noMove="1" noResize="1" noEditPoints="1" noAdjustHandles="1" noChangeArrowheads="1" noChangeShapeType="1" noTextEdit="1"/>
              </p:cNvSpPr>
              <p:nvPr/>
            </p:nvSpPr>
            <p:spPr>
              <a:xfrm>
                <a:off x="3072263" y="2589527"/>
                <a:ext cx="377026" cy="369332"/>
              </a:xfrm>
              <a:prstGeom prst="rect">
                <a:avLst/>
              </a:prstGeom>
              <a:blipFill rotWithShape="0">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672263" y="258819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6672263" y="2588194"/>
                <a:ext cx="365805" cy="369332"/>
              </a:xfrm>
              <a:prstGeom prst="rect">
                <a:avLst/>
              </a:prstGeom>
              <a:blipFill rotWithShape="0">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540930" y="2129682"/>
                <a:ext cx="886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m:t>
                      </m:r>
                    </m:oMath>
                  </m:oMathPara>
                </a14:m>
                <a:endParaRPr lang="en-US"/>
              </a:p>
            </p:txBody>
          </p:sp>
        </mc:Choice>
        <mc:Fallback xmlns="">
          <p:sp>
            <p:nvSpPr>
              <p:cNvPr id="64" name="TextBox 63"/>
              <p:cNvSpPr txBox="1">
                <a:spLocks noRot="1" noChangeAspect="1" noMove="1" noResize="1" noEditPoints="1" noAdjustHandles="1" noChangeArrowheads="1" noChangeShapeType="1" noTextEdit="1"/>
              </p:cNvSpPr>
              <p:nvPr/>
            </p:nvSpPr>
            <p:spPr>
              <a:xfrm>
                <a:off x="1540930" y="2129682"/>
                <a:ext cx="886781" cy="369332"/>
              </a:xfrm>
              <a:prstGeom prst="rect">
                <a:avLst/>
              </a:prstGeom>
              <a:blipFill rotWithShape="0">
                <a:blip r:embed="rId2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542263" y="4297146"/>
                <a:ext cx="886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m:t>
                      </m:r>
                    </m:oMath>
                  </m:oMathPara>
                </a14:m>
                <a:endParaRPr lang="en-US"/>
              </a:p>
            </p:txBody>
          </p:sp>
        </mc:Choice>
        <mc:Fallback xmlns="">
          <p:sp>
            <p:nvSpPr>
              <p:cNvPr id="65" name="TextBox 64"/>
              <p:cNvSpPr txBox="1">
                <a:spLocks noRot="1" noChangeAspect="1" noMove="1" noResize="1" noEditPoints="1" noAdjustHandles="1" noChangeArrowheads="1" noChangeShapeType="1" noTextEdit="1"/>
              </p:cNvSpPr>
              <p:nvPr/>
            </p:nvSpPr>
            <p:spPr>
              <a:xfrm>
                <a:off x="1542263" y="4297146"/>
                <a:ext cx="886781" cy="369332"/>
              </a:xfrm>
              <a:prstGeom prst="rect">
                <a:avLst/>
              </a:prstGeom>
              <a:blipFill rotWithShape="0">
                <a:blip r:embed="rId25"/>
                <a:stretch>
                  <a:fillRect b="-13333"/>
                </a:stretch>
              </a:blipFill>
            </p:spPr>
            <p:txBody>
              <a:bodyPr/>
              <a:lstStyle/>
              <a:p>
                <a:r>
                  <a:rPr lang="en-US">
                    <a:noFill/>
                  </a:rPr>
                  <a:t> </a:t>
                </a:r>
              </a:p>
            </p:txBody>
          </p:sp>
        </mc:Fallback>
      </mc:AlternateContent>
      <p:sp>
        <p:nvSpPr>
          <p:cNvPr id="66" name="TextBox 65"/>
          <p:cNvSpPr txBox="1"/>
          <p:nvPr/>
        </p:nvSpPr>
        <p:spPr>
          <a:xfrm>
            <a:off x="1803600" y="1538345"/>
            <a:ext cx="1495089" cy="461665"/>
          </a:xfrm>
          <a:prstGeom prst="rect">
            <a:avLst/>
          </a:prstGeom>
          <a:noFill/>
        </p:spPr>
        <p:txBody>
          <a:bodyPr wrap="none" rtlCol="0">
            <a:spAutoFit/>
          </a:bodyPr>
          <a:lstStyle/>
          <a:p>
            <a:r>
              <a:rPr lang="en-US" sz="2400">
                <a:solidFill>
                  <a:srgbClr val="7030A0"/>
                </a:solidFill>
              </a:rPr>
              <a:t>Input layer</a:t>
            </a:r>
          </a:p>
        </p:txBody>
      </p:sp>
      <p:sp>
        <p:nvSpPr>
          <p:cNvPr id="67" name="TextBox 66"/>
          <p:cNvSpPr txBox="1"/>
          <p:nvPr/>
        </p:nvSpPr>
        <p:spPr>
          <a:xfrm>
            <a:off x="9140905" y="1537200"/>
            <a:ext cx="1774012" cy="461665"/>
          </a:xfrm>
          <a:prstGeom prst="rect">
            <a:avLst/>
          </a:prstGeom>
          <a:noFill/>
        </p:spPr>
        <p:txBody>
          <a:bodyPr wrap="none" rtlCol="0">
            <a:spAutoFit/>
          </a:bodyPr>
          <a:lstStyle/>
          <a:p>
            <a:r>
              <a:rPr lang="en-US" sz="2400" dirty="0">
                <a:solidFill>
                  <a:schemeClr val="accent2">
                    <a:lumMod val="75000"/>
                  </a:schemeClr>
                </a:solidFill>
              </a:rPr>
              <a:t>Output layer</a:t>
            </a:r>
          </a:p>
        </p:txBody>
      </p:sp>
      <p:sp>
        <p:nvSpPr>
          <p:cNvPr id="68" name="TextBox 67"/>
          <p:cNvSpPr txBox="1"/>
          <p:nvPr/>
        </p:nvSpPr>
        <p:spPr>
          <a:xfrm>
            <a:off x="5312932" y="1537200"/>
            <a:ext cx="1877052" cy="461665"/>
          </a:xfrm>
          <a:prstGeom prst="rect">
            <a:avLst/>
          </a:prstGeom>
          <a:noFill/>
        </p:spPr>
        <p:txBody>
          <a:bodyPr wrap="none" rtlCol="0">
            <a:spAutoFit/>
          </a:bodyPr>
          <a:lstStyle/>
          <a:p>
            <a:r>
              <a:rPr lang="en-US" sz="2400" dirty="0">
                <a:solidFill>
                  <a:schemeClr val="accent1"/>
                </a:solidFill>
              </a:rPr>
              <a:t>Hidden layers</a:t>
            </a:r>
          </a:p>
        </p:txBody>
      </p:sp>
      <mc:AlternateContent xmlns:mc="http://schemas.openxmlformats.org/markup-compatibility/2006" xmlns:a14="http://schemas.microsoft.com/office/drawing/2010/main">
        <mc:Choice Requires="a14">
          <p:sp>
            <p:nvSpPr>
              <p:cNvPr id="69" name="TextBox 68"/>
              <p:cNvSpPr txBox="1"/>
              <p:nvPr/>
            </p:nvSpPr>
            <p:spPr>
              <a:xfrm>
                <a:off x="4404144" y="186659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a:p>
            </p:txBody>
          </p:sp>
        </mc:Choice>
        <mc:Fallback xmlns="">
          <p:sp>
            <p:nvSpPr>
              <p:cNvPr id="69" name="TextBox 68"/>
              <p:cNvSpPr txBox="1">
                <a:spLocks noRot="1" noChangeAspect="1" noMove="1" noResize="1" noEditPoints="1" noAdjustHandles="1" noChangeArrowheads="1" noChangeShapeType="1" noTextEdit="1"/>
              </p:cNvSpPr>
              <p:nvPr/>
            </p:nvSpPr>
            <p:spPr>
              <a:xfrm>
                <a:off x="4404144" y="1866597"/>
                <a:ext cx="377026" cy="369332"/>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7949671" y="1866597"/>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7949671" y="1866597"/>
                <a:ext cx="53893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476263" y="456659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a:p>
            </p:txBody>
          </p:sp>
        </mc:Choice>
        <mc:Fallback xmlns="">
          <p:sp>
            <p:nvSpPr>
              <p:cNvPr id="72" name="TextBox 71"/>
              <p:cNvSpPr txBox="1">
                <a:spLocks noRot="1" noChangeAspect="1" noMove="1" noResize="1" noEditPoints="1" noAdjustHandles="1" noChangeArrowheads="1" noChangeShapeType="1" noTextEdit="1"/>
              </p:cNvSpPr>
              <p:nvPr/>
            </p:nvSpPr>
            <p:spPr>
              <a:xfrm>
                <a:off x="4476263" y="4566597"/>
                <a:ext cx="377026" cy="369332"/>
              </a:xfrm>
              <a:prstGeom prst="rect">
                <a:avLst/>
              </a:prstGeom>
              <a:blipFill rotWithShape="0">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953431" y="4566597"/>
                <a:ext cx="542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1.5</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7953431" y="4566597"/>
                <a:ext cx="542136" cy="369332"/>
              </a:xfrm>
              <a:prstGeom prst="rect">
                <a:avLst/>
              </a:prstGeom>
              <a:blipFill rotWithShape="0">
                <a:blip r:embed="rId28"/>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D8516427-54D5-4E5E-8D2C-6E6C0F59AEC5}"/>
              </a:ext>
            </a:extLst>
          </p:cNvPr>
          <p:cNvSpPr>
            <a:spLocks noGrp="1"/>
          </p:cNvSpPr>
          <p:nvPr>
            <p:ph type="sldNum" sz="quarter" idx="12"/>
          </p:nvPr>
        </p:nvSpPr>
        <p:spPr/>
        <p:txBody>
          <a:bodyPr/>
          <a:lstStyle/>
          <a:p>
            <a:fld id="{E9919496-A2C7-42E2-9894-773DE60F8FAA}" type="slidenum">
              <a:rPr lang="en-US" smtClean="0"/>
              <a:t>10</a:t>
            </a:fld>
            <a:endParaRPr lang="en-US"/>
          </a:p>
        </p:txBody>
      </p:sp>
    </p:spTree>
    <p:extLst>
      <p:ext uri="{BB962C8B-B14F-4D97-AF65-F5344CB8AC3E}">
        <p14:creationId xmlns:p14="http://schemas.microsoft.com/office/powerpoint/2010/main" val="2642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83280E75-F626-4DB2-9F57-1DC21DF5497E}"/>
              </a:ext>
            </a:extLst>
          </p:cNvPr>
          <p:cNvGrpSpPr/>
          <p:nvPr/>
        </p:nvGrpSpPr>
        <p:grpSpPr>
          <a:xfrm>
            <a:off x="591729" y="526026"/>
            <a:ext cx="10762071" cy="6011362"/>
            <a:chOff x="1445063" y="511717"/>
            <a:chExt cx="10762071" cy="6011362"/>
          </a:xfrm>
        </p:grpSpPr>
        <p:sp>
          <p:nvSpPr>
            <p:cNvPr id="6" name="Oval 5"/>
            <p:cNvSpPr/>
            <p:nvPr/>
          </p:nvSpPr>
          <p:spPr>
            <a:xfrm>
              <a:off x="2523729" y="2238994"/>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p:cNvSpPr/>
            <p:nvPr/>
          </p:nvSpPr>
          <p:spPr>
            <a:xfrm>
              <a:off x="2523729" y="4038994"/>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3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3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61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925063" y="22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7925063" y="4038994"/>
              <a:ext cx="540000" cy="540000"/>
            </a:xfrm>
            <a:prstGeom prst="ellipse">
              <a:avLst/>
            </a:prstGeom>
            <a:no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9725063" y="2238994"/>
              <a:ext cx="540000" cy="540000"/>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9725063" y="4038994"/>
              <a:ext cx="540000" cy="540000"/>
            </a:xfrm>
            <a:prstGeom prst="ellipse">
              <a:avLst/>
            </a:prstGeom>
            <a:noFill/>
            <a:ln w="508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stCxn id="11" idx="6"/>
              <a:endCxn id="14" idx="2"/>
            </p:cNvCxnSpPr>
            <p:nvPr/>
          </p:nvCxnSpPr>
          <p:spPr>
            <a:xfrm>
              <a:off x="3063729"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3063729"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66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8465063" y="4308994"/>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12" idx="7"/>
              <a:endCxn id="14" idx="3"/>
            </p:cNvCxnSpPr>
            <p:nvPr/>
          </p:nvCxnSpPr>
          <p:spPr>
            <a:xfrm flipV="1">
              <a:off x="2984648" y="269991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1" idx="5"/>
              <a:endCxn id="15" idx="1"/>
            </p:cNvCxnSpPr>
            <p:nvPr/>
          </p:nvCxnSpPr>
          <p:spPr>
            <a:xfrm>
              <a:off x="2984648" y="269991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1445063" y="2508994"/>
              <a:ext cx="108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445063" y="4308994"/>
              <a:ext cx="108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p:cNvSpPr txBox="1"/>
                <p:nvPr/>
              </p:nvSpPr>
              <p:spPr>
                <a:xfrm>
                  <a:off x="2571863" y="2292994"/>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1</m:t>
                            </m:r>
                          </m:sub>
                        </m:sSub>
                      </m:oMath>
                    </m:oMathPara>
                  </a14:m>
                  <a:endParaRPr lang="en-US"/>
                </a:p>
              </p:txBody>
            </p:sp>
          </mc:Choice>
          <mc:Fallback xmlns="">
            <p:sp>
              <p:nvSpPr>
                <p:cNvPr id="28" name="TextBox 27"/>
                <p:cNvSpPr txBox="1">
                  <a:spLocks noRot="1" noChangeAspect="1" noMove="1" noResize="1" noEditPoints="1" noAdjustHandles="1" noChangeArrowheads="1" noChangeShapeType="1" noTextEdit="1"/>
                </p:cNvSpPr>
                <p:nvPr/>
              </p:nvSpPr>
              <p:spPr>
                <a:xfrm>
                  <a:off x="2571863" y="2292994"/>
                  <a:ext cx="47198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3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3</m:t>
                            </m:r>
                          </m:sub>
                        </m:sSub>
                      </m:oMath>
                    </m:oMathPara>
                  </a14:m>
                  <a:endParaRPr lang="en-US"/>
                </a:p>
              </p:txBody>
            </p:sp>
          </mc:Choice>
          <mc:Fallback xmlns="">
            <p:sp>
              <p:nvSpPr>
                <p:cNvPr id="29" name="TextBox 28"/>
                <p:cNvSpPr txBox="1">
                  <a:spLocks noRot="1" noChangeAspect="1" noMove="1" noResize="1" noEditPoints="1" noAdjustHandles="1" noChangeArrowheads="1" noChangeShapeType="1" noTextEdit="1"/>
                </p:cNvSpPr>
                <p:nvPr/>
              </p:nvSpPr>
              <p:spPr>
                <a:xfrm>
                  <a:off x="4371863" y="2292994"/>
                  <a:ext cx="477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61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5</m:t>
                            </m:r>
                          </m:sub>
                        </m:sSub>
                      </m:oMath>
                    </m:oMathPara>
                  </a14:m>
                  <a:endParaRPr lang="en-US"/>
                </a:p>
              </p:txBody>
            </p:sp>
          </mc:Choice>
          <mc:Fallback xmlns="">
            <p:sp>
              <p:nvSpPr>
                <p:cNvPr id="30" name="TextBox 29"/>
                <p:cNvSpPr txBox="1">
                  <a:spLocks noRot="1" noChangeAspect="1" noMove="1" noResize="1" noEditPoints="1" noAdjustHandles="1" noChangeArrowheads="1" noChangeShapeType="1" noTextEdit="1"/>
                </p:cNvSpPr>
                <p:nvPr/>
              </p:nvSpPr>
              <p:spPr>
                <a:xfrm>
                  <a:off x="6171863" y="2292994"/>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p:cNvSpPr txBox="1"/>
                <p:nvPr/>
              </p:nvSpPr>
              <p:spPr>
                <a:xfrm>
                  <a:off x="25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2</m:t>
                            </m:r>
                          </m:sub>
                        </m:sSub>
                      </m:oMath>
                    </m:oMathPara>
                  </a14:m>
                  <a:endParaRPr lang="en-US"/>
                </a:p>
              </p:txBody>
            </p:sp>
          </mc:Choice>
          <mc:Fallback xmlns="">
            <p:sp>
              <p:nvSpPr>
                <p:cNvPr id="32" name="TextBox 31"/>
                <p:cNvSpPr txBox="1">
                  <a:spLocks noRot="1" noChangeAspect="1" noMove="1" noResize="1" noEditPoints="1" noAdjustHandles="1" noChangeArrowheads="1" noChangeShapeType="1" noTextEdit="1"/>
                </p:cNvSpPr>
                <p:nvPr/>
              </p:nvSpPr>
              <p:spPr>
                <a:xfrm>
                  <a:off x="2571863" y="4092994"/>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p:cNvSpPr txBox="1"/>
                <p:nvPr/>
              </p:nvSpPr>
              <p:spPr>
                <a:xfrm>
                  <a:off x="7971863" y="22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7</m:t>
                            </m:r>
                          </m:sub>
                        </m:sSub>
                      </m:oMath>
                    </m:oMathPara>
                  </a14:m>
                  <a:endParaRPr lang="en-US"/>
                </a:p>
              </p:txBody>
            </p:sp>
          </mc:Choice>
          <mc:Fallback xmlns="">
            <p:sp>
              <p:nvSpPr>
                <p:cNvPr id="33" name="TextBox 32"/>
                <p:cNvSpPr txBox="1">
                  <a:spLocks noRot="1" noChangeAspect="1" noMove="1" noResize="1" noEditPoints="1" noAdjustHandles="1" noChangeArrowheads="1" noChangeShapeType="1" noTextEdit="1"/>
                </p:cNvSpPr>
                <p:nvPr/>
              </p:nvSpPr>
              <p:spPr>
                <a:xfrm>
                  <a:off x="7971863" y="2292994"/>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9771863" y="2292996"/>
                  <a:ext cx="4725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9</m:t>
                            </m:r>
                          </m:sub>
                        </m:sSub>
                      </m:oMath>
                    </m:oMathPara>
                  </a14:m>
                  <a:endParaRPr lang="en-US"/>
                </a:p>
              </p:txBody>
            </p:sp>
          </mc:Choice>
          <mc:Fallback xmlns="">
            <p:sp>
              <p:nvSpPr>
                <p:cNvPr id="34" name="TextBox 33"/>
                <p:cNvSpPr txBox="1">
                  <a:spLocks noRot="1" noChangeAspect="1" noMove="1" noResize="1" noEditPoints="1" noAdjustHandles="1" noChangeArrowheads="1" noChangeShapeType="1" noTextEdit="1"/>
                </p:cNvSpPr>
                <p:nvPr/>
              </p:nvSpPr>
              <p:spPr>
                <a:xfrm>
                  <a:off x="9771863" y="2292996"/>
                  <a:ext cx="472501"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3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4</m:t>
                            </m:r>
                          </m:sub>
                        </m:sSub>
                      </m:oMath>
                    </m:oMathPara>
                  </a14:m>
                  <a:endParaRPr lang="en-US"/>
                </a:p>
              </p:txBody>
            </p:sp>
          </mc:Choice>
          <mc:Fallback xmlns="">
            <p:sp>
              <p:nvSpPr>
                <p:cNvPr id="35" name="TextBox 34"/>
                <p:cNvSpPr txBox="1">
                  <a:spLocks noRot="1" noChangeAspect="1" noMove="1" noResize="1" noEditPoints="1" noAdjustHandles="1" noChangeArrowheads="1" noChangeShapeType="1" noTextEdit="1"/>
                </p:cNvSpPr>
                <p:nvPr/>
              </p:nvSpPr>
              <p:spPr>
                <a:xfrm>
                  <a:off x="4371863" y="4092994"/>
                  <a:ext cx="4773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61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6</m:t>
                            </m:r>
                          </m:sub>
                        </m:sSub>
                      </m:oMath>
                    </m:oMathPara>
                  </a14:m>
                  <a:endParaRPr lang="en-US"/>
                </a:p>
              </p:txBody>
            </p:sp>
          </mc:Choice>
          <mc:Fallback xmlns="">
            <p:sp>
              <p:nvSpPr>
                <p:cNvPr id="36" name="TextBox 35"/>
                <p:cNvSpPr txBox="1">
                  <a:spLocks noRot="1" noChangeAspect="1" noMove="1" noResize="1" noEditPoints="1" noAdjustHandles="1" noChangeArrowheads="1" noChangeShapeType="1" noTextEdit="1"/>
                </p:cNvSpPr>
                <p:nvPr/>
              </p:nvSpPr>
              <p:spPr>
                <a:xfrm>
                  <a:off x="6171863" y="4092994"/>
                  <a:ext cx="47731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971863" y="4092994"/>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8</m:t>
                            </m:r>
                          </m:sub>
                        </m:sSub>
                      </m:oMath>
                    </m:oMathPara>
                  </a14:m>
                  <a:endParaRPr lang="en-US"/>
                </a:p>
              </p:txBody>
            </p:sp>
          </mc:Choice>
          <mc:Fallback xmlns="">
            <p:sp>
              <p:nvSpPr>
                <p:cNvPr id="37" name="TextBox 36"/>
                <p:cNvSpPr txBox="1">
                  <a:spLocks noRot="1" noChangeAspect="1" noMove="1" noResize="1" noEditPoints="1" noAdjustHandles="1" noChangeArrowheads="1" noChangeShapeType="1" noTextEdit="1"/>
                </p:cNvSpPr>
                <p:nvPr/>
              </p:nvSpPr>
              <p:spPr>
                <a:xfrm>
                  <a:off x="7971863" y="4092994"/>
                  <a:ext cx="47731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p:cNvSpPr txBox="1"/>
                <p:nvPr/>
              </p:nvSpPr>
              <p:spPr>
                <a:xfrm>
                  <a:off x="9739463" y="4092994"/>
                  <a:ext cx="56977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10</m:t>
                            </m:r>
                          </m:sub>
                        </m:sSub>
                      </m:oMath>
                    </m:oMathPara>
                  </a14:m>
                  <a:endParaRPr lang="en-US" dirty="0"/>
                </a:p>
              </p:txBody>
            </p:sp>
          </mc:Choice>
          <mc:Fallback xmlns="">
            <p:sp>
              <p:nvSpPr>
                <p:cNvPr id="38" name="TextBox 37"/>
                <p:cNvSpPr txBox="1">
                  <a:spLocks noRot="1" noChangeAspect="1" noMove="1" noResize="1" noEditPoints="1" noAdjustHandles="1" noChangeArrowheads="1" noChangeShapeType="1" noTextEdit="1"/>
                </p:cNvSpPr>
                <p:nvPr/>
              </p:nvSpPr>
              <p:spPr>
                <a:xfrm>
                  <a:off x="9739463" y="4092994"/>
                  <a:ext cx="56977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3403596" y="2129682"/>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40" name="TextBox 39"/>
                <p:cNvSpPr txBox="1">
                  <a:spLocks noRot="1" noChangeAspect="1" noMove="1" noResize="1" noEditPoints="1" noAdjustHandles="1" noChangeArrowheads="1" noChangeShapeType="1" noTextEdit="1"/>
                </p:cNvSpPr>
                <p:nvPr/>
              </p:nvSpPr>
              <p:spPr>
                <a:xfrm>
                  <a:off x="3403596" y="2129682"/>
                  <a:ext cx="377026"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p:cNvSpPr txBox="1"/>
                <p:nvPr/>
              </p:nvSpPr>
              <p:spPr>
                <a:xfrm>
                  <a:off x="4809063" y="2095818"/>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3</m:t>
                            </m:r>
                          </m:sub>
                        </m:sSub>
                        <m:r>
                          <a:rPr lang="en-US" b="0" i="1" smtClean="0">
                            <a:latin typeface="Cambria Math" charset="0"/>
                          </a:rPr>
                          <m:t>)</m:t>
                        </m:r>
                      </m:oMath>
                    </m:oMathPara>
                  </a14:m>
                  <a:endParaRPr lang="en-US"/>
                </a:p>
              </p:txBody>
            </p:sp>
          </mc:Choice>
          <mc:Fallback xmlns="">
            <p:sp>
              <p:nvSpPr>
                <p:cNvPr id="41" name="TextBox 40"/>
                <p:cNvSpPr txBox="1">
                  <a:spLocks noRot="1" noChangeAspect="1" noMove="1" noResize="1" noEditPoints="1" noAdjustHandles="1" noChangeArrowheads="1" noChangeShapeType="1" noTextEdit="1"/>
                </p:cNvSpPr>
                <p:nvPr/>
              </p:nvSpPr>
              <p:spPr>
                <a:xfrm>
                  <a:off x="4809063" y="2095818"/>
                  <a:ext cx="1301254" cy="369332"/>
                </a:xfrm>
                <a:prstGeom prst="rect">
                  <a:avLst/>
                </a:prstGeom>
                <a:blipFill>
                  <a:blip r:embed="rId13"/>
                  <a:stretch>
                    <a:fillRect b="-13115"/>
                  </a:stretch>
                </a:blipFill>
              </p:spPr>
              <p:txBody>
                <a:bodyPr/>
                <a:lstStyle/>
                <a:p>
                  <a:r>
                    <a:rPr lang="en-US">
                      <a:noFill/>
                    </a:rPr>
                    <a:t> </a:t>
                  </a:r>
                </a:p>
              </p:txBody>
            </p:sp>
          </mc:Fallback>
        </mc:AlternateContent>
        <p:cxnSp>
          <p:nvCxnSpPr>
            <p:cNvPr id="42" name="Straight Connector 41"/>
            <p:cNvCxnSpPr/>
            <p:nvPr/>
          </p:nvCxnSpPr>
          <p:spPr>
            <a:xfrm>
              <a:off x="4865063"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6665063" y="2508997"/>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8465063" y="2508994"/>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V="1">
              <a:off x="6585863" y="2699794"/>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6585863" y="2699794"/>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p:cNvSpPr txBox="1"/>
                <p:nvPr/>
              </p:nvSpPr>
              <p:spPr>
                <a:xfrm>
                  <a:off x="7003463" y="2129685"/>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0" name="TextBox 49"/>
                <p:cNvSpPr txBox="1">
                  <a:spLocks noRot="1" noChangeAspect="1" noMove="1" noResize="1" noEditPoints="1" noAdjustHandles="1" noChangeArrowheads="1" noChangeShapeType="1" noTextEdit="1"/>
                </p:cNvSpPr>
                <p:nvPr/>
              </p:nvSpPr>
              <p:spPr>
                <a:xfrm>
                  <a:off x="7003463" y="2129685"/>
                  <a:ext cx="37702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p:cNvSpPr txBox="1"/>
                <p:nvPr/>
              </p:nvSpPr>
              <p:spPr>
                <a:xfrm>
                  <a:off x="3386530" y="432045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2" name="TextBox 51"/>
                <p:cNvSpPr txBox="1">
                  <a:spLocks noRot="1" noChangeAspect="1" noMove="1" noResize="1" noEditPoints="1" noAdjustHandles="1" noChangeArrowheads="1" noChangeShapeType="1" noTextEdit="1"/>
                </p:cNvSpPr>
                <p:nvPr/>
              </p:nvSpPr>
              <p:spPr>
                <a:xfrm>
                  <a:off x="3386530" y="4320457"/>
                  <a:ext cx="550151"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p:cNvSpPr txBox="1"/>
                <p:nvPr/>
              </p:nvSpPr>
              <p:spPr>
                <a:xfrm>
                  <a:off x="6985463" y="4320458"/>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dirty="0"/>
                </a:p>
              </p:txBody>
            </p:sp>
          </mc:Choice>
          <mc:Fallback xmlns="">
            <p:sp>
              <p:nvSpPr>
                <p:cNvPr id="53" name="TextBox 52"/>
                <p:cNvSpPr txBox="1">
                  <a:spLocks noRot="1" noChangeAspect="1" noMove="1" noResize="1" noEditPoints="1" noAdjustHandles="1" noChangeArrowheads="1" noChangeShapeType="1" noTextEdit="1"/>
                </p:cNvSpPr>
                <p:nvPr/>
              </p:nvSpPr>
              <p:spPr>
                <a:xfrm>
                  <a:off x="6985463" y="4320458"/>
                  <a:ext cx="365805"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p:cNvSpPr txBox="1"/>
                <p:nvPr/>
              </p:nvSpPr>
              <p:spPr>
                <a:xfrm>
                  <a:off x="8407463" y="2095820"/>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7</m:t>
                            </m:r>
                          </m:sub>
                        </m:sSub>
                        <m:r>
                          <a:rPr lang="en-US" b="0" i="1" smtClean="0">
                            <a:latin typeface="Cambria Math" charset="0"/>
                          </a:rPr>
                          <m:t>)</m:t>
                        </m:r>
                      </m:oMath>
                    </m:oMathPara>
                  </a14:m>
                  <a:endParaRPr lang="en-US"/>
                </a:p>
              </p:txBody>
            </p:sp>
          </mc:Choice>
          <mc:Fallback xmlns="">
            <p:sp>
              <p:nvSpPr>
                <p:cNvPr id="55" name="TextBox 54"/>
                <p:cNvSpPr txBox="1">
                  <a:spLocks noRot="1" noChangeAspect="1" noMove="1" noResize="1" noEditPoints="1" noAdjustHandles="1" noChangeArrowheads="1" noChangeShapeType="1" noTextEdit="1"/>
                </p:cNvSpPr>
                <p:nvPr/>
              </p:nvSpPr>
              <p:spPr>
                <a:xfrm>
                  <a:off x="8407463" y="2095820"/>
                  <a:ext cx="1301254" cy="369332"/>
                </a:xfrm>
                <a:prstGeom prst="rect">
                  <a:avLst/>
                </a:prstGeom>
                <a:blipFill>
                  <a:blip r:embed="rId1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p:cNvSpPr txBox="1"/>
                <p:nvPr/>
              </p:nvSpPr>
              <p:spPr>
                <a:xfrm>
                  <a:off x="4807463" y="4331019"/>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4</m:t>
                            </m:r>
                          </m:sub>
                        </m:sSub>
                        <m:r>
                          <a:rPr lang="en-US" b="0" i="1" smtClean="0">
                            <a:latin typeface="Cambria Math" charset="0"/>
                          </a:rPr>
                          <m:t>)</m:t>
                        </m:r>
                      </m:oMath>
                    </m:oMathPara>
                  </a14:m>
                  <a:endParaRPr lang="en-US"/>
                </a:p>
              </p:txBody>
            </p:sp>
          </mc:Choice>
          <mc:Fallback xmlns="">
            <p:sp>
              <p:nvSpPr>
                <p:cNvPr id="56" name="TextBox 55"/>
                <p:cNvSpPr txBox="1">
                  <a:spLocks noRot="1" noChangeAspect="1" noMove="1" noResize="1" noEditPoints="1" noAdjustHandles="1" noChangeArrowheads="1" noChangeShapeType="1" noTextEdit="1"/>
                </p:cNvSpPr>
                <p:nvPr/>
              </p:nvSpPr>
              <p:spPr>
                <a:xfrm>
                  <a:off x="4807463" y="4331019"/>
                  <a:ext cx="1301254" cy="369332"/>
                </a:xfrm>
                <a:prstGeom prst="rect">
                  <a:avLst/>
                </a:prstGeom>
                <a:blipFill>
                  <a:blip r:embed="rId1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p:cNvSpPr txBox="1"/>
                <p:nvPr/>
              </p:nvSpPr>
              <p:spPr>
                <a:xfrm>
                  <a:off x="8407463" y="4330594"/>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charset="0"/>
                          </a:rPr>
                          <m:t>max</m:t>
                        </m:r>
                        <m:r>
                          <a:rPr lang="en-US" b="0" i="1" smtClean="0">
                            <a:latin typeface="Cambria Math" charset="0"/>
                          </a:rPr>
                          <m:t>⁡(0,</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8</m:t>
                            </m:r>
                          </m:sub>
                        </m:sSub>
                        <m:r>
                          <a:rPr lang="en-US" b="0" i="1" smtClean="0">
                            <a:latin typeface="Cambria Math" charset="0"/>
                          </a:rPr>
                          <m:t>)</m:t>
                        </m:r>
                      </m:oMath>
                    </m:oMathPara>
                  </a14:m>
                  <a:endParaRPr lang="en-US"/>
                </a:p>
              </p:txBody>
            </p:sp>
          </mc:Choice>
          <mc:Fallback xmlns="">
            <p:sp>
              <p:nvSpPr>
                <p:cNvPr id="57" name="TextBox 56"/>
                <p:cNvSpPr txBox="1">
                  <a:spLocks noRot="1" noChangeAspect="1" noMove="1" noResize="1" noEditPoints="1" noAdjustHandles="1" noChangeArrowheads="1" noChangeShapeType="1" noTextEdit="1"/>
                </p:cNvSpPr>
                <p:nvPr/>
              </p:nvSpPr>
              <p:spPr>
                <a:xfrm>
                  <a:off x="8407463" y="4330594"/>
                  <a:ext cx="1301254" cy="369332"/>
                </a:xfrm>
                <a:prstGeom prst="rect">
                  <a:avLst/>
                </a:prstGeom>
                <a:blipFill>
                  <a:blip r:embed="rId1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p:cNvSpPr txBox="1"/>
                <p:nvPr/>
              </p:nvSpPr>
              <p:spPr>
                <a:xfrm>
                  <a:off x="3072263" y="348819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58" name="TextBox 57"/>
                <p:cNvSpPr txBox="1">
                  <a:spLocks noRot="1" noChangeAspect="1" noMove="1" noResize="1" noEditPoints="1" noAdjustHandles="1" noChangeArrowheads="1" noChangeShapeType="1" noTextEdit="1"/>
                </p:cNvSpPr>
                <p:nvPr/>
              </p:nvSpPr>
              <p:spPr>
                <a:xfrm>
                  <a:off x="3072263" y="3488194"/>
                  <a:ext cx="377026"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p:cNvSpPr txBox="1"/>
                <p:nvPr/>
              </p:nvSpPr>
              <p:spPr>
                <a:xfrm>
                  <a:off x="6672263" y="348819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2</m:t>
                        </m:r>
                      </m:oMath>
                    </m:oMathPara>
                  </a14:m>
                  <a:endParaRPr lang="en-US" dirty="0"/>
                </a:p>
              </p:txBody>
            </p:sp>
          </mc:Choice>
          <mc:Fallback xmlns="">
            <p:sp>
              <p:nvSpPr>
                <p:cNvPr id="59" name="TextBox 58"/>
                <p:cNvSpPr txBox="1">
                  <a:spLocks noRot="1" noChangeAspect="1" noMove="1" noResize="1" noEditPoints="1" noAdjustHandles="1" noChangeArrowheads="1" noChangeShapeType="1" noTextEdit="1"/>
                </p:cNvSpPr>
                <p:nvPr/>
              </p:nvSpPr>
              <p:spPr>
                <a:xfrm>
                  <a:off x="6672263" y="3488194"/>
                  <a:ext cx="365805"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p:cNvSpPr txBox="1"/>
                <p:nvPr/>
              </p:nvSpPr>
              <p:spPr>
                <a:xfrm>
                  <a:off x="3072263" y="258952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m:t>
                        </m:r>
                      </m:oMath>
                    </m:oMathPara>
                  </a14:m>
                  <a:endParaRPr lang="en-US"/>
                </a:p>
              </p:txBody>
            </p:sp>
          </mc:Choice>
          <mc:Fallback xmlns="">
            <p:sp>
              <p:nvSpPr>
                <p:cNvPr id="61" name="TextBox 60"/>
                <p:cNvSpPr txBox="1">
                  <a:spLocks noRot="1" noChangeAspect="1" noMove="1" noResize="1" noEditPoints="1" noAdjustHandles="1" noChangeArrowheads="1" noChangeShapeType="1" noTextEdit="1"/>
                </p:cNvSpPr>
                <p:nvPr/>
              </p:nvSpPr>
              <p:spPr>
                <a:xfrm>
                  <a:off x="3072263" y="2589527"/>
                  <a:ext cx="37702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p:cNvSpPr txBox="1"/>
                <p:nvPr/>
              </p:nvSpPr>
              <p:spPr>
                <a:xfrm>
                  <a:off x="6672263" y="2588194"/>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dirty="0"/>
                </a:p>
              </p:txBody>
            </p:sp>
          </mc:Choice>
          <mc:Fallback xmlns="">
            <p:sp>
              <p:nvSpPr>
                <p:cNvPr id="62" name="TextBox 61"/>
                <p:cNvSpPr txBox="1">
                  <a:spLocks noRot="1" noChangeAspect="1" noMove="1" noResize="1" noEditPoints="1" noAdjustHandles="1" noChangeArrowheads="1" noChangeShapeType="1" noTextEdit="1"/>
                </p:cNvSpPr>
                <p:nvPr/>
              </p:nvSpPr>
              <p:spPr>
                <a:xfrm>
                  <a:off x="6672263" y="2588194"/>
                  <a:ext cx="365805"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p:cNvSpPr txBox="1"/>
                <p:nvPr/>
              </p:nvSpPr>
              <p:spPr>
                <a:xfrm>
                  <a:off x="1540930" y="2129682"/>
                  <a:ext cx="886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m:t>
                        </m:r>
                      </m:oMath>
                    </m:oMathPara>
                  </a14:m>
                  <a:endParaRPr lang="en-US"/>
                </a:p>
              </p:txBody>
            </p:sp>
          </mc:Choice>
          <mc:Fallback xmlns="">
            <p:sp>
              <p:nvSpPr>
                <p:cNvPr id="64" name="TextBox 63"/>
                <p:cNvSpPr txBox="1">
                  <a:spLocks noRot="1" noChangeAspect="1" noMove="1" noResize="1" noEditPoints="1" noAdjustHandles="1" noChangeArrowheads="1" noChangeShapeType="1" noTextEdit="1"/>
                </p:cNvSpPr>
                <p:nvPr/>
              </p:nvSpPr>
              <p:spPr>
                <a:xfrm>
                  <a:off x="1540930" y="2129682"/>
                  <a:ext cx="886781" cy="369332"/>
                </a:xfrm>
                <a:prstGeom prst="rect">
                  <a:avLst/>
                </a:prstGeom>
                <a:blipFill>
                  <a:blip r:embed="rId2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p:cNvSpPr txBox="1"/>
                <p:nvPr/>
              </p:nvSpPr>
              <p:spPr>
                <a:xfrm>
                  <a:off x="1542263" y="4297146"/>
                  <a:ext cx="886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[−1,1]</m:t>
                        </m:r>
                      </m:oMath>
                    </m:oMathPara>
                  </a14:m>
                  <a:endParaRPr lang="en-US"/>
                </a:p>
              </p:txBody>
            </p:sp>
          </mc:Choice>
          <mc:Fallback xmlns="">
            <p:sp>
              <p:nvSpPr>
                <p:cNvPr id="65" name="TextBox 64"/>
                <p:cNvSpPr txBox="1">
                  <a:spLocks noRot="1" noChangeAspect="1" noMove="1" noResize="1" noEditPoints="1" noAdjustHandles="1" noChangeArrowheads="1" noChangeShapeType="1" noTextEdit="1"/>
                </p:cNvSpPr>
                <p:nvPr/>
              </p:nvSpPr>
              <p:spPr>
                <a:xfrm>
                  <a:off x="1542263" y="4297146"/>
                  <a:ext cx="886781" cy="369332"/>
                </a:xfrm>
                <a:prstGeom prst="rect">
                  <a:avLst/>
                </a:prstGeom>
                <a:blipFill>
                  <a:blip r:embed="rId25"/>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p:cNvSpPr txBox="1"/>
                <p:nvPr/>
              </p:nvSpPr>
              <p:spPr>
                <a:xfrm>
                  <a:off x="4404144" y="186659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a:p>
              </p:txBody>
            </p:sp>
          </mc:Choice>
          <mc:Fallback xmlns="">
            <p:sp>
              <p:nvSpPr>
                <p:cNvPr id="69" name="TextBox 68"/>
                <p:cNvSpPr txBox="1">
                  <a:spLocks noRot="1" noChangeAspect="1" noMove="1" noResize="1" noEditPoints="1" noAdjustHandles="1" noChangeArrowheads="1" noChangeShapeType="1" noTextEdit="1"/>
                </p:cNvSpPr>
                <p:nvPr/>
              </p:nvSpPr>
              <p:spPr>
                <a:xfrm>
                  <a:off x="4404144" y="1866597"/>
                  <a:ext cx="377026"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p:cNvSpPr txBox="1"/>
                <p:nvPr/>
              </p:nvSpPr>
              <p:spPr>
                <a:xfrm>
                  <a:off x="7949671" y="1866597"/>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−1</m:t>
                        </m:r>
                      </m:oMath>
                    </m:oMathPara>
                  </a14:m>
                  <a:endParaRPr lang="en-US" dirty="0"/>
                </a:p>
              </p:txBody>
            </p:sp>
          </mc:Choice>
          <mc:Fallback xmlns="">
            <p:sp>
              <p:nvSpPr>
                <p:cNvPr id="70" name="TextBox 69"/>
                <p:cNvSpPr txBox="1">
                  <a:spLocks noRot="1" noChangeAspect="1" noMove="1" noResize="1" noEditPoints="1" noAdjustHandles="1" noChangeArrowheads="1" noChangeShapeType="1" noTextEdit="1"/>
                </p:cNvSpPr>
                <p:nvPr/>
              </p:nvSpPr>
              <p:spPr>
                <a:xfrm>
                  <a:off x="7949671" y="1866597"/>
                  <a:ext cx="538930" cy="369332"/>
                </a:xfrm>
                <a:prstGeom prst="rect">
                  <a:avLst/>
                </a:prstGeom>
                <a:blipFill>
                  <a:blip r:embed="rId2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p:cNvSpPr txBox="1"/>
                <p:nvPr/>
              </p:nvSpPr>
              <p:spPr>
                <a:xfrm>
                  <a:off x="4476263" y="4566597"/>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0</m:t>
                        </m:r>
                      </m:oMath>
                    </m:oMathPara>
                  </a14:m>
                  <a:endParaRPr lang="en-US"/>
                </a:p>
              </p:txBody>
            </p:sp>
          </mc:Choice>
          <mc:Fallback xmlns="">
            <p:sp>
              <p:nvSpPr>
                <p:cNvPr id="72" name="TextBox 71"/>
                <p:cNvSpPr txBox="1">
                  <a:spLocks noRot="1" noChangeAspect="1" noMove="1" noResize="1" noEditPoints="1" noAdjustHandles="1" noChangeArrowheads="1" noChangeShapeType="1" noTextEdit="1"/>
                </p:cNvSpPr>
                <p:nvPr/>
              </p:nvSpPr>
              <p:spPr>
                <a:xfrm>
                  <a:off x="4476263" y="4566597"/>
                  <a:ext cx="377026" cy="369332"/>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p:cNvSpPr txBox="1"/>
                <p:nvPr/>
              </p:nvSpPr>
              <p:spPr>
                <a:xfrm>
                  <a:off x="7953431" y="4566597"/>
                  <a:ext cx="542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charset="0"/>
                          </a:rPr>
                          <m:t>1.5</m:t>
                        </m:r>
                      </m:oMath>
                    </m:oMathPara>
                  </a14:m>
                  <a:endParaRPr lang="en-US" dirty="0"/>
                </a:p>
              </p:txBody>
            </p:sp>
          </mc:Choice>
          <mc:Fallback xmlns="">
            <p:sp>
              <p:nvSpPr>
                <p:cNvPr id="73" name="TextBox 72"/>
                <p:cNvSpPr txBox="1">
                  <a:spLocks noRot="1" noChangeAspect="1" noMove="1" noResize="1" noEditPoints="1" noAdjustHandles="1" noChangeArrowheads="1" noChangeShapeType="1" noTextEdit="1"/>
                </p:cNvSpPr>
                <p:nvPr/>
              </p:nvSpPr>
              <p:spPr>
                <a:xfrm>
                  <a:off x="7953431" y="4566597"/>
                  <a:ext cx="542136" cy="369332"/>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4ADC7D03-60ED-43E5-A230-1DC2DABE9496}"/>
                    </a:ext>
                  </a:extLst>
                </p:cNvPr>
                <p:cNvSpPr/>
                <p:nvPr/>
              </p:nvSpPr>
              <p:spPr>
                <a:xfrm>
                  <a:off x="2206741" y="511717"/>
                  <a:ext cx="1278978"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2" name="Rectangle 1">
                  <a:extLst>
                    <a:ext uri="{FF2B5EF4-FFF2-40B4-BE49-F238E27FC236}">
                      <a16:creationId xmlns:a16="http://schemas.microsoft.com/office/drawing/2014/main" id="{4ADC7D03-60ED-43E5-A230-1DC2DABE9496}"/>
                    </a:ext>
                  </a:extLst>
                </p:cNvPr>
                <p:cNvSpPr>
                  <a:spLocks noRot="1" noChangeAspect="1" noMove="1" noResize="1" noEditPoints="1" noAdjustHandles="1" noChangeArrowheads="1" noChangeShapeType="1" noTextEdit="1"/>
                </p:cNvSpPr>
                <p:nvPr/>
              </p:nvSpPr>
              <p:spPr>
                <a:xfrm>
                  <a:off x="2206741" y="511717"/>
                  <a:ext cx="1278978" cy="1371219"/>
                </a:xfrm>
                <a:prstGeom prst="rect">
                  <a:avLst/>
                </a:prstGeom>
                <a:blipFill>
                  <a:blip r:embed="rId30"/>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2E37ABB4-0E72-4BB0-9961-3AF1B8F4C9DA}"/>
                    </a:ext>
                  </a:extLst>
                </p:cNvPr>
                <p:cNvSpPr/>
                <p:nvPr/>
              </p:nvSpPr>
              <p:spPr>
                <a:xfrm>
                  <a:off x="3706302" y="517049"/>
                  <a:ext cx="1539921"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=−2,</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=2</m:t>
                        </m:r>
                      </m:oMath>
                    </m:oMathPara>
                  </a14:m>
                  <a:endParaRPr lang="en-US" dirty="0">
                    <a:solidFill>
                      <a:schemeClr val="tx1"/>
                    </a:solidFill>
                  </a:endParaRPr>
                </a:p>
              </p:txBody>
            </p:sp>
          </mc:Choice>
          <mc:Fallback xmlns="">
            <p:sp>
              <p:nvSpPr>
                <p:cNvPr id="3" name="Rectangle 2">
                  <a:extLst>
                    <a:ext uri="{FF2B5EF4-FFF2-40B4-BE49-F238E27FC236}">
                      <a16:creationId xmlns:a16="http://schemas.microsoft.com/office/drawing/2014/main" id="{2E37ABB4-0E72-4BB0-9961-3AF1B8F4C9DA}"/>
                    </a:ext>
                  </a:extLst>
                </p:cNvPr>
                <p:cNvSpPr>
                  <a:spLocks noRot="1" noChangeAspect="1" noMove="1" noResize="1" noEditPoints="1" noAdjustHandles="1" noChangeArrowheads="1" noChangeShapeType="1" noTextEdit="1"/>
                </p:cNvSpPr>
                <p:nvPr/>
              </p:nvSpPr>
              <p:spPr>
                <a:xfrm>
                  <a:off x="3706302" y="517049"/>
                  <a:ext cx="1539921" cy="1371219"/>
                </a:xfrm>
                <a:prstGeom prst="rect">
                  <a:avLst/>
                </a:prstGeom>
                <a:blipFill>
                  <a:blip r:embed="rId31"/>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F3834427-115B-47F2-AE26-D3F446D6A9B3}"/>
                    </a:ext>
                  </a:extLst>
                </p:cNvPr>
                <p:cNvSpPr/>
                <p:nvPr/>
              </p:nvSpPr>
              <p:spPr>
                <a:xfrm>
                  <a:off x="2145526" y="5150209"/>
                  <a:ext cx="1278978"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=1</m:t>
                        </m:r>
                      </m:oMath>
                    </m:oMathPara>
                  </a14:m>
                  <a:endParaRPr lang="en-US" dirty="0">
                    <a:solidFill>
                      <a:schemeClr val="tx1"/>
                    </a:solidFill>
                  </a:endParaRPr>
                </a:p>
              </p:txBody>
            </p:sp>
          </mc:Choice>
          <mc:Fallback xmlns="">
            <p:sp>
              <p:nvSpPr>
                <p:cNvPr id="5" name="Rectangle 4">
                  <a:extLst>
                    <a:ext uri="{FF2B5EF4-FFF2-40B4-BE49-F238E27FC236}">
                      <a16:creationId xmlns:a16="http://schemas.microsoft.com/office/drawing/2014/main" id="{F3834427-115B-47F2-AE26-D3F446D6A9B3}"/>
                    </a:ext>
                  </a:extLst>
                </p:cNvPr>
                <p:cNvSpPr>
                  <a:spLocks noRot="1" noChangeAspect="1" noMove="1" noResize="1" noEditPoints="1" noAdjustHandles="1" noChangeArrowheads="1" noChangeShapeType="1" noTextEdit="1"/>
                </p:cNvSpPr>
                <p:nvPr/>
              </p:nvSpPr>
              <p:spPr>
                <a:xfrm>
                  <a:off x="2145526" y="5150209"/>
                  <a:ext cx="1278978" cy="1371219"/>
                </a:xfrm>
                <a:prstGeom prst="rect">
                  <a:avLst/>
                </a:prstGeom>
                <a:blipFill>
                  <a:blip r:embed="rId32"/>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7469369D-12B9-481B-ACAA-60235B98DC98}"/>
                    </a:ext>
                  </a:extLst>
                </p:cNvPr>
                <p:cNvSpPr/>
                <p:nvPr/>
              </p:nvSpPr>
              <p:spPr>
                <a:xfrm>
                  <a:off x="3711383" y="5151860"/>
                  <a:ext cx="1539921"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2</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=−2,</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=2</m:t>
                        </m:r>
                      </m:oMath>
                    </m:oMathPara>
                  </a14:m>
                  <a:endParaRPr lang="en-US" dirty="0">
                    <a:solidFill>
                      <a:schemeClr val="tx1"/>
                    </a:solidFill>
                  </a:endParaRPr>
                </a:p>
              </p:txBody>
            </p:sp>
          </mc:Choice>
          <mc:Fallback xmlns="">
            <p:sp>
              <p:nvSpPr>
                <p:cNvPr id="16" name="Rectangle 15">
                  <a:extLst>
                    <a:ext uri="{FF2B5EF4-FFF2-40B4-BE49-F238E27FC236}">
                      <a16:creationId xmlns:a16="http://schemas.microsoft.com/office/drawing/2014/main" id="{7469369D-12B9-481B-ACAA-60235B98DC98}"/>
                    </a:ext>
                  </a:extLst>
                </p:cNvPr>
                <p:cNvSpPr>
                  <a:spLocks noRot="1" noChangeAspect="1" noMove="1" noResize="1" noEditPoints="1" noAdjustHandles="1" noChangeArrowheads="1" noChangeShapeType="1" noTextEdit="1"/>
                </p:cNvSpPr>
                <p:nvPr/>
              </p:nvSpPr>
              <p:spPr>
                <a:xfrm>
                  <a:off x="3711383" y="5151860"/>
                  <a:ext cx="1539921" cy="1371219"/>
                </a:xfrm>
                <a:prstGeom prst="rect">
                  <a:avLst/>
                </a:prstGeom>
                <a:blipFill>
                  <a:blip r:embed="rId3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7ECB9F61-58C5-43BC-B3D2-513A7B826628}"/>
                    </a:ext>
                  </a:extLst>
                </p:cNvPr>
                <p:cNvSpPr/>
                <p:nvPr/>
              </p:nvSpPr>
              <p:spPr>
                <a:xfrm>
                  <a:off x="5523192" y="522295"/>
                  <a:ext cx="1913474"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0.5⋅</m:t>
                            </m:r>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3</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=2</m:t>
                        </m:r>
                      </m:oMath>
                    </m:oMathPara>
                  </a14:m>
                  <a:endParaRPr lang="en-US" dirty="0">
                    <a:solidFill>
                      <a:schemeClr val="tx1"/>
                    </a:solidFill>
                  </a:endParaRPr>
                </a:p>
              </p:txBody>
            </p:sp>
          </mc:Choice>
          <mc:Fallback xmlns="">
            <p:sp>
              <p:nvSpPr>
                <p:cNvPr id="23" name="Rectangle 22">
                  <a:extLst>
                    <a:ext uri="{FF2B5EF4-FFF2-40B4-BE49-F238E27FC236}">
                      <a16:creationId xmlns:a16="http://schemas.microsoft.com/office/drawing/2014/main" id="{7ECB9F61-58C5-43BC-B3D2-513A7B826628}"/>
                    </a:ext>
                  </a:extLst>
                </p:cNvPr>
                <p:cNvSpPr>
                  <a:spLocks noRot="1" noChangeAspect="1" noMove="1" noResize="1" noEditPoints="1" noAdjustHandles="1" noChangeArrowheads="1" noChangeShapeType="1" noTextEdit="1"/>
                </p:cNvSpPr>
                <p:nvPr/>
              </p:nvSpPr>
              <p:spPr>
                <a:xfrm>
                  <a:off x="5523192" y="522295"/>
                  <a:ext cx="1913474" cy="1371219"/>
                </a:xfrm>
                <a:prstGeom prst="rect">
                  <a:avLst/>
                </a:prstGeom>
                <a:blipFill>
                  <a:blip r:embed="rId3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F5BFAFA5-80E3-4F01-9365-95B4D6C55E4C}"/>
                    </a:ext>
                  </a:extLst>
                </p:cNvPr>
                <p:cNvSpPr/>
                <p:nvPr/>
              </p:nvSpPr>
              <p:spPr>
                <a:xfrm>
                  <a:off x="5528753" y="5138461"/>
                  <a:ext cx="1902352"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0.5⋅</m:t>
                            </m:r>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4</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=0,</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=2</m:t>
                        </m:r>
                      </m:oMath>
                    </m:oMathPara>
                  </a14:m>
                  <a:endParaRPr lang="en-US" dirty="0">
                    <a:solidFill>
                      <a:schemeClr val="tx1"/>
                    </a:solidFill>
                  </a:endParaRPr>
                </a:p>
              </p:txBody>
            </p:sp>
          </mc:Choice>
          <mc:Fallback xmlns="">
            <p:sp>
              <p:nvSpPr>
                <p:cNvPr id="31" name="Rectangle 30">
                  <a:extLst>
                    <a:ext uri="{FF2B5EF4-FFF2-40B4-BE49-F238E27FC236}">
                      <a16:creationId xmlns:a16="http://schemas.microsoft.com/office/drawing/2014/main" id="{F5BFAFA5-80E3-4F01-9365-95B4D6C55E4C}"/>
                    </a:ext>
                  </a:extLst>
                </p:cNvPr>
                <p:cNvSpPr>
                  <a:spLocks noRot="1" noChangeAspect="1" noMove="1" noResize="1" noEditPoints="1" noAdjustHandles="1" noChangeArrowheads="1" noChangeShapeType="1" noTextEdit="1"/>
                </p:cNvSpPr>
                <p:nvPr/>
              </p:nvSpPr>
              <p:spPr>
                <a:xfrm>
                  <a:off x="5528753" y="5138461"/>
                  <a:ext cx="1902352" cy="1371219"/>
                </a:xfrm>
                <a:prstGeom prst="rect">
                  <a:avLst/>
                </a:prstGeom>
                <a:blipFill>
                  <a:blip r:embed="rId35"/>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688480ED-560A-4BFD-80B1-76081E40A4E2}"/>
                    </a:ext>
                  </a:extLst>
                </p:cNvPr>
                <p:cNvSpPr/>
                <p:nvPr/>
              </p:nvSpPr>
              <p:spPr>
                <a:xfrm>
                  <a:off x="7607783" y="522619"/>
                  <a:ext cx="2164080"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+2.</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0"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+2.</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=4</m:t>
                        </m:r>
                      </m:oMath>
                    </m:oMathPara>
                  </a14:m>
                  <a:endParaRPr lang="en-US" dirty="0">
                    <a:solidFill>
                      <a:schemeClr val="tx1"/>
                    </a:solidFill>
                  </a:endParaRPr>
                </a:p>
              </p:txBody>
            </p:sp>
          </mc:Choice>
          <mc:Fallback xmlns="">
            <p:sp>
              <p:nvSpPr>
                <p:cNvPr id="39" name="Rectangle 38">
                  <a:extLst>
                    <a:ext uri="{FF2B5EF4-FFF2-40B4-BE49-F238E27FC236}">
                      <a16:creationId xmlns:a16="http://schemas.microsoft.com/office/drawing/2014/main" id="{688480ED-560A-4BFD-80B1-76081E40A4E2}"/>
                    </a:ext>
                  </a:extLst>
                </p:cNvPr>
                <p:cNvSpPr>
                  <a:spLocks noRot="1" noChangeAspect="1" noMove="1" noResize="1" noEditPoints="1" noAdjustHandles="1" noChangeArrowheads="1" noChangeShapeType="1" noTextEdit="1"/>
                </p:cNvSpPr>
                <p:nvPr/>
              </p:nvSpPr>
              <p:spPr>
                <a:xfrm>
                  <a:off x="7607783" y="522619"/>
                  <a:ext cx="2164080" cy="1371219"/>
                </a:xfrm>
                <a:prstGeom prst="rect">
                  <a:avLst/>
                </a:prstGeom>
                <a:blipFill>
                  <a:blip r:embed="rId3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a:extLst>
                    <a:ext uri="{FF2B5EF4-FFF2-40B4-BE49-F238E27FC236}">
                      <a16:creationId xmlns:a16="http://schemas.microsoft.com/office/drawing/2014/main" id="{C66E7BAD-2B08-4A50-99E6-3C41726C9D79}"/>
                    </a:ext>
                  </a:extLst>
                </p:cNvPr>
                <p:cNvSpPr/>
                <p:nvPr/>
              </p:nvSpPr>
              <p:spPr>
                <a:xfrm>
                  <a:off x="7659424" y="5138462"/>
                  <a:ext cx="1902352"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8</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+1.5,</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+1.5,</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=1.5,</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6</m:t>
                            </m:r>
                          </m:sub>
                        </m:sSub>
                        <m:r>
                          <a:rPr lang="en-US" b="0" i="1" smtClean="0">
                            <a:solidFill>
                              <a:schemeClr val="tx1"/>
                            </a:solidFill>
                            <a:latin typeface="Cambria Math" panose="02040503050406030204" pitchFamily="18" charset="0"/>
                          </a:rPr>
                          <m:t>=3.5</m:t>
                        </m:r>
                      </m:oMath>
                    </m:oMathPara>
                  </a14:m>
                  <a:endParaRPr lang="en-US" dirty="0">
                    <a:solidFill>
                      <a:schemeClr val="tx1"/>
                    </a:solidFill>
                  </a:endParaRPr>
                </a:p>
              </p:txBody>
            </p:sp>
          </mc:Choice>
          <mc:Fallback xmlns="">
            <p:sp>
              <p:nvSpPr>
                <p:cNvPr id="45" name="Rectangle 44">
                  <a:extLst>
                    <a:ext uri="{FF2B5EF4-FFF2-40B4-BE49-F238E27FC236}">
                      <a16:creationId xmlns:a16="http://schemas.microsoft.com/office/drawing/2014/main" id="{C66E7BAD-2B08-4A50-99E6-3C41726C9D79}"/>
                    </a:ext>
                  </a:extLst>
                </p:cNvPr>
                <p:cNvSpPr>
                  <a:spLocks noRot="1" noChangeAspect="1" noMove="1" noResize="1" noEditPoints="1" noAdjustHandles="1" noChangeArrowheads="1" noChangeShapeType="1" noTextEdit="1"/>
                </p:cNvSpPr>
                <p:nvPr/>
              </p:nvSpPr>
              <p:spPr>
                <a:xfrm>
                  <a:off x="7659424" y="5138462"/>
                  <a:ext cx="1902352" cy="1371219"/>
                </a:xfrm>
                <a:prstGeom prst="rect">
                  <a:avLst/>
                </a:prstGeom>
                <a:blipFill>
                  <a:blip r:embed="rId37"/>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0662DA84-42C4-42F9-898B-F023F6E3AB33}"/>
                    </a:ext>
                  </a:extLst>
                </p:cNvPr>
                <p:cNvSpPr/>
                <p:nvPr/>
              </p:nvSpPr>
              <p:spPr>
                <a:xfrm>
                  <a:off x="9942980" y="522295"/>
                  <a:ext cx="2264154"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9</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0.8.</m:t>
                            </m:r>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7</m:t>
                            </m:r>
                          </m:sub>
                        </m:sSub>
                        <m:r>
                          <a:rPr lang="en-US" b="0" i="1" smtClean="0">
                            <a:solidFill>
                              <a:schemeClr val="tx1"/>
                            </a:solidFill>
                            <a:latin typeface="Cambria Math" panose="02040503050406030204" pitchFamily="18" charset="0"/>
                          </a:rPr>
                          <m:t>+0.8,</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9</m:t>
                            </m:r>
                          </m:sub>
                        </m:sSub>
                        <m:r>
                          <a:rPr lang="en-US" b="0" i="1" smtClean="0">
                            <a:solidFill>
                              <a:schemeClr val="tx1"/>
                            </a:solidFill>
                            <a:latin typeface="Cambria Math" panose="02040503050406030204" pitchFamily="18" charset="0"/>
                          </a:rPr>
                          <m:t>=−1,</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9</m:t>
                            </m:r>
                          </m:sub>
                        </m:sSub>
                        <m:r>
                          <a:rPr lang="en-US" b="0" i="1" smtClean="0">
                            <a:solidFill>
                              <a:schemeClr val="tx1"/>
                            </a:solidFill>
                            <a:latin typeface="Cambria Math" panose="02040503050406030204" pitchFamily="18" charset="0"/>
                          </a:rPr>
                          <m:t>=</m:t>
                        </m:r>
                        <m:r>
                          <a:rPr lang="en-US" b="0" i="1" smtClean="0">
                            <a:solidFill>
                              <a:schemeClr val="accent5"/>
                            </a:solidFill>
                            <a:latin typeface="Cambria Math" panose="02040503050406030204" pitchFamily="18" charset="0"/>
                          </a:rPr>
                          <m:t>4</m:t>
                        </m:r>
                      </m:oMath>
                    </m:oMathPara>
                  </a14:m>
                  <a:endParaRPr lang="en-US" dirty="0">
                    <a:solidFill>
                      <a:schemeClr val="tx1"/>
                    </a:solidFill>
                  </a:endParaRPr>
                </a:p>
              </p:txBody>
            </p:sp>
          </mc:Choice>
          <mc:Fallback xmlns="">
            <p:sp>
              <p:nvSpPr>
                <p:cNvPr id="47" name="Rectangle 46">
                  <a:extLst>
                    <a:ext uri="{FF2B5EF4-FFF2-40B4-BE49-F238E27FC236}">
                      <a16:creationId xmlns:a16="http://schemas.microsoft.com/office/drawing/2014/main" id="{0662DA84-42C4-42F9-898B-F023F6E3AB33}"/>
                    </a:ext>
                  </a:extLst>
                </p:cNvPr>
                <p:cNvSpPr>
                  <a:spLocks noRot="1" noChangeAspect="1" noMove="1" noResize="1" noEditPoints="1" noAdjustHandles="1" noChangeArrowheads="1" noChangeShapeType="1" noTextEdit="1"/>
                </p:cNvSpPr>
                <p:nvPr/>
              </p:nvSpPr>
              <p:spPr>
                <a:xfrm>
                  <a:off x="9942980" y="522295"/>
                  <a:ext cx="2264154" cy="1371219"/>
                </a:xfrm>
                <a:prstGeom prst="rect">
                  <a:avLst/>
                </a:prstGeom>
                <a:blipFill>
                  <a:blip r:embed="rId38"/>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Rectangle 48">
                  <a:extLst>
                    <a:ext uri="{FF2B5EF4-FFF2-40B4-BE49-F238E27FC236}">
                      <a16:creationId xmlns:a16="http://schemas.microsoft.com/office/drawing/2014/main" id="{5F147844-15E2-49BB-A31E-65ECD729053E}"/>
                    </a:ext>
                  </a:extLst>
                </p:cNvPr>
                <p:cNvSpPr/>
                <p:nvPr/>
              </p:nvSpPr>
              <p:spPr>
                <a:xfrm>
                  <a:off x="9942980" y="5138461"/>
                  <a:ext cx="1278978" cy="137121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8</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10</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8</m:t>
                            </m:r>
                          </m:sub>
                        </m:sSub>
                        <m:r>
                          <a:rPr lang="en-US" b="0" i="1" smtClean="0">
                            <a:solidFill>
                              <a:schemeClr val="tx1"/>
                            </a:solidFill>
                            <a:latin typeface="Cambria Math" panose="02040503050406030204" pitchFamily="18" charset="0"/>
                          </a:rPr>
                          <m:t>,</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𝑙</m:t>
                            </m:r>
                          </m:e>
                          <m:sub>
                            <m:r>
                              <a:rPr lang="en-US" b="0" i="1" smtClean="0">
                                <a:solidFill>
                                  <a:schemeClr val="tx1"/>
                                </a:solidFill>
                                <a:latin typeface="Cambria Math" panose="02040503050406030204" pitchFamily="18" charset="0"/>
                              </a:rPr>
                              <m:t>10</m:t>
                            </m:r>
                          </m:sub>
                        </m:sSub>
                        <m:r>
                          <a:rPr lang="en-US" b="0" i="1" smtClean="0">
                            <a:solidFill>
                              <a:schemeClr val="tx1"/>
                            </a:solidFill>
                            <a:latin typeface="Cambria Math" panose="02040503050406030204" pitchFamily="18" charset="0"/>
                          </a:rPr>
                          <m:t>=1.5,</m:t>
                        </m:r>
                      </m:oMath>
                    </m:oMathPara>
                  </a14:m>
                  <a:endParaRPr lang="en-US" b="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𝑢</m:t>
                            </m:r>
                          </m:e>
                          <m:sub>
                            <m:r>
                              <a:rPr lang="en-US" b="0" i="1" smtClean="0">
                                <a:solidFill>
                                  <a:schemeClr val="tx1"/>
                                </a:solidFill>
                                <a:latin typeface="Cambria Math" panose="02040503050406030204" pitchFamily="18" charset="0"/>
                              </a:rPr>
                              <m:t>10</m:t>
                            </m:r>
                          </m:sub>
                        </m:sSub>
                        <m:r>
                          <a:rPr lang="en-US" b="0" i="1" smtClean="0">
                            <a:solidFill>
                              <a:schemeClr val="tx1"/>
                            </a:solidFill>
                            <a:latin typeface="Cambria Math" panose="02040503050406030204" pitchFamily="18" charset="0"/>
                          </a:rPr>
                          <m:t>=3.5</m:t>
                        </m:r>
                      </m:oMath>
                    </m:oMathPara>
                  </a14:m>
                  <a:endParaRPr lang="en-US" dirty="0">
                    <a:solidFill>
                      <a:schemeClr val="tx1"/>
                    </a:solidFill>
                  </a:endParaRPr>
                </a:p>
              </p:txBody>
            </p:sp>
          </mc:Choice>
          <mc:Fallback xmlns="">
            <p:sp>
              <p:nvSpPr>
                <p:cNvPr id="49" name="Rectangle 48">
                  <a:extLst>
                    <a:ext uri="{FF2B5EF4-FFF2-40B4-BE49-F238E27FC236}">
                      <a16:creationId xmlns:a16="http://schemas.microsoft.com/office/drawing/2014/main" id="{5F147844-15E2-49BB-A31E-65ECD729053E}"/>
                    </a:ext>
                  </a:extLst>
                </p:cNvPr>
                <p:cNvSpPr>
                  <a:spLocks noRot="1" noChangeAspect="1" noMove="1" noResize="1" noEditPoints="1" noAdjustHandles="1" noChangeArrowheads="1" noChangeShapeType="1" noTextEdit="1"/>
                </p:cNvSpPr>
                <p:nvPr/>
              </p:nvSpPr>
              <p:spPr>
                <a:xfrm>
                  <a:off x="9942980" y="5138461"/>
                  <a:ext cx="1278978" cy="1371219"/>
                </a:xfrm>
                <a:prstGeom prst="rect">
                  <a:avLst/>
                </a:prstGeom>
                <a:blipFill>
                  <a:blip r:embed="rId39"/>
                  <a:stretch>
                    <a:fillRect/>
                  </a:stretch>
                </a:blipFill>
                <a:ln>
                  <a:noFill/>
                </a:ln>
              </p:spPr>
              <p:txBody>
                <a:bodyPr/>
                <a:lstStyle/>
                <a:p>
                  <a:r>
                    <a:rPr lang="en-US">
                      <a:noFill/>
                    </a:rPr>
                    <a:t> </a:t>
                  </a:r>
                </a:p>
              </p:txBody>
            </p:sp>
          </mc:Fallback>
        </mc:AlternateContent>
      </p:grpSp>
      <p:sp>
        <p:nvSpPr>
          <p:cNvPr id="54" name="Slide Number Placeholder 53">
            <a:extLst>
              <a:ext uri="{FF2B5EF4-FFF2-40B4-BE49-F238E27FC236}">
                <a16:creationId xmlns:a16="http://schemas.microsoft.com/office/drawing/2014/main" id="{D311F57C-2882-4A6B-B4DD-D2B6BA0C7D16}"/>
              </a:ext>
            </a:extLst>
          </p:cNvPr>
          <p:cNvSpPr>
            <a:spLocks noGrp="1"/>
          </p:cNvSpPr>
          <p:nvPr>
            <p:ph type="sldNum" sz="quarter" idx="12"/>
          </p:nvPr>
        </p:nvSpPr>
        <p:spPr/>
        <p:txBody>
          <a:bodyPr/>
          <a:lstStyle/>
          <a:p>
            <a:fld id="{E9919496-A2C7-42E2-9894-773DE60F8FAA}" type="slidenum">
              <a:rPr lang="en-US" smtClean="0"/>
              <a:t>11</a:t>
            </a:fld>
            <a:endParaRPr lang="en-US"/>
          </a:p>
        </p:txBody>
      </p:sp>
    </p:spTree>
    <p:extLst>
      <p:ext uri="{BB962C8B-B14F-4D97-AF65-F5344CB8AC3E}">
        <p14:creationId xmlns:p14="http://schemas.microsoft.com/office/powerpoint/2010/main" val="197707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0F33AC-BF70-4CAB-9124-D8967D28AAA8}"/>
              </a:ext>
            </a:extLst>
          </p:cNvPr>
          <p:cNvSpPr/>
          <p:nvPr/>
        </p:nvSpPr>
        <p:spPr>
          <a:xfrm>
            <a:off x="510607" y="1747307"/>
            <a:ext cx="11332546" cy="3662893"/>
          </a:xfrm>
          <a:prstGeom prst="rect">
            <a:avLst/>
          </a:prstGeom>
          <a:solidFill>
            <a:schemeClr val="accent6">
              <a:lumMod val="20000"/>
              <a:lumOff val="80000"/>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m3d="http://schemas.microsoft.com/office/drawing/2017/model3d" Requires="am3d">
          <p:graphicFrame>
            <p:nvGraphicFramePr>
              <p:cNvPr id="31" name="3D Model 30" descr="Rhombicuboctahedron Red">
                <a:extLst>
                  <a:ext uri="{FF2B5EF4-FFF2-40B4-BE49-F238E27FC236}">
                    <a16:creationId xmlns:a16="http://schemas.microsoft.com/office/drawing/2014/main" id="{1C4D5E3C-D2FF-460A-B092-144F70DE5254}"/>
                  </a:ext>
                </a:extLst>
              </p:cNvPr>
              <p:cNvGraphicFramePr>
                <a:graphicFrameLocks noChangeAspect="1"/>
              </p:cNvGraphicFramePr>
              <p:nvPr>
                <p:extLst>
                  <p:ext uri="{D42A27DB-BD31-4B8C-83A1-F6EECF244321}">
                    <p14:modId xmlns:p14="http://schemas.microsoft.com/office/powerpoint/2010/main" val="3587810372"/>
                  </p:ext>
                </p:extLst>
              </p:nvPr>
            </p:nvGraphicFramePr>
            <p:xfrm>
              <a:off x="6641525" y="2332976"/>
              <a:ext cx="1463039" cy="1463040"/>
            </p:xfrm>
            <a:graphic>
              <a:graphicData uri="http://schemas.microsoft.com/office/drawing/2017/model3d">
                <am3d:model3d r:embed="rId2">
                  <am3d:spPr>
                    <a:xfrm>
                      <a:off x="0" y="0"/>
                      <a:ext cx="1463039" cy="1463040"/>
                    </a:xfrm>
                    <a:prstGeom prst="rect">
                      <a:avLst/>
                    </a:prstGeom>
                  </am3d:spPr>
                  <am3d:camera>
                    <am3d:pos x="0" y="0" z="81469202"/>
                    <am3d:up dx="0" dy="36000000" dz="0"/>
                    <am3d:lookAt x="0" y="0" z="0"/>
                    <am3d:perspective fov="2700000"/>
                  </am3d:camera>
                  <am3d:trans>
                    <am3d:meterPerModelUnit n="105326" d="1000000"/>
                    <am3d:preTrans dx="0" dy="-18055410" dz="0"/>
                    <am3d:scale>
                      <am3d:sx n="1000000" d="1000000"/>
                      <am3d:sy n="1000000" d="1000000"/>
                      <am3d:sz n="1000000" d="1000000"/>
                    </am3d:scale>
                    <am3d:rot/>
                    <am3d:postTrans dx="0" dy="0" dz="0"/>
                  </am3d:trans>
                  <am3d:raster rName="Office3DRenderer" rVer="16.0.8326">
                    <am3d:blip r:embed="rId3"/>
                  </am3d:raster>
                  <am3d:objViewport viewportSz="2427024"/>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1" name="3D Model 30" descr="Rhombicuboctahedron Red">
                <a:extLst>
                  <a:ext uri="{FF2B5EF4-FFF2-40B4-BE49-F238E27FC236}">
                    <a16:creationId xmlns:a16="http://schemas.microsoft.com/office/drawing/2014/main" id="{1C4D5E3C-D2FF-460A-B092-144F70DE5254}"/>
                  </a:ext>
                </a:extLst>
              </p:cNvPr>
              <p:cNvPicPr>
                <a:picLocks noGrp="1" noRot="1" noChangeAspect="1" noMove="1" noResize="1" noEditPoints="1" noAdjustHandles="1" noChangeArrowheads="1" noChangeShapeType="1" noCrop="1"/>
              </p:cNvPicPr>
              <p:nvPr/>
            </p:nvPicPr>
            <p:blipFill>
              <a:blip r:embed="rId3"/>
              <a:stretch>
                <a:fillRect/>
              </a:stretch>
            </p:blipFill>
            <p:spPr>
              <a:xfrm>
                <a:off x="6641525" y="2332976"/>
                <a:ext cx="1463039" cy="1463040"/>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30" name="3D Model 29" descr="Dodecahedron Red">
                <a:extLst>
                  <a:ext uri="{FF2B5EF4-FFF2-40B4-BE49-F238E27FC236}">
                    <a16:creationId xmlns:a16="http://schemas.microsoft.com/office/drawing/2014/main" id="{38D41CD6-4457-46E0-9A42-F3B731876BA5}"/>
                  </a:ext>
                </a:extLst>
              </p:cNvPr>
              <p:cNvGraphicFramePr>
                <a:graphicFrameLocks noChangeAspect="1"/>
              </p:cNvGraphicFramePr>
              <p:nvPr>
                <p:extLst>
                  <p:ext uri="{D42A27DB-BD31-4B8C-83A1-F6EECF244321}">
                    <p14:modId xmlns:p14="http://schemas.microsoft.com/office/powerpoint/2010/main" val="4156719372"/>
                  </p:ext>
                </p:extLst>
              </p:nvPr>
            </p:nvGraphicFramePr>
            <p:xfrm>
              <a:off x="9314468" y="2184135"/>
              <a:ext cx="1981691" cy="1828800"/>
            </p:xfrm>
            <a:graphic>
              <a:graphicData uri="http://schemas.microsoft.com/office/drawing/2017/model3d">
                <am3d:model3d r:embed="rId4">
                  <am3d:spPr>
                    <a:xfrm>
                      <a:off x="0" y="0"/>
                      <a:ext cx="1981691" cy="1828800"/>
                    </a:xfrm>
                    <a:prstGeom prst="rect">
                      <a:avLst/>
                    </a:prstGeom>
                  </am3d:spPr>
                  <am3d:camera>
                    <am3d:pos x="0" y="0" z="81356858"/>
                    <am3d:up dx="0" dy="36000000" dz="0"/>
                    <am3d:lookAt x="0" y="0" z="0"/>
                    <am3d:perspective fov="2700000"/>
                  </am3d:camera>
                  <am3d:trans>
                    <am3d:meterPerModelUnit n="103989" d="1000000"/>
                    <am3d:preTrans dx="0" dy="-17962438" dz="-35084"/>
                    <am3d:scale>
                      <am3d:sx n="1000000" d="1000000"/>
                      <am3d:sy n="1000000" d="1000000"/>
                      <am3d:sz n="1000000" d="1000000"/>
                    </am3d:scale>
                    <am3d:rot/>
                    <am3d:postTrans dx="0" dy="0" dz="0"/>
                  </am3d:trans>
                  <am3d:raster rName="Office3DRenderer" rVer="16.0.8326">
                    <am3d:blip r:embed="rId5"/>
                  </am3d:raster>
                  <am3d:objViewport viewportSz="334594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0" name="3D Model 29" descr="Dodecahedron Red">
                <a:extLst>
                  <a:ext uri="{FF2B5EF4-FFF2-40B4-BE49-F238E27FC236}">
                    <a16:creationId xmlns:a16="http://schemas.microsoft.com/office/drawing/2014/main" id="{38D41CD6-4457-46E0-9A42-F3B731876BA5}"/>
                  </a:ext>
                </a:extLst>
              </p:cNvPr>
              <p:cNvPicPr>
                <a:picLocks noGrp="1" noRot="1" noChangeAspect="1" noMove="1" noResize="1" noEditPoints="1" noAdjustHandles="1" noChangeArrowheads="1" noChangeShapeType="1" noCrop="1"/>
              </p:cNvPicPr>
              <p:nvPr/>
            </p:nvPicPr>
            <p:blipFill>
              <a:blip r:embed="rId5"/>
              <a:stretch>
                <a:fillRect/>
              </a:stretch>
            </p:blipFill>
            <p:spPr>
              <a:xfrm>
                <a:off x="9314468" y="2184135"/>
                <a:ext cx="1981691" cy="1828800"/>
              </a:xfrm>
              <a:prstGeom prst="rect">
                <a:avLst/>
              </a:prstGeom>
            </p:spPr>
          </p:pic>
        </mc:Fallback>
      </mc:AlternateContent>
      <p:sp>
        <p:nvSpPr>
          <p:cNvPr id="2" name="Title 1">
            <a:extLst>
              <a:ext uri="{FF2B5EF4-FFF2-40B4-BE49-F238E27FC236}">
                <a16:creationId xmlns:a16="http://schemas.microsoft.com/office/drawing/2014/main" id="{1355392D-0DA0-47E0-9982-FF5549EC982F}"/>
              </a:ext>
            </a:extLst>
          </p:cNvPr>
          <p:cNvSpPr>
            <a:spLocks noGrp="1"/>
          </p:cNvSpPr>
          <p:nvPr>
            <p:ph type="title"/>
          </p:nvPr>
        </p:nvSpPr>
        <p:spPr/>
        <p:txBody>
          <a:bodyPr/>
          <a:lstStyle/>
          <a:p>
            <a:r>
              <a:rPr lang="en-US" dirty="0"/>
              <a:t>Abstraction refinement</a:t>
            </a:r>
          </a:p>
        </p:txBody>
      </p:sp>
      <p:sp>
        <p:nvSpPr>
          <p:cNvPr id="5" name="Right Arrow 5">
            <a:extLst>
              <a:ext uri="{FF2B5EF4-FFF2-40B4-BE49-F238E27FC236}">
                <a16:creationId xmlns:a16="http://schemas.microsoft.com/office/drawing/2014/main" id="{C4518264-736A-4348-AE40-566B80840ED5}"/>
              </a:ext>
            </a:extLst>
          </p:cNvPr>
          <p:cNvSpPr/>
          <p:nvPr/>
        </p:nvSpPr>
        <p:spPr>
          <a:xfrm>
            <a:off x="2451531" y="2934288"/>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6">
            <a:extLst>
              <a:ext uri="{FF2B5EF4-FFF2-40B4-BE49-F238E27FC236}">
                <a16:creationId xmlns:a16="http://schemas.microsoft.com/office/drawing/2014/main" id="{D9635A2F-8FBB-49A1-940C-EA99FAB550C0}"/>
              </a:ext>
            </a:extLst>
          </p:cNvPr>
          <p:cNvSpPr/>
          <p:nvPr/>
        </p:nvSpPr>
        <p:spPr>
          <a:xfrm>
            <a:off x="5016505" y="2915372"/>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7">
            <a:extLst>
              <a:ext uri="{FF2B5EF4-FFF2-40B4-BE49-F238E27FC236}">
                <a16:creationId xmlns:a16="http://schemas.microsoft.com/office/drawing/2014/main" id="{BC4CA57E-28E5-41A6-9B59-9283D9842BDE}"/>
              </a:ext>
            </a:extLst>
          </p:cNvPr>
          <p:cNvSpPr/>
          <p:nvPr/>
        </p:nvSpPr>
        <p:spPr>
          <a:xfrm>
            <a:off x="6014148" y="2943813"/>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8">
            <a:extLst>
              <a:ext uri="{FF2B5EF4-FFF2-40B4-BE49-F238E27FC236}">
                <a16:creationId xmlns:a16="http://schemas.microsoft.com/office/drawing/2014/main" id="{867C6E15-A22C-4058-A7BD-A4BDFB9B51F5}"/>
              </a:ext>
            </a:extLst>
          </p:cNvPr>
          <p:cNvSpPr/>
          <p:nvPr/>
        </p:nvSpPr>
        <p:spPr>
          <a:xfrm>
            <a:off x="8576496" y="2941350"/>
            <a:ext cx="463923" cy="430306"/>
          </a:xfrm>
          <a:prstGeom prst="rightArrow">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F6E8668-C89A-458E-A69B-61069957EFEB}"/>
              </a:ext>
            </a:extLst>
          </p:cNvPr>
          <p:cNvSpPr/>
          <p:nvPr/>
        </p:nvSpPr>
        <p:spPr>
          <a:xfrm>
            <a:off x="5458007" y="2915372"/>
            <a:ext cx="357790" cy="369332"/>
          </a:xfrm>
          <a:prstGeom prst="rect">
            <a:avLst/>
          </a:prstGeom>
        </p:spPr>
        <p:txBody>
          <a:bodyPr wrap="none">
            <a:spAutoFit/>
          </a:bodyPr>
          <a:lstStyle/>
          <a:p>
            <a:r>
              <a:rPr lang="en-US" dirty="0"/>
              <a:t>...</a:t>
            </a:r>
          </a:p>
        </p:txBody>
      </p:sp>
      <p:sp>
        <p:nvSpPr>
          <p:cNvPr id="10" name="Rectangle 9">
            <a:extLst>
              <a:ext uri="{FF2B5EF4-FFF2-40B4-BE49-F238E27FC236}">
                <a16:creationId xmlns:a16="http://schemas.microsoft.com/office/drawing/2014/main" id="{61D9A74A-BC62-4C51-9E4C-1A4B18A4DD85}"/>
              </a:ext>
            </a:extLst>
          </p:cNvPr>
          <p:cNvSpPr/>
          <p:nvPr/>
        </p:nvSpPr>
        <p:spPr>
          <a:xfrm rot="16200000">
            <a:off x="-1116283" y="3376145"/>
            <a:ext cx="3662894" cy="369332"/>
          </a:xfrm>
          <a:prstGeom prst="rect">
            <a:avLst/>
          </a:prstGeom>
          <a:solidFill>
            <a:schemeClr val="tx2">
              <a:lumMod val="75000"/>
            </a:schemeClr>
          </a:solidFill>
        </p:spPr>
        <p:txBody>
          <a:bodyPr wrap="square">
            <a:spAutoFit/>
          </a:bodyPr>
          <a:lstStyle/>
          <a:p>
            <a:pPr algn="ctr"/>
            <a:r>
              <a:rPr lang="en-US" b="1" dirty="0">
                <a:solidFill>
                  <a:schemeClr val="bg1"/>
                </a:solidFill>
                <a:latin typeface="DINPro" pitchFamily="34" charset="0"/>
              </a:rPr>
              <a:t>Certification</a:t>
            </a:r>
          </a:p>
        </p:txBody>
      </p:sp>
      <mc:AlternateContent xmlns:mc="http://schemas.openxmlformats.org/markup-compatibility/2006">
        <mc:Choice xmlns:am3d="http://schemas.microsoft.com/office/drawing/2017/model3d" Requires="am3d">
          <p:graphicFrame>
            <p:nvGraphicFramePr>
              <p:cNvPr id="11" name="3D Model 10" descr="Cube">
                <a:extLst>
                  <a:ext uri="{FF2B5EF4-FFF2-40B4-BE49-F238E27FC236}">
                    <a16:creationId xmlns:a16="http://schemas.microsoft.com/office/drawing/2014/main" id="{AA1D465C-4F5A-4ED4-9151-85DA012AC80F}"/>
                  </a:ext>
                </a:extLst>
              </p:cNvPr>
              <p:cNvGraphicFramePr>
                <a:graphicFrameLocks/>
              </p:cNvGraphicFramePr>
              <p:nvPr>
                <p:extLst>
                  <p:ext uri="{D42A27DB-BD31-4B8C-83A1-F6EECF244321}">
                    <p14:modId xmlns:p14="http://schemas.microsoft.com/office/powerpoint/2010/main" val="610829079"/>
                  </p:ext>
                </p:extLst>
              </p:nvPr>
            </p:nvGraphicFramePr>
            <p:xfrm>
              <a:off x="336662" y="2605316"/>
              <a:ext cx="2743193" cy="914400"/>
            </p:xfrm>
            <a:graphic>
              <a:graphicData uri="http://schemas.microsoft.com/office/drawing/2017/model3d">
                <am3d:model3d r:embed="rId6">
                  <am3d:spPr>
                    <a:xfrm>
                      <a:off x="0" y="0"/>
                      <a:ext cx="2743193" cy="914400"/>
                    </a:xfrm>
                    <a:prstGeom prst="rect">
                      <a:avLst/>
                    </a:prstGeom>
                    <a:noFill/>
                  </am3d:spPr>
                  <am3d:camera>
                    <am3d:pos x="0" y="0" z="81469193"/>
                    <am3d:up dx="0" dy="36000000" dz="0"/>
                    <am3d:lookAt x="0" y="0" z="0"/>
                    <am3d:perspective fov="2674384"/>
                  </am3d:camera>
                  <am3d:trans>
                    <am3d:meterPerModelUnit n="7140529" d="1000000"/>
                    <am3d:preTrans dx="0" dy="-17999995" dz="5866"/>
                    <am3d:scale>
                      <am3d:sx n="1000000" d="1000000"/>
                      <am3d:sy n="1000000" d="1000000"/>
                      <am3d:sz n="1000000" d="1000000"/>
                    </am3d:scale>
                    <am3d:rot ax="8700000" ay="1800000" az="9600000"/>
                    <am3d:postTrans dx="0" dy="0" dz="0"/>
                  </am3d:trans>
                  <am3d:raster rName="Office3DRenderer" rVer="16.0.8326">
                    <am3d:blip r:embed="rId7"/>
                  </am3d:raster>
                  <am3d:winViewport/>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1" name="3D Model 10" descr="Cube">
                <a:extLst>
                  <a:ext uri="{FF2B5EF4-FFF2-40B4-BE49-F238E27FC236}">
                    <a16:creationId xmlns:a16="http://schemas.microsoft.com/office/drawing/2014/main" id="{AA1D465C-4F5A-4ED4-9151-85DA012AC80F}"/>
                  </a:ext>
                </a:extLst>
              </p:cNvPr>
              <p:cNvPicPr>
                <a:picLocks noGrp="1" noRot="1" noChangeAspect="1" noMove="1" noResize="1" noEditPoints="1" noAdjustHandles="1" noChangeArrowheads="1" noChangeShapeType="1" noCrop="1"/>
              </p:cNvPicPr>
              <p:nvPr/>
            </p:nvPicPr>
            <p:blipFill>
              <a:blip r:embed="rId7"/>
              <a:stretch>
                <a:fillRect/>
              </a:stretch>
            </p:blipFill>
            <p:spPr>
              <a:xfrm>
                <a:off x="336662" y="2605316"/>
                <a:ext cx="2743193" cy="914400"/>
              </a:xfrm>
              <a:prstGeom prst="rect">
                <a:avLst/>
              </a:prstGeom>
              <a:noFill/>
            </p:spPr>
          </p:pic>
        </mc:Fallback>
      </mc:AlternateContent>
      <p:pic>
        <p:nvPicPr>
          <p:cNvPr id="12" name="Picture 11">
            <a:extLst>
              <a:ext uri="{FF2B5EF4-FFF2-40B4-BE49-F238E27FC236}">
                <a16:creationId xmlns:a16="http://schemas.microsoft.com/office/drawing/2014/main" id="{8B66C89F-0756-4D2F-AF42-44FB072259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396597" y="2980256"/>
            <a:ext cx="301752" cy="301752"/>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F81BFFA9-85C1-4E97-AC52-5C8C36FDA70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82917" y="3053797"/>
            <a:ext cx="182880" cy="182880"/>
          </a:xfrm>
          <a:prstGeom prst="rect">
            <a:avLst/>
          </a:prstGeom>
          <a:ln>
            <a:noFill/>
          </a:ln>
          <a:effectLst>
            <a:outerShdw blurRad="292100" dist="139700" dir="2700000" algn="tl" rotWithShape="0">
              <a:srgbClr val="333333">
                <a:alpha val="65000"/>
              </a:srgbClr>
            </a:outerShdw>
          </a:effectLst>
        </p:spPr>
      </p:pic>
      <p:pic>
        <p:nvPicPr>
          <p:cNvPr id="14" name="Picture 13">
            <a:extLst>
              <a:ext uri="{FF2B5EF4-FFF2-40B4-BE49-F238E27FC236}">
                <a16:creationId xmlns:a16="http://schemas.microsoft.com/office/drawing/2014/main" id="{2AB6CE8A-393C-4163-9E96-0EEF38FFF9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17888" y="2785768"/>
            <a:ext cx="182880" cy="18288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m3d="http://schemas.microsoft.com/office/drawing/2017/model3d" Requires="am3d">
          <p:graphicFrame>
            <p:nvGraphicFramePr>
              <p:cNvPr id="15" name="3D Model 14" descr="Rhombicuboctahedron Blue">
                <a:extLst>
                  <a:ext uri="{FF2B5EF4-FFF2-40B4-BE49-F238E27FC236}">
                    <a16:creationId xmlns:a16="http://schemas.microsoft.com/office/drawing/2014/main" id="{D53B5E85-BD95-4281-9656-A02F38BD2C27}"/>
                  </a:ext>
                </a:extLst>
              </p:cNvPr>
              <p:cNvGraphicFramePr>
                <a:graphicFrameLocks noChangeAspect="1"/>
              </p:cNvGraphicFramePr>
              <p:nvPr>
                <p:extLst>
                  <p:ext uri="{D42A27DB-BD31-4B8C-83A1-F6EECF244321}">
                    <p14:modId xmlns:p14="http://schemas.microsoft.com/office/powerpoint/2010/main" val="3135994184"/>
                  </p:ext>
                </p:extLst>
              </p:nvPr>
            </p:nvGraphicFramePr>
            <p:xfrm>
              <a:off x="9806925" y="2629712"/>
              <a:ext cx="1097279" cy="1097279"/>
            </p:xfrm>
            <a:graphic>
              <a:graphicData uri="http://schemas.microsoft.com/office/drawing/2017/model3d">
                <am3d:model3d r:embed="rId9">
                  <am3d:spPr>
                    <a:xfrm>
                      <a:off x="0" y="0"/>
                      <a:ext cx="1097279" cy="1097279"/>
                    </a:xfrm>
                    <a:prstGeom prst="rect">
                      <a:avLst/>
                    </a:prstGeom>
                  </am3d:spPr>
                  <am3d:camera>
                    <am3d:pos x="0" y="0" z="81469202"/>
                    <am3d:up dx="0" dy="36000000" dz="0"/>
                    <am3d:lookAt x="0" y="0" z="0"/>
                    <am3d:perspective fov="2700000"/>
                  </am3d:camera>
                  <am3d:trans>
                    <am3d:meterPerModelUnit n="105326" d="1000000"/>
                    <am3d:preTrans dx="0" dy="-18055410" dz="0"/>
                    <am3d:scale>
                      <am3d:sx n="1000000" d="1000000"/>
                      <am3d:sy n="1000000" d="1000000"/>
                      <am3d:sz n="1000000" d="1000000"/>
                    </am3d:scale>
                    <am3d:rot/>
                    <am3d:postTrans dx="0" dy="0" dz="0"/>
                  </am3d:trans>
                  <am3d:raster rName="Office3DRenderer" rVer="16.0.8326">
                    <am3d:blip r:embed="rId10"/>
                  </am3d:raster>
                  <am3d:objViewport viewportSz="178228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5" name="3D Model 14" descr="Rhombicuboctahedron Blue">
                <a:extLst>
                  <a:ext uri="{FF2B5EF4-FFF2-40B4-BE49-F238E27FC236}">
                    <a16:creationId xmlns:a16="http://schemas.microsoft.com/office/drawing/2014/main" id="{D53B5E85-BD95-4281-9656-A02F38BD2C27}"/>
                  </a:ext>
                </a:extLst>
              </p:cNvPr>
              <p:cNvPicPr>
                <a:picLocks noGrp="1" noRot="1" noChangeAspect="1" noMove="1" noResize="1" noEditPoints="1" noAdjustHandles="1" noChangeArrowheads="1" noChangeShapeType="1" noCrop="1"/>
              </p:cNvPicPr>
              <p:nvPr/>
            </p:nvPicPr>
            <p:blipFill>
              <a:blip r:embed="rId10"/>
              <a:stretch>
                <a:fillRect/>
              </a:stretch>
            </p:blipFill>
            <p:spPr>
              <a:xfrm>
                <a:off x="9806925" y="2629712"/>
                <a:ext cx="1097279" cy="109727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7" name="3D Model 16" descr="Hexagonal Prism And Pyramid Blue">
                <a:extLst>
                  <a:ext uri="{FF2B5EF4-FFF2-40B4-BE49-F238E27FC236}">
                    <a16:creationId xmlns:a16="http://schemas.microsoft.com/office/drawing/2014/main" id="{3DD2A4E5-9689-4098-A886-AF95B6F7AFC5}"/>
                  </a:ext>
                </a:extLst>
              </p:cNvPr>
              <p:cNvGraphicFramePr>
                <a:graphicFrameLocks noChangeAspect="1"/>
              </p:cNvGraphicFramePr>
              <p:nvPr>
                <p:extLst>
                  <p:ext uri="{D42A27DB-BD31-4B8C-83A1-F6EECF244321}">
                    <p14:modId xmlns:p14="http://schemas.microsoft.com/office/powerpoint/2010/main" val="2107904138"/>
                  </p:ext>
                </p:extLst>
              </p:nvPr>
            </p:nvGraphicFramePr>
            <p:xfrm rot="5400000">
              <a:off x="6901974" y="2556827"/>
              <a:ext cx="888274" cy="1097279"/>
            </p:xfrm>
            <a:graphic>
              <a:graphicData uri="http://schemas.microsoft.com/office/drawing/2017/model3d">
                <am3d:model3d r:embed="rId11">
                  <am3d:spPr>
                    <a:xfrm rot="5400000">
                      <a:off x="0" y="0"/>
                      <a:ext cx="888274" cy="1097279"/>
                    </a:xfrm>
                    <a:prstGeom prst="rect">
                      <a:avLst/>
                    </a:prstGeom>
                  </am3d:spPr>
                  <am3d:camera>
                    <am3d:pos x="0" y="0" z="67726768"/>
                    <am3d:up dx="0" dy="36000000" dz="0"/>
                    <am3d:lookAt x="0" y="0" z="0"/>
                    <am3d:perspective fov="2700000"/>
                  </am3d:camera>
                  <am3d:trans>
                    <am3d:meterPerModelUnit n="105691" d="1000000"/>
                    <am3d:preTrans dx="0" dy="-18000000" dz="0"/>
                    <am3d:scale>
                      <am3d:sx n="1000000" d="1000000"/>
                      <am3d:sy n="1000000" d="1000000"/>
                      <am3d:sz n="1000000" d="1000000"/>
                    </am3d:scale>
                    <am3d:rot ax="5400003" ay="-3600001" az="-5400004"/>
                    <am3d:postTrans dx="0" dy="0" dz="0"/>
                  </am3d:trans>
                  <am3d:raster rName="Office3DRenderer" rVer="16.0.8326">
                    <am3d:blip r:embed="rId12"/>
                  </am3d:raster>
                  <am3d:objViewport viewportSz="160237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7" name="3D Model 16" descr="Hexagonal Prism And Pyramid Blue">
                <a:extLst>
                  <a:ext uri="{FF2B5EF4-FFF2-40B4-BE49-F238E27FC236}">
                    <a16:creationId xmlns:a16="http://schemas.microsoft.com/office/drawing/2014/main" id="{3DD2A4E5-9689-4098-A886-AF95B6F7AFC5}"/>
                  </a:ext>
                </a:extLst>
              </p:cNvPr>
              <p:cNvPicPr>
                <a:picLocks noGrp="1" noRot="1" noChangeAspect="1" noMove="1" noResize="1" noEditPoints="1" noAdjustHandles="1" noChangeArrowheads="1" noChangeShapeType="1" noCrop="1"/>
              </p:cNvPicPr>
              <p:nvPr/>
            </p:nvPicPr>
            <p:blipFill>
              <a:blip r:embed="rId12"/>
              <a:stretch>
                <a:fillRect/>
              </a:stretch>
            </p:blipFill>
            <p:spPr>
              <a:xfrm rot="5400000">
                <a:off x="6901974" y="2556827"/>
                <a:ext cx="888274" cy="1097279"/>
              </a:xfrm>
              <a:prstGeom prst="rect">
                <a:avLst/>
              </a:prstGeom>
            </p:spPr>
          </p:pic>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6AF763C-B6F1-4A71-9ED2-F2FDF3AD4B68}"/>
                  </a:ext>
                </a:extLst>
              </p:cNvPr>
              <p:cNvSpPr txBox="1"/>
              <p:nvPr/>
            </p:nvSpPr>
            <p:spPr>
              <a:xfrm flipH="1">
                <a:off x="1028364" y="3626739"/>
                <a:ext cx="1397120"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𝜙</m:t>
                      </m:r>
                    </m:oMath>
                  </m:oMathPara>
                </a14:m>
                <a:endParaRPr lang="en-US" sz="1600" dirty="0"/>
              </a:p>
            </p:txBody>
          </p:sp>
        </mc:Choice>
        <mc:Fallback xmlns="">
          <p:sp>
            <p:nvSpPr>
              <p:cNvPr id="18" name="TextBox 17">
                <a:extLst>
                  <a:ext uri="{FF2B5EF4-FFF2-40B4-BE49-F238E27FC236}">
                    <a16:creationId xmlns:a16="http://schemas.microsoft.com/office/drawing/2014/main" id="{86AF763C-B6F1-4A71-9ED2-F2FDF3AD4B68}"/>
                  </a:ext>
                </a:extLst>
              </p:cNvPr>
              <p:cNvSpPr txBox="1">
                <a:spLocks noRot="1" noChangeAspect="1" noMove="1" noResize="1" noEditPoints="1" noAdjustHandles="1" noChangeArrowheads="1" noChangeShapeType="1" noTextEdit="1"/>
              </p:cNvSpPr>
              <p:nvPr/>
            </p:nvSpPr>
            <p:spPr>
              <a:xfrm flipH="1">
                <a:off x="1028364" y="3626739"/>
                <a:ext cx="1397120" cy="338554"/>
              </a:xfrm>
              <a:prstGeom prst="rect">
                <a:avLst/>
              </a:prstGeom>
              <a:blipFill>
                <a:blip r:embed="rId18"/>
                <a:stretch>
                  <a:fillRect b="-10909"/>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55B91DF-2938-4DA1-AAC8-DEEDC924E23A}"/>
              </a:ext>
            </a:extLst>
          </p:cNvPr>
          <p:cNvSpPr txBox="1"/>
          <p:nvPr/>
        </p:nvSpPr>
        <p:spPr>
          <a:xfrm flipH="1">
            <a:off x="4494922" y="4410342"/>
            <a:ext cx="6841436" cy="830997"/>
          </a:xfrm>
          <a:prstGeom prst="rect">
            <a:avLst/>
          </a:prstGeom>
          <a:noFill/>
        </p:spPr>
        <p:txBody>
          <a:bodyPr wrap="square" rtlCol="0">
            <a:spAutoFit/>
          </a:bodyPr>
          <a:lstStyle/>
          <a:p>
            <a:r>
              <a:rPr lang="en-US" sz="1600" dirty="0"/>
              <a:t>The red abstraction of the concrete white region becomes more and more imprecise as the analysis moves deeper into the network, Abstraction refinement refines the abstraction to the more precise blue region</a:t>
            </a:r>
          </a:p>
        </p:txBody>
      </p:sp>
      <p:cxnSp>
        <p:nvCxnSpPr>
          <p:cNvPr id="20" name="Straight Arrow Connector 19">
            <a:extLst>
              <a:ext uri="{FF2B5EF4-FFF2-40B4-BE49-F238E27FC236}">
                <a16:creationId xmlns:a16="http://schemas.microsoft.com/office/drawing/2014/main" id="{104B4EDC-E2EC-440B-9870-4DA7B596D356}"/>
              </a:ext>
            </a:extLst>
          </p:cNvPr>
          <p:cNvCxnSpPr>
            <a:cxnSpLocks/>
          </p:cNvCxnSpPr>
          <p:nvPr/>
        </p:nvCxnSpPr>
        <p:spPr>
          <a:xfrm flipH="1" flipV="1">
            <a:off x="4200525" y="3641710"/>
            <a:ext cx="2009966" cy="71588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60188F-334F-4CE7-99E5-673E34644A71}"/>
              </a:ext>
            </a:extLst>
          </p:cNvPr>
          <p:cNvCxnSpPr>
            <a:cxnSpLocks/>
          </p:cNvCxnSpPr>
          <p:nvPr/>
        </p:nvCxnSpPr>
        <p:spPr>
          <a:xfrm flipV="1">
            <a:off x="6726749" y="3877958"/>
            <a:ext cx="619362" cy="46945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253494-03AF-497B-9246-2160D04D3D75}"/>
              </a:ext>
            </a:extLst>
          </p:cNvPr>
          <p:cNvCxnSpPr>
            <a:cxnSpLocks/>
          </p:cNvCxnSpPr>
          <p:nvPr/>
        </p:nvCxnSpPr>
        <p:spPr>
          <a:xfrm flipV="1">
            <a:off x="8467367" y="3795728"/>
            <a:ext cx="1192284" cy="58314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m3d="http://schemas.microsoft.com/office/drawing/2017/model3d" Requires="am3d">
          <p:graphicFrame>
            <p:nvGraphicFramePr>
              <p:cNvPr id="25" name="3D Model 24" descr="Hexagonal Prism And Pyramid White">
                <a:extLst>
                  <a:ext uri="{FF2B5EF4-FFF2-40B4-BE49-F238E27FC236}">
                    <a16:creationId xmlns:a16="http://schemas.microsoft.com/office/drawing/2014/main" id="{0A4477A0-DCDD-4101-AD12-CA701D14BF71}"/>
                  </a:ext>
                </a:extLst>
              </p:cNvPr>
              <p:cNvGraphicFramePr>
                <a:graphicFrameLocks noChangeAspect="1"/>
              </p:cNvGraphicFramePr>
              <p:nvPr>
                <p:extLst>
                  <p:ext uri="{D42A27DB-BD31-4B8C-83A1-F6EECF244321}">
                    <p14:modId xmlns:p14="http://schemas.microsoft.com/office/powerpoint/2010/main" val="3196963715"/>
                  </p:ext>
                </p:extLst>
              </p:nvPr>
            </p:nvGraphicFramePr>
            <p:xfrm>
              <a:off x="6991727" y="2695184"/>
              <a:ext cx="423378" cy="521115"/>
            </p:xfrm>
            <a:graphic>
              <a:graphicData uri="http://schemas.microsoft.com/office/drawing/2017/model3d">
                <am3d:model3d r:embed="rId19">
                  <am3d:spPr>
                    <a:xfrm>
                      <a:off x="0" y="0"/>
                      <a:ext cx="423378" cy="521115"/>
                    </a:xfrm>
                    <a:prstGeom prst="rect">
                      <a:avLst/>
                    </a:prstGeom>
                  </am3d:spPr>
                  <am3d:camera>
                    <am3d:pos x="0" y="0" z="67726768"/>
                    <am3d:up dx="0" dy="36000000" dz="0"/>
                    <am3d:lookAt x="0" y="0" z="0"/>
                    <am3d:perspective fov="2700000"/>
                  </am3d:camera>
                  <am3d:trans>
                    <am3d:meterPerModelUnit n="105691" d="1000000"/>
                    <am3d:preTrans dx="0" dy="-18000000" dz="0"/>
                    <am3d:scale>
                      <am3d:sx n="1000000" d="1000000"/>
                      <am3d:sy n="1000000" d="1000000"/>
                      <am3d:sz n="1000000" d="1000000"/>
                    </am3d:scale>
                    <am3d:rot/>
                    <am3d:postTrans dx="0" dy="0" dz="0"/>
                  </am3d:trans>
                  <am3d:raster rName="Office3DRenderer" rVer="16.0.8326">
                    <am3d:blip r:embed="rId20"/>
                  </am3d:raster>
                  <am3d:objViewport viewportSz="691659"/>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5" name="3D Model 24" descr="Hexagonal Prism And Pyramid White">
                <a:extLst>
                  <a:ext uri="{FF2B5EF4-FFF2-40B4-BE49-F238E27FC236}">
                    <a16:creationId xmlns:a16="http://schemas.microsoft.com/office/drawing/2014/main" id="{0A4477A0-DCDD-4101-AD12-CA701D14BF71}"/>
                  </a:ext>
                </a:extLst>
              </p:cNvPr>
              <p:cNvPicPr>
                <a:picLocks noGrp="1" noRot="1" noChangeAspect="1" noMove="1" noResize="1" noEditPoints="1" noAdjustHandles="1" noChangeArrowheads="1" noChangeShapeType="1" noCrop="1"/>
              </p:cNvPicPr>
              <p:nvPr/>
            </p:nvPicPr>
            <p:blipFill>
              <a:blip r:embed="rId20"/>
              <a:stretch>
                <a:fillRect/>
              </a:stretch>
            </p:blipFill>
            <p:spPr>
              <a:xfrm>
                <a:off x="6991727" y="2695184"/>
                <a:ext cx="423378" cy="52111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6" name="3D Model 25" descr="Dodecahedron White">
                <a:extLst>
                  <a:ext uri="{FF2B5EF4-FFF2-40B4-BE49-F238E27FC236}">
                    <a16:creationId xmlns:a16="http://schemas.microsoft.com/office/drawing/2014/main" id="{84821A89-03BA-41DA-AF6B-416B278D72FF}"/>
                  </a:ext>
                </a:extLst>
              </p:cNvPr>
              <p:cNvGraphicFramePr>
                <a:graphicFrameLocks noChangeAspect="1"/>
              </p:cNvGraphicFramePr>
              <p:nvPr>
                <p:extLst>
                  <p:ext uri="{D42A27DB-BD31-4B8C-83A1-F6EECF244321}">
                    <p14:modId xmlns:p14="http://schemas.microsoft.com/office/powerpoint/2010/main" val="2795002947"/>
                  </p:ext>
                </p:extLst>
              </p:nvPr>
            </p:nvGraphicFramePr>
            <p:xfrm>
              <a:off x="7142550" y="2914951"/>
              <a:ext cx="592708" cy="548639"/>
            </p:xfrm>
            <a:graphic>
              <a:graphicData uri="http://schemas.microsoft.com/office/drawing/2017/model3d">
                <am3d:model3d r:embed="rId21">
                  <am3d:spPr>
                    <a:xfrm>
                      <a:off x="0" y="0"/>
                      <a:ext cx="592708" cy="548639"/>
                    </a:xfrm>
                    <a:prstGeom prst="rect">
                      <a:avLst/>
                    </a:prstGeom>
                  </am3d:spPr>
                  <am3d:camera>
                    <am3d:pos x="0" y="0" z="81356858"/>
                    <am3d:up dx="0" dy="36000000" dz="0"/>
                    <am3d:lookAt x="0" y="0" z="0"/>
                    <am3d:perspective fov="2700000"/>
                  </am3d:camera>
                  <am3d:trans>
                    <am3d:meterPerModelUnit n="103989" d="1000000"/>
                    <am3d:preTrans dx="0" dy="-17962438" dz="-35084"/>
                    <am3d:scale>
                      <am3d:sx n="1000000" d="1000000"/>
                      <am3d:sy n="1000000" d="1000000"/>
                      <am3d:sz n="1000000" d="1000000"/>
                    </am3d:scale>
                    <am3d:rot/>
                    <am3d:postTrans dx="0" dy="0" dz="0"/>
                  </am3d:trans>
                  <am3d:raster rName="Office3DRenderer" rVer="16.0.8326">
                    <am3d:blip r:embed="rId22"/>
                  </am3d:raster>
                  <am3d:objViewport viewportSz="99372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6" name="3D Model 25" descr="Dodecahedron White">
                <a:extLst>
                  <a:ext uri="{FF2B5EF4-FFF2-40B4-BE49-F238E27FC236}">
                    <a16:creationId xmlns:a16="http://schemas.microsoft.com/office/drawing/2014/main" id="{84821A89-03BA-41DA-AF6B-416B278D72FF}"/>
                  </a:ext>
                </a:extLst>
              </p:cNvPr>
              <p:cNvPicPr>
                <a:picLocks noGrp="1" noRot="1" noChangeAspect="1" noMove="1" noResize="1" noEditPoints="1" noAdjustHandles="1" noChangeArrowheads="1" noChangeShapeType="1" noCrop="1"/>
              </p:cNvPicPr>
              <p:nvPr/>
            </p:nvPicPr>
            <p:blipFill>
              <a:blip r:embed="rId22"/>
              <a:stretch>
                <a:fillRect/>
              </a:stretch>
            </p:blipFill>
            <p:spPr>
              <a:xfrm>
                <a:off x="7142550" y="2914951"/>
                <a:ext cx="592708" cy="548639"/>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7" name="3D Model 26" descr="Cube And Pyritohedron White">
                <a:extLst>
                  <a:ext uri="{FF2B5EF4-FFF2-40B4-BE49-F238E27FC236}">
                    <a16:creationId xmlns:a16="http://schemas.microsoft.com/office/drawing/2014/main" id="{BD31F3D0-9D65-4A64-9DCD-5DF1673789DB}"/>
                  </a:ext>
                </a:extLst>
              </p:cNvPr>
              <p:cNvGraphicFramePr>
                <a:graphicFrameLocks noChangeAspect="1"/>
              </p:cNvGraphicFramePr>
              <p:nvPr>
                <p:extLst>
                  <p:ext uri="{D42A27DB-BD31-4B8C-83A1-F6EECF244321}">
                    <p14:modId xmlns:p14="http://schemas.microsoft.com/office/powerpoint/2010/main" val="2600127020"/>
                  </p:ext>
                </p:extLst>
              </p:nvPr>
            </p:nvGraphicFramePr>
            <p:xfrm>
              <a:off x="10069441" y="2729931"/>
              <a:ext cx="569292" cy="626223"/>
            </p:xfrm>
            <a:graphic>
              <a:graphicData uri="http://schemas.microsoft.com/office/drawing/2017/model3d">
                <am3d:model3d r:embed="rId23">
                  <am3d:spPr>
                    <a:xfrm>
                      <a:off x="0" y="0"/>
                      <a:ext cx="569292" cy="626223"/>
                    </a:xfrm>
                    <a:prstGeom prst="rect">
                      <a:avLst/>
                    </a:prstGeom>
                  </am3d:spPr>
                  <am3d:camera>
                    <am3d:pos x="0" y="0" z="81263139"/>
                    <am3d:up dx="0" dy="36000000" dz="0"/>
                    <am3d:lookAt x="0" y="0" z="0"/>
                    <am3d:perspective fov="2700000"/>
                  </am3d:camera>
                  <am3d:trans>
                    <am3d:meterPerModelUnit n="121199" d="1000000"/>
                    <am3d:preTrans dx="-9054" dy="-17992805" dz="4847"/>
                    <am3d:scale>
                      <am3d:sx n="1000000" d="1000000"/>
                      <am3d:sy n="1000000" d="1000000"/>
                      <am3d:sz n="1000000" d="1000000"/>
                    </am3d:scale>
                    <am3d:rot ax="1200000" ay="-1800000" az="-600000"/>
                    <am3d:postTrans dx="0" dy="0" dz="0"/>
                  </am3d:trans>
                  <am3d:raster rName="Office3DRenderer" rVer="16.0.8326">
                    <am3d:blip r:embed="rId24"/>
                  </am3d:raster>
                  <am3d:objViewport viewportSz="702127"/>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7" name="3D Model 26" descr="Cube And Pyritohedron White">
                <a:extLst>
                  <a:ext uri="{FF2B5EF4-FFF2-40B4-BE49-F238E27FC236}">
                    <a16:creationId xmlns:a16="http://schemas.microsoft.com/office/drawing/2014/main" id="{BD31F3D0-9D65-4A64-9DCD-5DF1673789DB}"/>
                  </a:ext>
                </a:extLst>
              </p:cNvPr>
              <p:cNvPicPr>
                <a:picLocks noGrp="1" noRot="1" noChangeAspect="1" noMove="1" noResize="1" noEditPoints="1" noAdjustHandles="1" noChangeArrowheads="1" noChangeShapeType="1" noCrop="1"/>
              </p:cNvPicPr>
              <p:nvPr/>
            </p:nvPicPr>
            <p:blipFill>
              <a:blip r:embed="rId24"/>
              <a:stretch>
                <a:fillRect/>
              </a:stretch>
            </p:blipFill>
            <p:spPr>
              <a:xfrm>
                <a:off x="10069441" y="2729931"/>
                <a:ext cx="569292" cy="626223"/>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8" name="3D Model 27" descr="Domes And Pinacoid White">
                <a:extLst>
                  <a:ext uri="{FF2B5EF4-FFF2-40B4-BE49-F238E27FC236}">
                    <a16:creationId xmlns:a16="http://schemas.microsoft.com/office/drawing/2014/main" id="{086EBFF1-C097-436E-AA66-D19328752F30}"/>
                  </a:ext>
                </a:extLst>
              </p:cNvPr>
              <p:cNvGraphicFramePr>
                <a:graphicFrameLocks noChangeAspect="1"/>
              </p:cNvGraphicFramePr>
              <p:nvPr>
                <p:extLst>
                  <p:ext uri="{D42A27DB-BD31-4B8C-83A1-F6EECF244321}">
                    <p14:modId xmlns:p14="http://schemas.microsoft.com/office/powerpoint/2010/main" val="4131223493"/>
                  </p:ext>
                </p:extLst>
              </p:nvPr>
            </p:nvGraphicFramePr>
            <p:xfrm>
              <a:off x="9931531" y="3019015"/>
              <a:ext cx="848067" cy="457201"/>
            </p:xfrm>
            <a:graphic>
              <a:graphicData uri="http://schemas.microsoft.com/office/drawing/2017/model3d">
                <am3d:model3d r:embed="rId25">
                  <am3d:spPr>
                    <a:xfrm>
                      <a:off x="0" y="0"/>
                      <a:ext cx="848067" cy="457201"/>
                    </a:xfrm>
                    <a:prstGeom prst="rect">
                      <a:avLst/>
                    </a:prstGeom>
                  </am3d:spPr>
                  <am3d:camera>
                    <am3d:pos x="0" y="0" z="61634510"/>
                    <am3d:up dx="0" dy="36000000" dz="0"/>
                    <am3d:lookAt x="0" y="0" z="0"/>
                    <am3d:perspective fov="2700000"/>
                  </am3d:camera>
                  <am3d:trans>
                    <am3d:meterPerModelUnit n="105404" d="1000000"/>
                    <am3d:preTrans dx="-38771" dy="-6202928" dz="0"/>
                    <am3d:scale>
                      <am3d:sx n="1000000" d="1000000"/>
                      <am3d:sy n="1000000" d="1000000"/>
                      <am3d:sz n="1000000" d="1000000"/>
                    </am3d:scale>
                    <am3d:rot ax="1200000"/>
                    <am3d:postTrans dx="0" dy="0" dz="0"/>
                  </am3d:trans>
                  <am3d:raster rName="Office3DRenderer" rVer="16.0.8326">
                    <am3d:blip r:embed="rId26"/>
                  </am3d:raster>
                  <am3d:objViewport viewportSz="90610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8" name="3D Model 27" descr="Domes And Pinacoid White">
                <a:extLst>
                  <a:ext uri="{FF2B5EF4-FFF2-40B4-BE49-F238E27FC236}">
                    <a16:creationId xmlns:a16="http://schemas.microsoft.com/office/drawing/2014/main" id="{086EBFF1-C097-436E-AA66-D19328752F30}"/>
                  </a:ext>
                </a:extLst>
              </p:cNvPr>
              <p:cNvPicPr>
                <a:picLocks noGrp="1" noRot="1" noChangeAspect="1" noMove="1" noResize="1" noEditPoints="1" noAdjustHandles="1" noChangeArrowheads="1" noChangeShapeType="1" noCrop="1"/>
              </p:cNvPicPr>
              <p:nvPr/>
            </p:nvPicPr>
            <p:blipFill>
              <a:blip r:embed="rId26"/>
              <a:stretch>
                <a:fillRect/>
              </a:stretch>
            </p:blipFill>
            <p:spPr>
              <a:xfrm>
                <a:off x="9931531" y="3019015"/>
                <a:ext cx="848067" cy="457201"/>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9" name="3D Model 28" descr="Hexagonal Pyramid Red">
                <a:extLst>
                  <a:ext uri="{FF2B5EF4-FFF2-40B4-BE49-F238E27FC236}">
                    <a16:creationId xmlns:a16="http://schemas.microsoft.com/office/drawing/2014/main" id="{DA6DBB4A-7711-4C5E-9A26-39C706D9AEE8}"/>
                  </a:ext>
                </a:extLst>
              </p:cNvPr>
              <p:cNvGraphicFramePr>
                <a:graphicFrameLocks noChangeAspect="1"/>
              </p:cNvGraphicFramePr>
              <p:nvPr>
                <p:extLst>
                  <p:ext uri="{D42A27DB-BD31-4B8C-83A1-F6EECF244321}">
                    <p14:modId xmlns:p14="http://schemas.microsoft.com/office/powerpoint/2010/main" val="1787281632"/>
                  </p:ext>
                </p:extLst>
              </p:nvPr>
            </p:nvGraphicFramePr>
            <p:xfrm rot="5400000">
              <a:off x="3229548" y="2222109"/>
              <a:ext cx="1436973" cy="1874725"/>
            </p:xfrm>
            <a:graphic>
              <a:graphicData uri="http://schemas.microsoft.com/office/drawing/2017/model3d">
                <am3d:model3d r:embed="rId27">
                  <am3d:spPr>
                    <a:xfrm rot="5400000">
                      <a:off x="0" y="0"/>
                      <a:ext cx="1436973" cy="1874725"/>
                    </a:xfrm>
                    <a:prstGeom prst="rect">
                      <a:avLst/>
                    </a:prstGeom>
                  </am3d:spPr>
                  <am3d:camera>
                    <am3d:pos x="0" y="0" z="66464289"/>
                    <am3d:up dx="0" dy="36000000" dz="0"/>
                    <am3d:lookAt x="0" y="0" z="0"/>
                    <am3d:perspective fov="2700000"/>
                  </am3d:camera>
                  <am3d:trans>
                    <am3d:meterPerModelUnit n="101637" d="1000000"/>
                    <am3d:preTrans dx="0" dy="-18000000" dz="0"/>
                    <am3d:scale>
                      <am3d:sx n="1000000" d="1000000"/>
                      <am3d:sy n="1000000" d="1000000"/>
                      <am3d:sz n="1000000" d="1000000"/>
                    </am3d:scale>
                    <am3d:rot/>
                    <am3d:postTrans dx="0" dy="0" dz="0"/>
                  </am3d:trans>
                  <am3d:raster rName="Office3DRenderer" rVer="16.0.8326">
                    <am3d:blip r:embed="rId28"/>
                  </am3d:raster>
                  <am3d:objViewport viewportSz="27311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9" name="3D Model 28" descr="Hexagonal Pyramid Red">
                <a:extLst>
                  <a:ext uri="{FF2B5EF4-FFF2-40B4-BE49-F238E27FC236}">
                    <a16:creationId xmlns:a16="http://schemas.microsoft.com/office/drawing/2014/main" id="{DA6DBB4A-7711-4C5E-9A26-39C706D9AEE8}"/>
                  </a:ext>
                </a:extLst>
              </p:cNvPr>
              <p:cNvPicPr>
                <a:picLocks noGrp="1" noRot="1" noChangeAspect="1" noMove="1" noResize="1" noEditPoints="1" noAdjustHandles="1" noChangeArrowheads="1" noChangeShapeType="1" noCrop="1"/>
              </p:cNvPicPr>
              <p:nvPr/>
            </p:nvPicPr>
            <p:blipFill>
              <a:blip r:embed="rId28"/>
              <a:stretch>
                <a:fillRect/>
              </a:stretch>
            </p:blipFill>
            <p:spPr>
              <a:xfrm rot="5400000">
                <a:off x="3229548" y="2222109"/>
                <a:ext cx="1436973" cy="1874725"/>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16" name="3D Model 15" descr="Hexagonal Pyramid Blue">
                <a:extLst>
                  <a:ext uri="{FF2B5EF4-FFF2-40B4-BE49-F238E27FC236}">
                    <a16:creationId xmlns:a16="http://schemas.microsoft.com/office/drawing/2014/main" id="{4DEAAA2F-722B-4020-9576-98FDBD6A20D8}"/>
                  </a:ext>
                </a:extLst>
              </p:cNvPr>
              <p:cNvGraphicFramePr>
                <a:graphicFrameLocks noChangeAspect="1"/>
              </p:cNvGraphicFramePr>
              <p:nvPr>
                <p:extLst>
                  <p:ext uri="{D42A27DB-BD31-4B8C-83A1-F6EECF244321}">
                    <p14:modId xmlns:p14="http://schemas.microsoft.com/office/powerpoint/2010/main" val="1570890672"/>
                  </p:ext>
                </p:extLst>
              </p:nvPr>
            </p:nvGraphicFramePr>
            <p:xfrm rot="5400000">
              <a:off x="3388417" y="2538663"/>
              <a:ext cx="960410" cy="1245682"/>
            </p:xfrm>
            <a:graphic>
              <a:graphicData uri="http://schemas.microsoft.com/office/drawing/2017/model3d">
                <am3d:model3d r:embed="rId29">
                  <am3d:spPr>
                    <a:xfrm rot="5400000">
                      <a:off x="0" y="0"/>
                      <a:ext cx="960410" cy="1245682"/>
                    </a:xfrm>
                    <a:prstGeom prst="rect">
                      <a:avLst/>
                    </a:prstGeom>
                  </am3d:spPr>
                  <am3d:camera>
                    <am3d:pos x="0" y="0" z="66464289"/>
                    <am3d:up dx="0" dy="36000000" dz="0"/>
                    <am3d:lookAt x="0" y="0" z="0"/>
                    <am3d:perspective fov="2700000"/>
                  </am3d:camera>
                  <am3d:trans>
                    <am3d:meterPerModelUnit n="101637" d="1000000"/>
                    <am3d:preTrans dx="0" dy="-18000000" dz="0"/>
                    <am3d:scale>
                      <am3d:sx n="1000000" d="1000000"/>
                      <am3d:sy n="1000000" d="1000000"/>
                      <am3d:sz n="1000000" d="1000000"/>
                    </am3d:scale>
                    <am3d:rot ax="-81678" ay="-192786" az="4577"/>
                    <am3d:postTrans dx="0" dy="0" dz="0"/>
                  </am3d:trans>
                  <am3d:raster rName="Office3DRenderer" rVer="16.0.8326">
                    <am3d:blip r:embed="rId30"/>
                  </am3d:raster>
                  <am3d:objViewport viewportSz="177818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6" name="3D Model 15" descr="Hexagonal Pyramid Blue">
                <a:extLst>
                  <a:ext uri="{FF2B5EF4-FFF2-40B4-BE49-F238E27FC236}">
                    <a16:creationId xmlns:a16="http://schemas.microsoft.com/office/drawing/2014/main" id="{4DEAAA2F-722B-4020-9576-98FDBD6A20D8}"/>
                  </a:ext>
                </a:extLst>
              </p:cNvPr>
              <p:cNvPicPr>
                <a:picLocks noGrp="1" noRot="1" noChangeAspect="1" noMove="1" noResize="1" noEditPoints="1" noAdjustHandles="1" noChangeArrowheads="1" noChangeShapeType="1" noCrop="1"/>
              </p:cNvPicPr>
              <p:nvPr/>
            </p:nvPicPr>
            <p:blipFill>
              <a:blip r:embed="rId30"/>
              <a:stretch>
                <a:fillRect/>
              </a:stretch>
            </p:blipFill>
            <p:spPr>
              <a:xfrm rot="5400000">
                <a:off x="3388417" y="2538663"/>
                <a:ext cx="960410" cy="1245682"/>
              </a:xfrm>
              <a:prstGeom prst="rect">
                <a:avLst/>
              </a:prstGeom>
            </p:spPr>
          </p:pic>
        </mc:Fallback>
      </mc:AlternateContent>
      <mc:AlternateContent xmlns:mc="http://schemas.openxmlformats.org/markup-compatibility/2006">
        <mc:Choice xmlns:am3d="http://schemas.microsoft.com/office/drawing/2017/model3d" Requires="am3d">
          <p:graphicFrame>
            <p:nvGraphicFramePr>
              <p:cNvPr id="24" name="3D Model 23" descr="Dodecahedron White">
                <a:extLst>
                  <a:ext uri="{FF2B5EF4-FFF2-40B4-BE49-F238E27FC236}">
                    <a16:creationId xmlns:a16="http://schemas.microsoft.com/office/drawing/2014/main" id="{A9FC3D86-A8A0-41DA-8E0B-025EFD6DADF2}"/>
                  </a:ext>
                </a:extLst>
              </p:cNvPr>
              <p:cNvGraphicFramePr>
                <a:graphicFrameLocks noChangeAspect="1"/>
              </p:cNvGraphicFramePr>
              <p:nvPr>
                <p:extLst>
                  <p:ext uri="{D42A27DB-BD31-4B8C-83A1-F6EECF244321}">
                    <p14:modId xmlns:p14="http://schemas.microsoft.com/office/powerpoint/2010/main" val="3212675178"/>
                  </p:ext>
                </p:extLst>
              </p:nvPr>
            </p:nvGraphicFramePr>
            <p:xfrm>
              <a:off x="3570655" y="2950309"/>
              <a:ext cx="531549" cy="561584"/>
            </p:xfrm>
            <a:graphic>
              <a:graphicData uri="http://schemas.microsoft.com/office/drawing/2017/model3d">
                <am3d:model3d r:embed="rId21">
                  <am3d:spPr>
                    <a:xfrm>
                      <a:off x="0" y="0"/>
                      <a:ext cx="531549" cy="561584"/>
                    </a:xfrm>
                    <a:prstGeom prst="rect">
                      <a:avLst/>
                    </a:prstGeom>
                  </am3d:spPr>
                  <am3d:camera>
                    <am3d:pos x="0" y="0" z="81356858"/>
                    <am3d:up dx="0" dy="36000000" dz="0"/>
                    <am3d:lookAt x="0" y="0" z="0"/>
                    <am3d:perspective fov="2700000"/>
                  </am3d:camera>
                  <am3d:trans>
                    <am3d:meterPerModelUnit n="103989" d="1000000"/>
                    <am3d:preTrans dx="0" dy="-17962438" dz="-35084"/>
                    <am3d:scale>
                      <am3d:sx n="1000000" d="1000000"/>
                      <am3d:sy n="1000000" d="1000000"/>
                      <am3d:sz n="1000000" d="1000000"/>
                    </am3d:scale>
                    <am3d:rot ax="6275380" ay="-3166559" az="-6486088"/>
                    <am3d:postTrans dx="0" dy="0" dz="0"/>
                  </am3d:trans>
                  <am3d:raster rName="Office3DRenderer" rVer="16.0.8326">
                    <am3d:blip r:embed="rId31"/>
                  </am3d:raster>
                  <am3d:objViewport viewportSz="828098"/>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24" name="3D Model 23" descr="Dodecahedron White">
                <a:extLst>
                  <a:ext uri="{FF2B5EF4-FFF2-40B4-BE49-F238E27FC236}">
                    <a16:creationId xmlns:a16="http://schemas.microsoft.com/office/drawing/2014/main" id="{A9FC3D86-A8A0-41DA-8E0B-025EFD6DADF2}"/>
                  </a:ext>
                </a:extLst>
              </p:cNvPr>
              <p:cNvPicPr>
                <a:picLocks noGrp="1" noRot="1" noChangeAspect="1" noMove="1" noResize="1" noEditPoints="1" noAdjustHandles="1" noChangeArrowheads="1" noChangeShapeType="1" noCrop="1"/>
              </p:cNvPicPr>
              <p:nvPr/>
            </p:nvPicPr>
            <p:blipFill>
              <a:blip r:embed="rId31"/>
              <a:stretch>
                <a:fillRect/>
              </a:stretch>
            </p:blipFill>
            <p:spPr>
              <a:xfrm>
                <a:off x="3570655" y="2950309"/>
                <a:ext cx="531549" cy="561584"/>
              </a:xfrm>
              <a:prstGeom prst="rect">
                <a:avLst/>
              </a:prstGeom>
            </p:spPr>
          </p:pic>
        </mc:Fallback>
      </mc:AlternateContent>
      <p:sp>
        <p:nvSpPr>
          <p:cNvPr id="34" name="Slide Number Placeholder 33">
            <a:extLst>
              <a:ext uri="{FF2B5EF4-FFF2-40B4-BE49-F238E27FC236}">
                <a16:creationId xmlns:a16="http://schemas.microsoft.com/office/drawing/2014/main" id="{121F002C-ECE8-4CEF-A683-A1E2827F0901}"/>
              </a:ext>
            </a:extLst>
          </p:cNvPr>
          <p:cNvSpPr>
            <a:spLocks noGrp="1"/>
          </p:cNvSpPr>
          <p:nvPr>
            <p:ph type="sldNum" sz="quarter" idx="12"/>
          </p:nvPr>
        </p:nvSpPr>
        <p:spPr/>
        <p:txBody>
          <a:bodyPr/>
          <a:lstStyle/>
          <a:p>
            <a:fld id="{B04D6A16-2EE4-45F1-AA2B-446F928CC445}" type="slidenum">
              <a:rPr lang="en-US" smtClean="0"/>
              <a:t>12</a:t>
            </a:fld>
            <a:endParaRPr lang="en-US"/>
          </a:p>
        </p:txBody>
      </p:sp>
    </p:spTree>
    <p:extLst>
      <p:ext uri="{BB962C8B-B14F-4D97-AF65-F5344CB8AC3E}">
        <p14:creationId xmlns:p14="http://schemas.microsoft.com/office/powerpoint/2010/main" val="3040082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0" presetClass="entr" presetSubtype="12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additive="sum">
                                        <p:cTn id="8" dur="1000" fill="hold"/>
                                        <p:tgtEl>
                                          <p:spTgt spid="16"/>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9" dur="1000" fill="hold"/>
                                        <p:tgtEl>
                                          <p:spTgt spid="16"/>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0" dur="1000" fill="hold"/>
                                        <p:tgtEl>
                                          <p:spTgt spid="16"/>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1" dur="1000" fill="hold"/>
                                        <p:tgtEl>
                                          <p:spTgt spid="16"/>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12" fill="hold">
                      <p:stCondLst>
                        <p:cond delay="indefinite"/>
                      </p:stCondLst>
                      <p:childTnLst>
                        <p:par>
                          <p:cTn id="13" fill="hold">
                            <p:stCondLst>
                              <p:cond delay="0"/>
                            </p:stCondLst>
                            <p:childTnLst>
                              <p:par>
                                <p:cTn id="14" presetID="60" presetClass="entr" presetSubtype="128" fill="hold" nodeType="click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anim calcmode="lin" valueType="num">
                                      <p:cBhvr additive="sum">
                                        <p:cTn id="17" dur="1000" fill="hold"/>
                                        <p:tgtEl>
                                          <p:spTgt spid="17"/>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18" dur="1000" fill="hold"/>
                                        <p:tgtEl>
                                          <p:spTgt spid="17"/>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19" dur="1000" fill="hold"/>
                                        <p:tgtEl>
                                          <p:spTgt spid="17"/>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0" dur="1000" fill="hold"/>
                                        <p:tgtEl>
                                          <p:spTgt spid="17"/>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60" presetClass="entr" presetSubtype="128"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1000"/>
                                        <p:tgtEl>
                                          <p:spTgt spid="15"/>
                                        </p:tgtEl>
                                      </p:cBhvr>
                                    </p:animEffect>
                                    <p:anim calcmode="lin" valueType="num">
                                      <p:cBhvr additive="sum">
                                        <p:cTn id="26" dur="1000" fill="hold"/>
                                        <p:tgtEl>
                                          <p:spTgt spid="15"/>
                                        </p:tgtEl>
                                        <p:attrNameLst>
                                          <p:attrName>3d.view.rotation.y</p:attrName>
                                        </p:attrNameLst>
                                      </p:cBhvr>
                                      <p:tavLst>
                                        <p:tav tm="0">
                                          <p:val>
                                            <p:fltVal val="-20"/>
                                          </p:val>
                                        </p:tav>
                                        <p:tav tm="3330">
                                          <p:val>
                                            <p:fltVal val="-19.9349"/>
                                          </p:val>
                                        </p:tav>
                                        <p:tav tm="6660">
                                          <p:val>
                                            <p:fltVal val="-19.7456"/>
                                          </p:val>
                                        </p:tav>
                                        <p:tav tm="9990">
                                          <p:val>
                                            <p:fltVal val="-19.441"/>
                                          </p:val>
                                        </p:tav>
                                        <p:tav tm="13320">
                                          <p:val>
                                            <p:fltVal val="-19.0299"/>
                                          </p:val>
                                        </p:tav>
                                        <p:tav tm="16650">
                                          <p:val>
                                            <p:fltVal val="-18.5212"/>
                                          </p:val>
                                        </p:tav>
                                        <p:tav tm="19970">
                                          <p:val>
                                            <p:fltVal val="-17.9257"/>
                                          </p:val>
                                        </p:tav>
                                        <p:tav tm="23290">
                                          <p:val>
                                            <p:fltVal val="-17.2507"/>
                                          </p:val>
                                        </p:tav>
                                        <p:tav tm="26620">
                                          <p:val>
                                            <p:fltVal val="-16.5027"/>
                                          </p:val>
                                        </p:tav>
                                        <p:tav tm="29950">
                                          <p:val>
                                            <p:fltVal val="-15.6925"/>
                                          </p:val>
                                        </p:tav>
                                        <p:tav tm="33280">
                                          <p:val>
                                            <p:fltVal val="-14.829"/>
                                          </p:val>
                                        </p:tav>
                                        <p:tav tm="36610">
                                          <p:val>
                                            <p:fltVal val="-13.9209"/>
                                          </p:val>
                                        </p:tav>
                                        <p:tav tm="39940">
                                          <p:val>
                                            <p:fltVal val="-12.9772"/>
                                          </p:val>
                                        </p:tav>
                                        <p:tav tm="43270">
                                          <p:val>
                                            <p:fltVal val="-12.0068"/>
                                          </p:val>
                                        </p:tav>
                                        <p:tav tm="46600">
                                          <p:val>
                                            <p:fltVal val="-11.0184"/>
                                          </p:val>
                                        </p:tav>
                                        <p:tav tm="49930">
                                          <p:val>
                                            <p:fltVal val="-10.0209"/>
                                          </p:val>
                                        </p:tav>
                                        <p:tav tm="53250">
                                          <p:val>
                                            <p:fltVal val="-9.0263"/>
                                          </p:val>
                                        </p:tav>
                                        <p:tav tm="56580">
                                          <p:val>
                                            <p:fltVal val="-8.0373"/>
                                          </p:val>
                                        </p:tav>
                                        <p:tav tm="59900">
                                          <p:val>
                                            <p:fltVal val="-7.0688"/>
                                          </p:val>
                                        </p:tav>
                                        <p:tav tm="63220">
                                          <p:val>
                                            <p:fltVal val="-6.1264"/>
                                          </p:val>
                                        </p:tav>
                                        <p:tav tm="66540">
                                          <p:val>
                                            <p:fltVal val="-5.2189"/>
                                          </p:val>
                                        </p:tav>
                                        <p:tav tm="69870">
                                          <p:val>
                                            <p:fltVal val="-4.3528"/>
                                          </p:val>
                                        </p:tav>
                                        <p:tav tm="73190">
                                          <p:val>
                                            <p:fltVal val="-3.5418"/>
                                          </p:val>
                                        </p:tav>
                                        <p:tav tm="76510">
                                          <p:val>
                                            <p:fltVal val="-2.7922"/>
                                          </p:val>
                                        </p:tav>
                                        <p:tav tm="79830">
                                          <p:val>
                                            <p:fltVal val="-2.1127"/>
                                          </p:val>
                                        </p:tav>
                                        <p:tav tm="83160">
                                          <p:val>
                                            <p:fltVal val="-1.5104"/>
                                          </p:val>
                                        </p:tav>
                                        <p:tav tm="86480">
                                          <p:val>
                                            <p:fltVal val="-0.9978"/>
                                          </p:val>
                                        </p:tav>
                                        <p:tav tm="89800">
                                          <p:val>
                                            <p:fltVal val="-0.5817"/>
                                          </p:val>
                                        </p:tav>
                                        <p:tav tm="93120">
                                          <p:val>
                                            <p:fltVal val="-0.2709"/>
                                          </p:val>
                                        </p:tav>
                                        <p:tav tm="96450">
                                          <p:val>
                                            <p:fltVal val="-0.0738"/>
                                          </p:val>
                                        </p:tav>
                                        <p:tav tm="100000">
                                          <p:val>
                                            <p:fltVal val="0"/>
                                          </p:val>
                                        </p:tav>
                                      </p:tavLst>
                                    </p:anim>
                                    <p:anim calcmode="lin" valueType="num">
                                      <p:cBhvr additive="mult">
                                        <p:cTn id="27" dur="1000" fill="hold"/>
                                        <p:tgtEl>
                                          <p:spTgt spid="15"/>
                                        </p:tgtEl>
                                        <p:attrNameLst>
                                          <p:attrName>3d.object.scale.x</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8" dur="1000" fill="hold"/>
                                        <p:tgtEl>
                                          <p:spTgt spid="15"/>
                                        </p:tgtEl>
                                        <p:attrNameLst>
                                          <p:attrName>3d.object.scale.y</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anim calcmode="lin" valueType="num">
                                      <p:cBhvr additive="mult">
                                        <p:cTn id="29" dur="1000" fill="hold"/>
                                        <p:tgtEl>
                                          <p:spTgt spid="15"/>
                                        </p:tgtEl>
                                        <p:attrNameLst>
                                          <p:attrName>3d.object.scale.z</p:attrName>
                                        </p:attrNameLst>
                                      </p:cBhvr>
                                      <p:tavLst>
                                        <p:tav tm="0">
                                          <p:val>
                                            <p:fltVal val="0.8"/>
                                          </p:val>
                                        </p:tav>
                                        <p:tav tm="3330">
                                          <p:val>
                                            <p:fltVal val="0.8104"/>
                                          </p:val>
                                        </p:tav>
                                        <p:tav tm="6660">
                                          <p:val>
                                            <p:fltVal val="0.8208"/>
                                          </p:val>
                                        </p:tav>
                                        <p:tav tm="9990">
                                          <p:val>
                                            <p:fltVal val="0.8312"/>
                                          </p:val>
                                        </p:tav>
                                        <p:tav tm="13320">
                                          <p:val>
                                            <p:fltVal val="0.8415"/>
                                          </p:val>
                                        </p:tav>
                                        <p:tav tm="16650">
                                          <p:val>
                                            <p:fltVal val="0.8517"/>
                                          </p:val>
                                        </p:tav>
                                        <p:tav tm="19970">
                                          <p:val>
                                            <p:fltVal val="0.8617"/>
                                          </p:val>
                                        </p:tav>
                                        <p:tav tm="23290">
                                          <p:val>
                                            <p:fltVal val="0.8715"/>
                                          </p:val>
                                        </p:tav>
                                        <p:tav tm="26620">
                                          <p:val>
                                            <p:fltVal val="0.8812"/>
                                          </p:val>
                                        </p:tav>
                                        <p:tav tm="29950">
                                          <p:val>
                                            <p:fltVal val="0.8906"/>
                                          </p:val>
                                        </p:tav>
                                        <p:tav tm="33280">
                                          <p:val>
                                            <p:fltVal val="0.8998"/>
                                          </p:val>
                                        </p:tav>
                                        <p:tav tm="36610">
                                          <p:val>
                                            <p:fltVal val="0.9087"/>
                                          </p:val>
                                        </p:tav>
                                        <p:tav tm="39940">
                                          <p:val>
                                            <p:fltVal val="0.9174"/>
                                          </p:val>
                                        </p:tav>
                                        <p:tav tm="43270">
                                          <p:val>
                                            <p:fltVal val="0.9257"/>
                                          </p:val>
                                        </p:tav>
                                        <p:tav tm="46600">
                                          <p:val>
                                            <p:fltVal val="0.9336"/>
                                          </p:val>
                                        </p:tav>
                                        <p:tav tm="49930">
                                          <p:val>
                                            <p:fltVal val="0.9412"/>
                                          </p:val>
                                        </p:tav>
                                        <p:tav tm="53250">
                                          <p:val>
                                            <p:fltVal val="0.9484"/>
                                          </p:val>
                                        </p:tav>
                                        <p:tav tm="56580">
                                          <p:val>
                                            <p:fltVal val="0.9552"/>
                                          </p:val>
                                        </p:tav>
                                        <p:tav tm="59900">
                                          <p:val>
                                            <p:fltVal val="0.9616"/>
                                          </p:val>
                                        </p:tav>
                                        <p:tav tm="63220">
                                          <p:val>
                                            <p:fltVal val="0.9675"/>
                                          </p:val>
                                        </p:tav>
                                        <p:tav tm="66540">
                                          <p:val>
                                            <p:fltVal val="0.973"/>
                                          </p:val>
                                        </p:tav>
                                        <p:tav tm="69870">
                                          <p:val>
                                            <p:fltVal val="0.978"/>
                                          </p:val>
                                        </p:tav>
                                        <p:tav tm="73190">
                                          <p:val>
                                            <p:fltVal val="0.9825"/>
                                          </p:val>
                                        </p:tav>
                                        <p:tav tm="76510">
                                          <p:val>
                                            <p:fltVal val="0.9865"/>
                                          </p:val>
                                        </p:tav>
                                        <p:tav tm="79830">
                                          <p:val>
                                            <p:fltVal val="0.99"/>
                                          </p:val>
                                        </p:tav>
                                        <p:tav tm="83160">
                                          <p:val>
                                            <p:fltVal val="0.993"/>
                                          </p:val>
                                        </p:tav>
                                        <p:tav tm="86480">
                                          <p:val>
                                            <p:fltVal val="0.9955"/>
                                          </p:val>
                                        </p:tav>
                                        <p:tav tm="89800">
                                          <p:val>
                                            <p:fltVal val="0.9974"/>
                                          </p:val>
                                        </p:tav>
                                        <p:tav tm="93120">
                                          <p:val>
                                            <p:fltVal val="0.9988"/>
                                          </p:val>
                                        </p:tav>
                                        <p:tav tm="96450">
                                          <p:val>
                                            <p:fltVal val="0.9996"/>
                                          </p:val>
                                        </p:tav>
                                        <p:tav tm="100000">
                                          <p:val>
                                            <p:fltVal val="1"/>
                                          </p:val>
                                        </p:tav>
                                      </p:tavLst>
                                    </p:anim>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9"/>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21"/>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interpretation + MILP</a:t>
            </a:r>
            <a:endParaRPr lang="en-US" sz="2800" dirty="0"/>
          </a:p>
        </p:txBody>
      </p:sp>
      <p:sp>
        <p:nvSpPr>
          <p:cNvPr id="6" name="Rectangle 5"/>
          <p:cNvSpPr/>
          <p:nvPr/>
        </p:nvSpPr>
        <p:spPr>
          <a:xfrm>
            <a:off x="0" y="1341369"/>
            <a:ext cx="12192000" cy="42976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ill Sans MT" charset="0"/>
                <a:cs typeface="Gill Sans MT" charset="0"/>
              </a:rPr>
              <a:t>Key Idea: refine abstract interpretation results by calling the solver</a:t>
            </a:r>
          </a:p>
        </p:txBody>
      </p:sp>
      <mc:AlternateContent xmlns:mc="http://schemas.openxmlformats.org/markup-compatibility/2006" xmlns:a14="http://schemas.microsoft.com/office/drawing/2010/main">
        <mc:Choice Requires="a14">
          <p:sp>
            <p:nvSpPr>
              <p:cNvPr id="7" name="TextBox 6"/>
              <p:cNvSpPr txBox="1"/>
              <p:nvPr/>
            </p:nvSpPr>
            <p:spPr>
              <a:xfrm>
                <a:off x="113016" y="1868560"/>
                <a:ext cx="12192000" cy="830997"/>
              </a:xfrm>
              <a:prstGeom prst="rect">
                <a:avLst/>
              </a:prstGeom>
              <a:noFill/>
            </p:spPr>
            <p:txBody>
              <a:bodyPr wrap="square" rtlCol="0">
                <a:spAutoFit/>
              </a:bodyPr>
              <a:lstStyle/>
              <a:p>
                <a:pPr algn="ctr"/>
                <a:r>
                  <a:rPr lang="en-US" sz="2400" dirty="0"/>
                  <a:t>Refine neuron bounds before </a:t>
                </a:r>
                <a:r>
                  <a:rPr lang="en-US" sz="2400" dirty="0" err="1"/>
                  <a:t>ReLU</a:t>
                </a:r>
                <a:r>
                  <a:rPr lang="en-US" sz="2400" dirty="0"/>
                  <a:t> transformer is applied </a:t>
                </a:r>
                <a14:m>
                  <m:oMath xmlns:m="http://schemas.openxmlformats.org/officeDocument/2006/math">
                    <m:r>
                      <a:rPr lang="en-US" sz="2400" b="0" i="1" smtClean="0">
                        <a:latin typeface="Cambria Math" charset="0"/>
                      </a:rPr>
                      <m:t>=&gt;</m:t>
                    </m:r>
                  </m:oMath>
                </a14:m>
                <a:r>
                  <a:rPr lang="en-US" sz="2400" dirty="0"/>
                  <a:t> less area</a:t>
                </a:r>
              </a:p>
              <a:p>
                <a:pPr marL="285750" indent="-285750">
                  <a:buFont typeface="Arial" charset="0"/>
                  <a:buChar char="•"/>
                </a:pPr>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113016" y="1868560"/>
                <a:ext cx="12192000" cy="830997"/>
              </a:xfrm>
              <a:prstGeom prst="rect">
                <a:avLst/>
              </a:prstGeom>
              <a:blipFill>
                <a:blip r:embed="rId2"/>
                <a:stretch>
                  <a:fillRect t="-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7370753A-D787-4BF0-8385-CF853AB83837}"/>
                  </a:ext>
                </a:extLst>
              </p:cNvPr>
              <p:cNvSpPr/>
              <p:nvPr/>
            </p:nvSpPr>
            <p:spPr>
              <a:xfrm>
                <a:off x="777993" y="2555704"/>
                <a:ext cx="4770052" cy="2622475"/>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000" b="0" i="1" smtClean="0">
                              <a:solidFill>
                                <a:schemeClr val="accent1"/>
                              </a:solidFill>
                              <a:latin typeface="Cambria Math" panose="02040503050406030204" pitchFamily="18" charset="0"/>
                            </a:rPr>
                          </m:ctrlPr>
                        </m:sSubSupPr>
                        <m:e>
                          <m:r>
                            <a:rPr lang="en-US" sz="2000" b="0" i="1" smtClean="0">
                              <a:solidFill>
                                <a:schemeClr val="accent1"/>
                              </a:solidFill>
                              <a:latin typeface="Cambria Math" panose="02040503050406030204" pitchFamily="18" charset="0"/>
                            </a:rPr>
                            <m:t>𝑢</m:t>
                          </m:r>
                        </m:e>
                        <m:sub>
                          <m:r>
                            <a:rPr lang="en-US" sz="2000" b="0" i="1" smtClean="0">
                              <a:solidFill>
                                <a:schemeClr val="accent1"/>
                              </a:solidFill>
                              <a:latin typeface="Cambria Math" panose="02040503050406030204" pitchFamily="18" charset="0"/>
                            </a:rPr>
                            <m:t>7</m:t>
                          </m:r>
                        </m:sub>
                        <m:sup>
                          <m:r>
                            <a:rPr lang="en-US" sz="2000" b="0" i="1" smtClean="0">
                              <a:solidFill>
                                <a:schemeClr val="accent1"/>
                              </a:solidFill>
                              <a:latin typeface="Cambria Math" panose="02040503050406030204" pitchFamily="18" charset="0"/>
                            </a:rPr>
                            <m:t>′</m:t>
                          </m:r>
                        </m:sup>
                      </m:sSubSup>
                      <m:r>
                        <a:rPr lang="en-US" sz="2000" b="0" i="1" smtClean="0">
                          <a:solidFill>
                            <a:schemeClr val="accent1"/>
                          </a:solidFill>
                          <a:latin typeface="Cambria Math" panose="02040503050406030204" pitchFamily="18" charset="0"/>
                        </a:rPr>
                        <m:t>≔</m:t>
                      </m:r>
                      <m:func>
                        <m:funcPr>
                          <m:ctrlPr>
                            <a:rPr lang="en-US" sz="2000" b="0" i="1" smtClean="0">
                              <a:solidFill>
                                <a:schemeClr val="accent1"/>
                              </a:solidFill>
                              <a:latin typeface="Cambria Math" panose="02040503050406030204" pitchFamily="18" charset="0"/>
                            </a:rPr>
                          </m:ctrlPr>
                        </m:funcPr>
                        <m:fName>
                          <m:r>
                            <m:rPr>
                              <m:sty m:val="p"/>
                            </m:rPr>
                            <a:rPr lang="en-US" sz="2000" b="0" i="0" smtClean="0">
                              <a:solidFill>
                                <a:schemeClr val="accent1"/>
                              </a:solidFill>
                              <a:latin typeface="Cambria Math" panose="02040503050406030204" pitchFamily="18" charset="0"/>
                            </a:rPr>
                            <m:t>m</m:t>
                          </m:r>
                          <m:r>
                            <a:rPr lang="en-US" sz="2000" b="0" i="1" smtClean="0">
                              <a:solidFill>
                                <a:schemeClr val="accent1"/>
                              </a:solidFill>
                              <a:latin typeface="Cambria Math" panose="02040503050406030204" pitchFamily="18" charset="0"/>
                            </a:rPr>
                            <m:t>𝑎𝑥</m:t>
                          </m:r>
                        </m:fName>
                        <m:e>
                          <m:sSub>
                            <m:sSubPr>
                              <m:ctrlPr>
                                <a:rPr lang="en-US" sz="2000" b="0" i="1" smtClean="0">
                                  <a:solidFill>
                                    <a:schemeClr val="accent1"/>
                                  </a:solidFill>
                                  <a:latin typeface="Cambria Math" panose="02040503050406030204" pitchFamily="18" charset="0"/>
                                </a:rPr>
                              </m:ctrlPr>
                            </m:sSubPr>
                            <m:e>
                              <m:r>
                                <a:rPr lang="en-US" sz="2000" b="0" i="1" smtClean="0">
                                  <a:solidFill>
                                    <a:schemeClr val="accent1"/>
                                  </a:solidFill>
                                  <a:latin typeface="Cambria Math" panose="02040503050406030204" pitchFamily="18" charset="0"/>
                                </a:rPr>
                                <m:t>𝑥</m:t>
                              </m:r>
                            </m:e>
                            <m:sub>
                              <m:r>
                                <a:rPr lang="en-US" sz="2000" b="0" i="1" smtClean="0">
                                  <a:solidFill>
                                    <a:schemeClr val="accent1"/>
                                  </a:solidFill>
                                  <a:latin typeface="Cambria Math" panose="02040503050406030204" pitchFamily="18" charset="0"/>
                                </a:rPr>
                                <m:t>7</m:t>
                              </m:r>
                            </m:sub>
                          </m:sSub>
                        </m:e>
                      </m:func>
                    </m:oMath>
                  </m:oMathPara>
                </a14:m>
                <a:endParaRPr lang="en-US" sz="2000" b="0" dirty="0">
                  <a:solidFill>
                    <a:schemeClr val="accent1"/>
                  </a:solidFill>
                </a:endParaRPr>
              </a:p>
              <a:p>
                <a:pPr algn="ctr"/>
                <a:r>
                  <a:rPr lang="en-US" sz="2000" dirty="0" err="1">
                    <a:solidFill>
                      <a:schemeClr val="tx1"/>
                    </a:solidFill>
                  </a:rPr>
                  <a:t>s.t.</a:t>
                </a:r>
                <a:r>
                  <a:rPr lang="en-US" sz="2000" dirty="0">
                    <a:solidFill>
                      <a:schemeClr val="tx1"/>
                    </a:solidFill>
                  </a:rPr>
                  <a: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7</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5</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6</m:t>
                        </m:r>
                      </m:sub>
                    </m:sSub>
                    <m:r>
                      <a:rPr lang="en-US" sz="2000" b="0" i="1" smtClean="0">
                        <a:solidFill>
                          <a:schemeClr val="tx1"/>
                        </a:solidFill>
                        <a:latin typeface="Cambria Math" panose="02040503050406030204" pitchFamily="18" charset="0"/>
                      </a:rPr>
                      <m:t>−1,</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𝟏</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𝟕</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𝟒</m:t>
                    </m:r>
                    <m:r>
                      <a:rPr lang="en-US" sz="2000" b="1" i="1" smtClean="0">
                        <a:solidFill>
                          <a:schemeClr val="accent6"/>
                        </a:solidFill>
                        <a:latin typeface="Cambria Math" panose="02040503050406030204" pitchFamily="18" charset="0"/>
                      </a:rPr>
                      <m:t>,</m:t>
                    </m:r>
                  </m:oMath>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5</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a:rPr lang="en-US" sz="2000" b="1" i="0" smtClean="0">
                              <a:solidFill>
                                <a:schemeClr val="tx1"/>
                              </a:solidFill>
                              <a:latin typeface="Cambria Math" panose="02040503050406030204" pitchFamily="18" charset="0"/>
                            </a:rPr>
                            <m:t>𝐦𝐚𝐱</m:t>
                          </m:r>
                        </m:fName>
                        <m:e>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m:t>
                                  </m:r>
                                </m:sub>
                              </m:sSub>
                            </m:e>
                          </m:d>
                        </m:e>
                      </m:func>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𝟓</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i="1" dirty="0">
                  <a:solidFill>
                    <a:schemeClr val="accent6"/>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6</m:t>
                          </m:r>
                        </m:sub>
                      </m:sSub>
                      <m:r>
                        <a:rPr lang="en-US" sz="2000" b="0" i="1" smtClean="0">
                          <a:solidFill>
                            <a:schemeClr val="tx1"/>
                          </a:solidFill>
                          <a:latin typeface="Cambria Math" panose="02040503050406030204" pitchFamily="18" charset="0"/>
                        </a:rPr>
                        <m:t>=</m:t>
                      </m:r>
                      <m:func>
                        <m:funcPr>
                          <m:ctrlPr>
                            <a:rPr lang="en-US" sz="2000" b="0" i="1" smtClean="0">
                              <a:solidFill>
                                <a:schemeClr val="tx1"/>
                              </a:solidFill>
                              <a:latin typeface="Cambria Math" panose="02040503050406030204" pitchFamily="18" charset="0"/>
                            </a:rPr>
                          </m:ctrlPr>
                        </m:funcPr>
                        <m:fName>
                          <m:r>
                            <a:rPr lang="en-US" sz="2000" b="1" i="0" smtClean="0">
                              <a:solidFill>
                                <a:schemeClr val="tx1"/>
                              </a:solidFill>
                              <a:latin typeface="Cambria Math" panose="02040503050406030204" pitchFamily="18" charset="0"/>
                            </a:rPr>
                            <m:t>𝐦𝐚𝐱</m:t>
                          </m:r>
                        </m:fName>
                        <m:e>
                          <m:d>
                            <m:dPr>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panose="02040503050406030204" pitchFamily="18" charset="0"/>
                                </a:rPr>
                                <m:t>0,</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4</m:t>
                                  </m:r>
                                </m:sub>
                              </m:sSub>
                            </m:e>
                          </m:d>
                        </m:e>
                      </m:func>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𝟔</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𝟑</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i="1" dirty="0">
                  <a:solidFill>
                    <a:schemeClr val="accent6"/>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4</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𝟒</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≤1,−1≤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≤1</m:t>
                      </m:r>
                    </m:oMath>
                  </m:oMathPara>
                </a14:m>
                <a:endParaRPr lang="en-US" sz="2000" b="0" dirty="0">
                  <a:solidFill>
                    <a:schemeClr val="tx1"/>
                  </a:solidFill>
                </a:endParaRPr>
              </a:p>
              <a:p>
                <a:pPr algn="ctr"/>
                <a:r>
                  <a:rPr lang="en-US" sz="2000" b="1" dirty="0">
                    <a:solidFill>
                      <a:schemeClr val="tx1"/>
                    </a:solidFill>
                  </a:rPr>
                  <a:t>Result: </a:t>
                </a:r>
                <a14:m>
                  <m:oMath xmlns:m="http://schemas.openxmlformats.org/officeDocument/2006/math">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7</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=3</m:t>
                    </m:r>
                  </m:oMath>
                </a14:m>
                <a:endParaRPr lang="en-US" sz="2000" dirty="0">
                  <a:solidFill>
                    <a:schemeClr val="tx1"/>
                  </a:solidFill>
                </a:endParaRPr>
              </a:p>
            </p:txBody>
          </p:sp>
        </mc:Choice>
        <mc:Fallback xmlns="">
          <p:sp>
            <p:nvSpPr>
              <p:cNvPr id="27" name="Rectangle 26">
                <a:extLst>
                  <a:ext uri="{FF2B5EF4-FFF2-40B4-BE49-F238E27FC236}">
                    <a16:creationId xmlns:a16="http://schemas.microsoft.com/office/drawing/2014/main" id="{7370753A-D787-4BF0-8385-CF853AB83837}"/>
                  </a:ext>
                </a:extLst>
              </p:cNvPr>
              <p:cNvSpPr>
                <a:spLocks noRot="1" noChangeAspect="1" noMove="1" noResize="1" noEditPoints="1" noAdjustHandles="1" noChangeArrowheads="1" noChangeShapeType="1" noTextEdit="1"/>
              </p:cNvSpPr>
              <p:nvPr/>
            </p:nvSpPr>
            <p:spPr>
              <a:xfrm>
                <a:off x="777993" y="2555704"/>
                <a:ext cx="4770052" cy="2622475"/>
              </a:xfrm>
              <a:prstGeom prst="rect">
                <a:avLst/>
              </a:prstGeom>
              <a:blipFill>
                <a:blip r:embed="rId3"/>
                <a:stretch>
                  <a:fillRect b="-2558"/>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128B533-210D-4781-9B74-B7CFE25C7CCF}"/>
                  </a:ext>
                </a:extLst>
              </p:cNvPr>
              <p:cNvSpPr/>
              <p:nvPr/>
            </p:nvSpPr>
            <p:spPr>
              <a:xfrm>
                <a:off x="3" y="5779186"/>
                <a:ext cx="12192000" cy="4754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refined analysis produces a more precise upper bound of </a:t>
                </a:r>
                <a14:m>
                  <m:oMath xmlns:m="http://schemas.openxmlformats.org/officeDocument/2006/math">
                    <m:r>
                      <a:rPr lang="en-US" sz="2400" b="0" i="1" smtClean="0">
                        <a:latin typeface="Cambria Math" panose="02040503050406030204" pitchFamily="18" charset="0"/>
                      </a:rPr>
                      <m:t>3</m:t>
                    </m:r>
                  </m:oMath>
                </a14:m>
                <a:r>
                  <a:rPr lang="en-US" sz="2400" dirty="0"/>
                  <a:t> for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panose="02040503050406030204" pitchFamily="18" charset="0"/>
                          </a:rPr>
                          <m:t>9</m:t>
                        </m:r>
                      </m:sub>
                    </m:sSub>
                  </m:oMath>
                </a14:m>
                <a:endParaRPr lang="en-US" sz="2400" dirty="0"/>
              </a:p>
            </p:txBody>
          </p:sp>
        </mc:Choice>
        <mc:Fallback xmlns="">
          <p:sp>
            <p:nvSpPr>
              <p:cNvPr id="28" name="Rectangle 27">
                <a:extLst>
                  <a:ext uri="{FF2B5EF4-FFF2-40B4-BE49-F238E27FC236}">
                    <a16:creationId xmlns:a16="http://schemas.microsoft.com/office/drawing/2014/main" id="{9128B533-210D-4781-9B74-B7CFE25C7CCF}"/>
                  </a:ext>
                </a:extLst>
              </p:cNvPr>
              <p:cNvSpPr>
                <a:spLocks noRot="1" noChangeAspect="1" noMove="1" noResize="1" noEditPoints="1" noAdjustHandles="1" noChangeArrowheads="1" noChangeShapeType="1" noTextEdit="1"/>
              </p:cNvSpPr>
              <p:nvPr/>
            </p:nvSpPr>
            <p:spPr>
              <a:xfrm>
                <a:off x="3" y="5779186"/>
                <a:ext cx="12192000" cy="475488"/>
              </a:xfrm>
              <a:prstGeom prst="rect">
                <a:avLst/>
              </a:prstGeom>
              <a:blipFill>
                <a:blip r:embed="rId4"/>
                <a:stretch>
                  <a:fillRect t="-7692" b="-28205"/>
                </a:stretch>
              </a:blipFill>
              <a:ln>
                <a:noFill/>
              </a:ln>
            </p:spPr>
            <p:txBody>
              <a:bodyPr/>
              <a:lstStyle/>
              <a:p>
                <a:r>
                  <a:rPr lang="en-US">
                    <a:noFill/>
                  </a:rPr>
                  <a:t> </a:t>
                </a:r>
              </a:p>
            </p:txBody>
          </p:sp>
        </mc:Fallback>
      </mc:AlternateContent>
      <p:pic>
        <p:nvPicPr>
          <p:cNvPr id="10" name="Picture 9" descr="A close up of a logo&#10;&#10;Description automatically generated">
            <a:extLst>
              <a:ext uri="{FF2B5EF4-FFF2-40B4-BE49-F238E27FC236}">
                <a16:creationId xmlns:a16="http://schemas.microsoft.com/office/drawing/2014/main" id="{9D8E42F8-095C-4638-B1F1-DACEC0C963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3112" y="2397072"/>
            <a:ext cx="4114800" cy="333806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48F5D50-89FF-4A02-89B9-5FC442F19A9C}"/>
                  </a:ext>
                </a:extLst>
              </p:cNvPr>
              <p:cNvSpPr txBox="1"/>
              <p:nvPr/>
            </p:nvSpPr>
            <p:spPr>
              <a:xfrm>
                <a:off x="11085817" y="4315149"/>
                <a:ext cx="3501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7</m:t>
                          </m:r>
                        </m:sub>
                      </m:sSub>
                    </m:oMath>
                  </m:oMathPara>
                </a14:m>
                <a:endParaRPr lang="en-US" b="0" dirty="0"/>
              </a:p>
              <a:p>
                <a:endParaRPr lang="en-US" dirty="0"/>
              </a:p>
            </p:txBody>
          </p:sp>
        </mc:Choice>
        <mc:Fallback xmlns="">
          <p:sp>
            <p:nvSpPr>
              <p:cNvPr id="11" name="TextBox 10">
                <a:extLst>
                  <a:ext uri="{FF2B5EF4-FFF2-40B4-BE49-F238E27FC236}">
                    <a16:creationId xmlns:a16="http://schemas.microsoft.com/office/drawing/2014/main" id="{948F5D50-89FF-4A02-89B9-5FC442F19A9C}"/>
                  </a:ext>
                </a:extLst>
              </p:cNvPr>
              <p:cNvSpPr txBox="1">
                <a:spLocks noRot="1" noChangeAspect="1" noMove="1" noResize="1" noEditPoints="1" noAdjustHandles="1" noChangeArrowheads="1" noChangeShapeType="1" noTextEdit="1"/>
              </p:cNvSpPr>
              <p:nvPr/>
            </p:nvSpPr>
            <p:spPr>
              <a:xfrm>
                <a:off x="11085817" y="4315149"/>
                <a:ext cx="350177" cy="646331"/>
              </a:xfrm>
              <a:prstGeom prst="rect">
                <a:avLst/>
              </a:prstGeom>
              <a:blipFill>
                <a:blip r:embed="rId6"/>
                <a:stretch>
                  <a:fillRect r="-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9BAB55F7-E302-4C43-A464-A11D1F51E800}"/>
                  </a:ext>
                </a:extLst>
              </p:cNvPr>
              <p:cNvSpPr txBox="1"/>
              <p:nvPr/>
            </p:nvSpPr>
            <p:spPr>
              <a:xfrm>
                <a:off x="8597759" y="2186685"/>
                <a:ext cx="3501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9</m:t>
                          </m:r>
                        </m:sub>
                      </m:sSub>
                    </m:oMath>
                  </m:oMathPara>
                </a14:m>
                <a:endParaRPr lang="en-US" b="0" dirty="0"/>
              </a:p>
              <a:p>
                <a:endParaRPr lang="en-US" dirty="0"/>
              </a:p>
            </p:txBody>
          </p:sp>
        </mc:Choice>
        <mc:Fallback xmlns="">
          <p:sp>
            <p:nvSpPr>
              <p:cNvPr id="54" name="TextBox 53">
                <a:extLst>
                  <a:ext uri="{FF2B5EF4-FFF2-40B4-BE49-F238E27FC236}">
                    <a16:creationId xmlns:a16="http://schemas.microsoft.com/office/drawing/2014/main" id="{9BAB55F7-E302-4C43-A464-A11D1F51E800}"/>
                  </a:ext>
                </a:extLst>
              </p:cNvPr>
              <p:cNvSpPr txBox="1">
                <a:spLocks noRot="1" noChangeAspect="1" noMove="1" noResize="1" noEditPoints="1" noAdjustHandles="1" noChangeArrowheads="1" noChangeShapeType="1" noTextEdit="1"/>
              </p:cNvSpPr>
              <p:nvPr/>
            </p:nvSpPr>
            <p:spPr>
              <a:xfrm>
                <a:off x="8597759" y="2186685"/>
                <a:ext cx="350177" cy="646331"/>
              </a:xfrm>
              <a:prstGeom prst="rect">
                <a:avLst/>
              </a:prstGeom>
              <a:blipFill>
                <a:blip r:embed="rId7"/>
                <a:stretch>
                  <a:fillRect r="-34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5B350A94-5BC3-4376-89C4-881F6AD1F1FF}"/>
                  </a:ext>
                </a:extLst>
              </p:cNvPr>
              <p:cNvSpPr txBox="1"/>
              <p:nvPr/>
            </p:nvSpPr>
            <p:spPr>
              <a:xfrm>
                <a:off x="9335782" y="4486381"/>
                <a:ext cx="3501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r>
                            <a:rPr lang="en-US" b="0" i="1" smtClean="0">
                              <a:latin typeface="Cambria Math" panose="02040503050406030204" pitchFamily="18" charset="0"/>
                            </a:rPr>
                            <m:t>′</m:t>
                          </m:r>
                        </m:e>
                        <m:sub>
                          <m:r>
                            <a:rPr lang="en-US" b="0" i="1" smtClean="0">
                              <a:latin typeface="Cambria Math" panose="02040503050406030204" pitchFamily="18" charset="0"/>
                            </a:rPr>
                            <m:t>7</m:t>
                          </m:r>
                        </m:sub>
                      </m:sSub>
                    </m:oMath>
                  </m:oMathPara>
                </a14:m>
                <a:endParaRPr lang="en-US" b="0" dirty="0"/>
              </a:p>
              <a:p>
                <a:endParaRPr lang="en-US" dirty="0"/>
              </a:p>
            </p:txBody>
          </p:sp>
        </mc:Choice>
        <mc:Fallback xmlns="">
          <p:sp>
            <p:nvSpPr>
              <p:cNvPr id="55" name="TextBox 54">
                <a:extLst>
                  <a:ext uri="{FF2B5EF4-FFF2-40B4-BE49-F238E27FC236}">
                    <a16:creationId xmlns:a16="http://schemas.microsoft.com/office/drawing/2014/main" id="{5B350A94-5BC3-4376-89C4-881F6AD1F1FF}"/>
                  </a:ext>
                </a:extLst>
              </p:cNvPr>
              <p:cNvSpPr txBox="1">
                <a:spLocks noRot="1" noChangeAspect="1" noMove="1" noResize="1" noEditPoints="1" noAdjustHandles="1" noChangeArrowheads="1" noChangeShapeType="1" noTextEdit="1"/>
              </p:cNvSpPr>
              <p:nvPr/>
            </p:nvSpPr>
            <p:spPr>
              <a:xfrm>
                <a:off x="9335782" y="4486381"/>
                <a:ext cx="350177" cy="646331"/>
              </a:xfrm>
              <a:prstGeom prst="rect">
                <a:avLst/>
              </a:prstGeom>
              <a:blipFill>
                <a:blip r:embed="rId8"/>
                <a:stretch>
                  <a:fillRect r="-258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5672DE4-2AB2-4C9F-BB25-7F7DD6321255}"/>
                  </a:ext>
                </a:extLst>
              </p:cNvPr>
              <p:cNvSpPr txBox="1"/>
              <p:nvPr/>
            </p:nvSpPr>
            <p:spPr>
              <a:xfrm>
                <a:off x="10125181" y="4489704"/>
                <a:ext cx="3501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7</m:t>
                          </m:r>
                        </m:sub>
                      </m:sSub>
                    </m:oMath>
                  </m:oMathPara>
                </a14:m>
                <a:endParaRPr lang="en-US" b="0" dirty="0"/>
              </a:p>
              <a:p>
                <a:endParaRPr lang="en-US" dirty="0"/>
              </a:p>
            </p:txBody>
          </p:sp>
        </mc:Choice>
        <mc:Fallback xmlns="">
          <p:sp>
            <p:nvSpPr>
              <p:cNvPr id="56" name="TextBox 55">
                <a:extLst>
                  <a:ext uri="{FF2B5EF4-FFF2-40B4-BE49-F238E27FC236}">
                    <a16:creationId xmlns:a16="http://schemas.microsoft.com/office/drawing/2014/main" id="{85672DE4-2AB2-4C9F-BB25-7F7DD6321255}"/>
                  </a:ext>
                </a:extLst>
              </p:cNvPr>
              <p:cNvSpPr txBox="1">
                <a:spLocks noRot="1" noChangeAspect="1" noMove="1" noResize="1" noEditPoints="1" noAdjustHandles="1" noChangeArrowheads="1" noChangeShapeType="1" noTextEdit="1"/>
              </p:cNvSpPr>
              <p:nvPr/>
            </p:nvSpPr>
            <p:spPr>
              <a:xfrm>
                <a:off x="10125181" y="4489704"/>
                <a:ext cx="350177" cy="646331"/>
              </a:xfrm>
              <a:prstGeom prst="rect">
                <a:avLst/>
              </a:prstGeom>
              <a:blipFill>
                <a:blip r:embed="rId9"/>
                <a:stretch>
                  <a:fillRect r="-87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3F847F7-DF42-4DDA-90F1-F4943BDFCD7D}"/>
                  </a:ext>
                </a:extLst>
              </p:cNvPr>
              <p:cNvSpPr txBox="1"/>
              <p:nvPr/>
            </p:nvSpPr>
            <p:spPr>
              <a:xfrm>
                <a:off x="7616571" y="4489704"/>
                <a:ext cx="350177" cy="6463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7</m:t>
                          </m:r>
                        </m:sub>
                      </m:sSub>
                    </m:oMath>
                  </m:oMathPara>
                </a14:m>
                <a:endParaRPr lang="en-US" b="0" dirty="0"/>
              </a:p>
              <a:p>
                <a:endParaRPr lang="en-US" dirty="0"/>
              </a:p>
            </p:txBody>
          </p:sp>
        </mc:Choice>
        <mc:Fallback xmlns="">
          <p:sp>
            <p:nvSpPr>
              <p:cNvPr id="57" name="TextBox 56">
                <a:extLst>
                  <a:ext uri="{FF2B5EF4-FFF2-40B4-BE49-F238E27FC236}">
                    <a16:creationId xmlns:a16="http://schemas.microsoft.com/office/drawing/2014/main" id="{03F847F7-DF42-4DDA-90F1-F4943BDFCD7D}"/>
                  </a:ext>
                </a:extLst>
              </p:cNvPr>
              <p:cNvSpPr txBox="1">
                <a:spLocks noRot="1" noChangeAspect="1" noMove="1" noResize="1" noEditPoints="1" noAdjustHandles="1" noChangeArrowheads="1" noChangeShapeType="1" noTextEdit="1"/>
              </p:cNvSpPr>
              <p:nvPr/>
            </p:nvSpPr>
            <p:spPr>
              <a:xfrm>
                <a:off x="7616571" y="4489704"/>
                <a:ext cx="350177" cy="646331"/>
              </a:xfrm>
              <a:prstGeom prst="rect">
                <a:avLst/>
              </a:prstGeom>
              <a:blipFill>
                <a:blip r:embed="rId10"/>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95C154F-1317-4546-B2A6-5B8C91D17D2A}"/>
              </a:ext>
            </a:extLst>
          </p:cNvPr>
          <p:cNvSpPr>
            <a:spLocks noGrp="1"/>
          </p:cNvSpPr>
          <p:nvPr>
            <p:ph type="sldNum" sz="quarter" idx="12"/>
          </p:nvPr>
        </p:nvSpPr>
        <p:spPr/>
        <p:txBody>
          <a:bodyPr/>
          <a:lstStyle/>
          <a:p>
            <a:fld id="{E9919496-A2C7-42E2-9894-773DE60F8FAA}" type="slidenum">
              <a:rPr lang="en-US" smtClean="0"/>
              <a:t>13</a:t>
            </a:fld>
            <a:endParaRPr lang="en-US"/>
          </a:p>
        </p:txBody>
      </p:sp>
      <mc:AlternateContent xmlns:mc="http://schemas.openxmlformats.org/markup-compatibility/2006">
        <mc:Choice xmlns:p14="http://schemas.microsoft.com/office/powerpoint/2010/main" Requires="p14">
          <p:contentPart p14:bwMode="auto" r:id="rId11">
            <p14:nvContentPartPr>
              <p14:cNvPr id="4" name="Ink 3">
                <a:extLst>
                  <a:ext uri="{FF2B5EF4-FFF2-40B4-BE49-F238E27FC236}">
                    <a16:creationId xmlns:a16="http://schemas.microsoft.com/office/drawing/2014/main" id="{63160CC1-2B2B-4086-8809-48F9D4399977}"/>
                  </a:ext>
                </a:extLst>
              </p14:cNvPr>
              <p14:cNvContentPartPr/>
              <p14:nvPr/>
            </p14:nvContentPartPr>
            <p14:xfrm>
              <a:off x="5544360" y="3652560"/>
              <a:ext cx="740520" cy="346680"/>
            </p14:xfrm>
          </p:contentPart>
        </mc:Choice>
        <mc:Fallback>
          <p:pic>
            <p:nvPicPr>
              <p:cNvPr id="4" name="Ink 3">
                <a:extLst>
                  <a:ext uri="{FF2B5EF4-FFF2-40B4-BE49-F238E27FC236}">
                    <a16:creationId xmlns:a16="http://schemas.microsoft.com/office/drawing/2014/main" id="{63160CC1-2B2B-4086-8809-48F9D4399977}"/>
                  </a:ext>
                </a:extLst>
              </p:cNvPr>
              <p:cNvPicPr/>
              <p:nvPr/>
            </p:nvPicPr>
            <p:blipFill>
              <a:blip r:embed="rId12"/>
              <a:stretch>
                <a:fillRect/>
              </a:stretch>
            </p:blipFill>
            <p:spPr>
              <a:xfrm>
                <a:off x="5535000" y="3643200"/>
                <a:ext cx="759240" cy="365400"/>
              </a:xfrm>
              <a:prstGeom prst="rect">
                <a:avLst/>
              </a:prstGeom>
            </p:spPr>
          </p:pic>
        </mc:Fallback>
      </mc:AlternateContent>
    </p:spTree>
    <p:extLst>
      <p:ext uri="{BB962C8B-B14F-4D97-AF65-F5344CB8AC3E}">
        <p14:creationId xmlns:p14="http://schemas.microsoft.com/office/powerpoint/2010/main" val="259970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11" grpId="0"/>
      <p:bldP spid="54" grpId="0"/>
      <p:bldP spid="55" grpId="0"/>
      <p:bldP spid="56" grpId="0"/>
      <p:bldP spid="5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57595-6D3B-4182-B776-2E6DD4978973}"/>
              </a:ext>
            </a:extLst>
          </p:cNvPr>
          <p:cNvSpPr>
            <a:spLocks noGrp="1"/>
          </p:cNvSpPr>
          <p:nvPr>
            <p:ph type="title"/>
          </p:nvPr>
        </p:nvSpPr>
        <p:spPr/>
        <p:txBody>
          <a:bodyPr/>
          <a:lstStyle/>
          <a:p>
            <a:r>
              <a:rPr lang="en-US" dirty="0"/>
              <a:t>Which neurons to refine?</a:t>
            </a:r>
          </a:p>
        </p:txBody>
      </p:sp>
      <p:sp>
        <p:nvSpPr>
          <p:cNvPr id="4" name="Rectangle 3">
            <a:extLst>
              <a:ext uri="{FF2B5EF4-FFF2-40B4-BE49-F238E27FC236}">
                <a16:creationId xmlns:a16="http://schemas.microsoft.com/office/drawing/2014/main" id="{7CDB72B9-D8C7-4D73-810F-BDDEC552E791}"/>
              </a:ext>
            </a:extLst>
          </p:cNvPr>
          <p:cNvSpPr/>
          <p:nvPr/>
        </p:nvSpPr>
        <p:spPr>
          <a:xfrm>
            <a:off x="0" y="1781175"/>
            <a:ext cx="12192000" cy="4191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need to refine any neurons that can be proven to take only positive or negative values</a:t>
            </a:r>
          </a:p>
        </p:txBody>
      </p:sp>
      <p:sp>
        <p:nvSpPr>
          <p:cNvPr id="5" name="Rectangle 4">
            <a:extLst>
              <a:ext uri="{FF2B5EF4-FFF2-40B4-BE49-F238E27FC236}">
                <a16:creationId xmlns:a16="http://schemas.microsoft.com/office/drawing/2014/main" id="{54D2A643-A867-43BB-B692-ACEA508163F2}"/>
              </a:ext>
            </a:extLst>
          </p:cNvPr>
          <p:cNvSpPr/>
          <p:nvPr/>
        </p:nvSpPr>
        <p:spPr>
          <a:xfrm>
            <a:off x="0" y="3571875"/>
            <a:ext cx="12192000" cy="4191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For other neurons, we can use the same heuristics as for input refinement</a:t>
            </a:r>
          </a:p>
        </p:txBody>
      </p:sp>
      <p:sp>
        <p:nvSpPr>
          <p:cNvPr id="6" name="Rectangle 5">
            <a:extLst>
              <a:ext uri="{FF2B5EF4-FFF2-40B4-BE49-F238E27FC236}">
                <a16:creationId xmlns:a16="http://schemas.microsoft.com/office/drawing/2014/main" id="{B97DCAB5-EEC4-4392-AECD-65BD3C47927E}"/>
              </a:ext>
            </a:extLst>
          </p:cNvPr>
          <p:cNvSpPr/>
          <p:nvPr/>
        </p:nvSpPr>
        <p:spPr>
          <a:xfrm>
            <a:off x="0" y="5153025"/>
            <a:ext cx="12192000" cy="4191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MILP based refinement does not scale for deeper layers</a:t>
            </a:r>
          </a:p>
        </p:txBody>
      </p:sp>
      <p:sp>
        <p:nvSpPr>
          <p:cNvPr id="7" name="Slide Number Placeholder 6">
            <a:extLst>
              <a:ext uri="{FF2B5EF4-FFF2-40B4-BE49-F238E27FC236}">
                <a16:creationId xmlns:a16="http://schemas.microsoft.com/office/drawing/2014/main" id="{4AAC7D9C-5A1A-46DE-BD08-4ED2391194AE}"/>
              </a:ext>
            </a:extLst>
          </p:cNvPr>
          <p:cNvSpPr>
            <a:spLocks noGrp="1"/>
          </p:cNvSpPr>
          <p:nvPr>
            <p:ph type="sldNum" sz="quarter" idx="12"/>
          </p:nvPr>
        </p:nvSpPr>
        <p:spPr/>
        <p:txBody>
          <a:bodyPr/>
          <a:lstStyle/>
          <a:p>
            <a:fld id="{B04D6A16-2EE4-45F1-AA2B-446F928CC445}" type="slidenum">
              <a:rPr lang="en-US" smtClean="0"/>
              <a:t>14</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75BF9160-3452-4D0B-90D0-BC2E86C695F3}"/>
                  </a:ext>
                </a:extLst>
              </p14:cNvPr>
              <p14:cNvContentPartPr/>
              <p14:nvPr/>
            </p14:nvContentPartPr>
            <p14:xfrm>
              <a:off x="4774680" y="999000"/>
              <a:ext cx="2979720" cy="445320"/>
            </p14:xfrm>
          </p:contentPart>
        </mc:Choice>
        <mc:Fallback>
          <p:pic>
            <p:nvPicPr>
              <p:cNvPr id="3" name="Ink 2">
                <a:extLst>
                  <a:ext uri="{FF2B5EF4-FFF2-40B4-BE49-F238E27FC236}">
                    <a16:creationId xmlns:a16="http://schemas.microsoft.com/office/drawing/2014/main" id="{75BF9160-3452-4D0B-90D0-BC2E86C695F3}"/>
                  </a:ext>
                </a:extLst>
              </p:cNvPr>
              <p:cNvPicPr/>
              <p:nvPr/>
            </p:nvPicPr>
            <p:blipFill>
              <a:blip r:embed="rId3"/>
              <a:stretch>
                <a:fillRect/>
              </a:stretch>
            </p:blipFill>
            <p:spPr>
              <a:xfrm>
                <a:off x="4765320" y="989640"/>
                <a:ext cx="2998440" cy="464040"/>
              </a:xfrm>
              <a:prstGeom prst="rect">
                <a:avLst/>
              </a:prstGeom>
            </p:spPr>
          </p:pic>
        </mc:Fallback>
      </mc:AlternateContent>
    </p:spTree>
    <p:extLst>
      <p:ext uri="{BB962C8B-B14F-4D97-AF65-F5344CB8AC3E}">
        <p14:creationId xmlns:p14="http://schemas.microsoft.com/office/powerpoint/2010/main" val="2352852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03481-5758-43CC-A7D4-B7F1E98AEECF}"/>
              </a:ext>
            </a:extLst>
          </p:cNvPr>
          <p:cNvSpPr>
            <a:spLocks noGrp="1"/>
          </p:cNvSpPr>
          <p:nvPr>
            <p:ph type="title"/>
          </p:nvPr>
        </p:nvSpPr>
        <p:spPr>
          <a:xfrm>
            <a:off x="0" y="3175"/>
            <a:ext cx="12192000" cy="1325563"/>
          </a:xfrm>
        </p:spPr>
        <p:txBody>
          <a:bodyPr>
            <a:normAutofit/>
          </a:bodyPr>
          <a:lstStyle/>
          <a:p>
            <a:r>
              <a:rPr lang="en-US" sz="3200" dirty="0"/>
              <a:t>A general recipe for designing optimal single neuron </a:t>
            </a:r>
            <a:r>
              <a:rPr lang="en-US" sz="3200" dirty="0" err="1"/>
              <a:t>ReLU</a:t>
            </a:r>
            <a:r>
              <a:rPr lang="en-US" sz="3200" dirty="0"/>
              <a:t> transformers </a:t>
            </a:r>
          </a:p>
        </p:txBody>
      </p:sp>
      <p:sp>
        <p:nvSpPr>
          <p:cNvPr id="4" name="Slide Number Placeholder 3">
            <a:extLst>
              <a:ext uri="{FF2B5EF4-FFF2-40B4-BE49-F238E27FC236}">
                <a16:creationId xmlns:a16="http://schemas.microsoft.com/office/drawing/2014/main" id="{4905EB29-7782-4FE5-8BB9-B8AB23C97658}"/>
              </a:ext>
            </a:extLst>
          </p:cNvPr>
          <p:cNvSpPr>
            <a:spLocks noGrp="1"/>
          </p:cNvSpPr>
          <p:nvPr>
            <p:ph type="sldNum" sz="quarter" idx="12"/>
          </p:nvPr>
        </p:nvSpPr>
        <p:spPr/>
        <p:txBody>
          <a:bodyPr/>
          <a:lstStyle/>
          <a:p>
            <a:fld id="{2789AA6E-AD3E-4971-87C5-9D480164E1D6}" type="slidenum">
              <a:rPr lang="en-US" smtClean="0"/>
              <a:t>15</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A1AB8D10-728C-44DA-8BAE-5B01AF568D29}"/>
                  </a:ext>
                </a:extLst>
              </p:cNvPr>
              <p:cNvSpPr/>
              <p:nvPr/>
            </p:nvSpPr>
            <p:spPr>
              <a:xfrm>
                <a:off x="0" y="1483360"/>
                <a:ext cx="12192000" cy="721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Consider a </a:t>
                </a:r>
                <a:r>
                  <a:rPr lang="en-US" dirty="0" err="1">
                    <a:solidFill>
                      <a:schemeClr val="tx1"/>
                    </a:solidFill>
                  </a:rPr>
                  <a:t>ReLU</a:t>
                </a:r>
                <a:r>
                  <a:rPr lang="en-US" dirty="0">
                    <a:solidFill>
                      <a:schemeClr val="tx1"/>
                    </a:solidFill>
                  </a:rPr>
                  <a:t> layer with </a:t>
                </a:r>
                <a14:m>
                  <m:oMath xmlns:m="http://schemas.openxmlformats.org/officeDocument/2006/math">
                    <m:r>
                      <a:rPr lang="en-US" b="0" i="1" smtClean="0">
                        <a:solidFill>
                          <a:schemeClr val="tx1"/>
                        </a:solidFill>
                        <a:latin typeface="Cambria Math" panose="02040503050406030204" pitchFamily="18" charset="0"/>
                      </a:rPr>
                      <m:t>𝑛</m:t>
                    </m:r>
                  </m:oMath>
                </a14:m>
                <a:r>
                  <a:rPr lang="en-US" dirty="0">
                    <a:solidFill>
                      <a:schemeClr val="tx1"/>
                    </a:solidFill>
                  </a:rPr>
                  <a:t> assignments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𝑦</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𝑅𝑒𝐿𝑈</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oMath>
                </a14:m>
                <a:r>
                  <a:rPr lang="en-US" dirty="0">
                    <a:solidFill>
                      <a:schemeClr val="tx1"/>
                    </a:solidFill>
                  </a:rPr>
                  <a:t>. Suppose we have computed a convex shape </a:t>
                </a:r>
                <a14:m>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𝒮</m:t>
                    </m:r>
                  </m:oMath>
                </a14:m>
                <a:r>
                  <a:rPr lang="en-US" dirty="0">
                    <a:solidFill>
                      <a:schemeClr val="tx1"/>
                    </a:solidFill>
                  </a:rPr>
                  <a:t> (e.g., Zonotope or Box) that contains all values possible for </a:t>
                </a:r>
                <a14:m>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𝑥</m:t>
                        </m:r>
                      </m:e>
                      <m:sub>
                        <m:r>
                          <a:rPr lang="en-US" b="0" i="1" smtClean="0">
                            <a:solidFill>
                              <a:schemeClr val="tx1"/>
                            </a:solidFill>
                            <a:latin typeface="Cambria Math" panose="02040503050406030204" pitchFamily="18" charset="0"/>
                          </a:rPr>
                          <m:t>𝑖</m:t>
                        </m:r>
                      </m:sub>
                    </m:sSub>
                  </m:oMath>
                </a14:m>
                <a:endParaRPr lang="en-US" dirty="0">
                  <a:solidFill>
                    <a:schemeClr val="tx1"/>
                  </a:solidFill>
                </a:endParaRPr>
              </a:p>
            </p:txBody>
          </p:sp>
        </mc:Choice>
        <mc:Fallback xmlns="">
          <p:sp>
            <p:nvSpPr>
              <p:cNvPr id="5" name="Rectangle 4">
                <a:extLst>
                  <a:ext uri="{FF2B5EF4-FFF2-40B4-BE49-F238E27FC236}">
                    <a16:creationId xmlns:a16="http://schemas.microsoft.com/office/drawing/2014/main" id="{A1AB8D10-728C-44DA-8BAE-5B01AF568D29}"/>
                  </a:ext>
                </a:extLst>
              </p:cNvPr>
              <p:cNvSpPr>
                <a:spLocks noRot="1" noChangeAspect="1" noMove="1" noResize="1" noEditPoints="1" noAdjustHandles="1" noChangeArrowheads="1" noChangeShapeType="1" noTextEdit="1"/>
              </p:cNvSpPr>
              <p:nvPr/>
            </p:nvSpPr>
            <p:spPr>
              <a:xfrm>
                <a:off x="0" y="1483360"/>
                <a:ext cx="12192000" cy="721360"/>
              </a:xfrm>
              <a:prstGeom prst="rect">
                <a:avLst/>
              </a:prstGeom>
              <a:blipFill>
                <a:blip r:embed="rId2"/>
                <a:stretch>
                  <a:fillRect l="-150" r="-600" b="-75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285FDB6-F33B-4031-B14D-385B5E5386F7}"/>
                  </a:ext>
                </a:extLst>
              </p:cNvPr>
              <p:cNvSpPr/>
              <p:nvPr/>
            </p:nvSpPr>
            <p:spPr>
              <a:xfrm>
                <a:off x="0" y="3068320"/>
                <a:ext cx="12192000" cy="609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best transformer for a single </a:t>
                </a:r>
                <a:r>
                  <a:rPr lang="en-US" dirty="0" err="1">
                    <a:solidFill>
                      <a:schemeClr val="bg1"/>
                    </a:solidFill>
                  </a:rPr>
                  <a:t>ReLU</a:t>
                </a:r>
                <a:r>
                  <a:rPr lang="en-US" dirty="0">
                    <a:solidFill>
                      <a:schemeClr val="bg1"/>
                    </a:solidFill>
                  </a:rPr>
                  <a:t> operation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𝑦</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𝑅𝑒𝐿𝑈</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a14:m>
                <a:r>
                  <a:rPr lang="en-US" dirty="0">
                    <a:solidFill>
                      <a:schemeClr val="bg1"/>
                    </a:solidFill>
                  </a:rPr>
                  <a:t> can be designed by computing:</a:t>
                </a:r>
              </a:p>
            </p:txBody>
          </p:sp>
        </mc:Choice>
        <mc:Fallback xmlns="">
          <p:sp>
            <p:nvSpPr>
              <p:cNvPr id="6" name="Rectangle 5">
                <a:extLst>
                  <a:ext uri="{FF2B5EF4-FFF2-40B4-BE49-F238E27FC236}">
                    <a16:creationId xmlns:a16="http://schemas.microsoft.com/office/drawing/2014/main" id="{5285FDB6-F33B-4031-B14D-385B5E5386F7}"/>
                  </a:ext>
                </a:extLst>
              </p:cNvPr>
              <p:cNvSpPr>
                <a:spLocks noRot="1" noChangeAspect="1" noMove="1" noResize="1" noEditPoints="1" noAdjustHandles="1" noChangeArrowheads="1" noChangeShapeType="1" noTextEdit="1"/>
              </p:cNvSpPr>
              <p:nvPr/>
            </p:nvSpPr>
            <p:spPr>
              <a:xfrm>
                <a:off x="0" y="3068320"/>
                <a:ext cx="12192000" cy="609600"/>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1EAC87-544A-4FDD-A5E2-A120DF339F06}"/>
                  </a:ext>
                </a:extLst>
              </p:cNvPr>
              <p:cNvSpPr txBox="1"/>
              <p:nvPr/>
            </p:nvSpPr>
            <p:spPr>
              <a:xfrm>
                <a:off x="0" y="4007168"/>
                <a:ext cx="12192000" cy="107721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ctrlPr>
                            <a:rPr lang="en-US" sz="2400" b="0" i="1" smtClean="0">
                              <a:solidFill>
                                <a:schemeClr val="tx1"/>
                              </a:solidFill>
                              <a:latin typeface="Cambria Math" panose="02040503050406030204" pitchFamily="18" charset="0"/>
                              <a:ea typeface="Cambria Math" panose="02040503050406030204" pitchFamily="18" charset="0"/>
                            </a:rPr>
                          </m:ctrlPr>
                        </m:dPr>
                        <m:e>
                          <m:r>
                            <a:rPr lang="en-US" sz="2400" i="1" smtClean="0">
                              <a:solidFill>
                                <a:schemeClr val="tx1"/>
                              </a:solidFill>
                              <a:latin typeface="Cambria Math" panose="02040503050406030204" pitchFamily="18" charset="0"/>
                              <a:ea typeface="Cambria Math" panose="02040503050406030204" pitchFamily="18" charset="0"/>
                            </a:rPr>
                            <m:t>𝒮</m:t>
                          </m:r>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≤0,</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𝑦</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=0}</m:t>
                          </m:r>
                        </m:e>
                      </m:d>
                      <m:r>
                        <a:rPr lang="en-US" sz="2400" b="0" i="1" smtClean="0">
                          <a:solidFill>
                            <a:schemeClr val="tx1"/>
                          </a:solidFill>
                          <a:latin typeface="Cambria Math" panose="02040503050406030204" pitchFamily="18" charset="0"/>
                          <a:ea typeface="Cambria Math" panose="02040503050406030204" pitchFamily="18" charset="0"/>
                        </a:rPr>
                        <m:t>∪(</m:t>
                      </m:r>
                      <m:r>
                        <a:rPr lang="en-US" sz="2400" b="0" i="1" smtClean="0">
                          <a:solidFill>
                            <a:schemeClr val="tx1"/>
                          </a:solidFill>
                          <a:latin typeface="Cambria Math" panose="02040503050406030204" pitchFamily="18" charset="0"/>
                          <a:ea typeface="Cambria Math" panose="02040503050406030204" pitchFamily="18" charset="0"/>
                        </a:rPr>
                        <m:t>𝒮</m:t>
                      </m:r>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≥0,</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𝑦</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sSub>
                        <m:sSubPr>
                          <m:ctrlPr>
                            <a:rPr lang="en-US" sz="2400" b="0" i="1" smtClean="0">
                              <a:solidFill>
                                <a:schemeClr val="tx1"/>
                              </a:solidFill>
                              <a:latin typeface="Cambria Math" panose="02040503050406030204" pitchFamily="18" charset="0"/>
                              <a:ea typeface="Cambria Math" panose="02040503050406030204" pitchFamily="18" charset="0"/>
                            </a:rPr>
                          </m:ctrlPr>
                        </m:sSubPr>
                        <m:e>
                          <m:r>
                            <a:rPr lang="en-US" sz="2400" b="0" i="1" smtClean="0">
                              <a:solidFill>
                                <a:schemeClr val="tx1"/>
                              </a:solidFill>
                              <a:latin typeface="Cambria Math" panose="02040503050406030204" pitchFamily="18" charset="0"/>
                              <a:ea typeface="Cambria Math" panose="02040503050406030204" pitchFamily="18" charset="0"/>
                            </a:rPr>
                            <m:t>𝑥</m:t>
                          </m:r>
                        </m:e>
                        <m:sub>
                          <m:r>
                            <a:rPr lang="en-US" sz="2400" b="0" i="1" smtClean="0">
                              <a:solidFill>
                                <a:schemeClr val="tx1"/>
                              </a:solidFill>
                              <a:latin typeface="Cambria Math" panose="02040503050406030204" pitchFamily="18" charset="0"/>
                              <a:ea typeface="Cambria Math" panose="02040503050406030204" pitchFamily="18" charset="0"/>
                            </a:rPr>
                            <m:t>𝑖</m:t>
                          </m:r>
                        </m:sub>
                      </m:sSub>
                      <m:r>
                        <a:rPr lang="en-US" sz="2400" b="0" i="1" smtClean="0">
                          <a:solidFill>
                            <a:schemeClr val="tx1"/>
                          </a:solidFill>
                          <a:latin typeface="Cambria Math" panose="02040503050406030204" pitchFamily="18" charset="0"/>
                          <a:ea typeface="Cambria Math" panose="02040503050406030204" pitchFamily="18" charset="0"/>
                        </a:rPr>
                        <m:t>})</m:t>
                      </m:r>
                    </m:oMath>
                  </m:oMathPara>
                </a14:m>
                <a:endParaRPr lang="en-US" sz="2400" b="0" dirty="0">
                  <a:solidFill>
                    <a:schemeClr val="tx1"/>
                  </a:solidFill>
                  <a:ea typeface="Cambria Math" panose="02040503050406030204" pitchFamily="18" charset="0"/>
                </a:endParaRPr>
              </a:p>
              <a:p>
                <a:pPr algn="ctr"/>
                <a:endParaRPr lang="en-US" sz="2000" dirty="0"/>
              </a:p>
              <a:p>
                <a:pPr algn="ctr"/>
                <a:r>
                  <a:rPr lang="en-US" sz="2000" dirty="0"/>
                  <a:t>Here </a:t>
                </a:r>
                <a14:m>
                  <m:oMath xmlns:m="http://schemas.openxmlformats.org/officeDocument/2006/math">
                    <m:r>
                      <a:rPr lang="en-US" sz="2000" b="0" i="1" smtClean="0">
                        <a:latin typeface="Cambria Math" panose="02040503050406030204" pitchFamily="18" charset="0"/>
                      </a:rPr>
                      <m:t>∩</m:t>
                    </m:r>
                  </m:oMath>
                </a14:m>
                <a:r>
                  <a:rPr lang="en-US" sz="2000" dirty="0"/>
                  <a:t> is the intersection and </a:t>
                </a:r>
                <a14:m>
                  <m:oMath xmlns:m="http://schemas.openxmlformats.org/officeDocument/2006/math">
                    <m:r>
                      <a:rPr lang="en-US" sz="2000" b="0" i="1" smtClean="0">
                        <a:latin typeface="Cambria Math" panose="02040503050406030204" pitchFamily="18" charset="0"/>
                      </a:rPr>
                      <m:t>∪</m:t>
                    </m:r>
                  </m:oMath>
                </a14:m>
                <a:r>
                  <a:rPr lang="en-US" sz="2000" dirty="0"/>
                  <a:t> is the union</a:t>
                </a:r>
              </a:p>
            </p:txBody>
          </p:sp>
        </mc:Choice>
        <mc:Fallback xmlns="">
          <p:sp>
            <p:nvSpPr>
              <p:cNvPr id="7" name="TextBox 6">
                <a:extLst>
                  <a:ext uri="{FF2B5EF4-FFF2-40B4-BE49-F238E27FC236}">
                    <a16:creationId xmlns:a16="http://schemas.microsoft.com/office/drawing/2014/main" id="{0F1EAC87-544A-4FDD-A5E2-A120DF339F06}"/>
                  </a:ext>
                </a:extLst>
              </p:cNvPr>
              <p:cNvSpPr txBox="1">
                <a:spLocks noRot="1" noChangeAspect="1" noMove="1" noResize="1" noEditPoints="1" noAdjustHandles="1" noChangeArrowheads="1" noChangeShapeType="1" noTextEdit="1"/>
              </p:cNvSpPr>
              <p:nvPr/>
            </p:nvSpPr>
            <p:spPr>
              <a:xfrm>
                <a:off x="0" y="4007168"/>
                <a:ext cx="12192000" cy="1077218"/>
              </a:xfrm>
              <a:prstGeom prst="rect">
                <a:avLst/>
              </a:prstGeom>
              <a:blipFill>
                <a:blip r:embed="rId4"/>
                <a:stretch>
                  <a:fillRect b="-904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21B7313-5911-4C09-9E81-66BDD9C5C6B2}"/>
                  </a:ext>
                </a:extLst>
              </p14:cNvPr>
              <p14:cNvContentPartPr/>
              <p14:nvPr/>
            </p14:nvContentPartPr>
            <p14:xfrm>
              <a:off x="573840" y="3580200"/>
              <a:ext cx="6728760" cy="3039480"/>
            </p14:xfrm>
          </p:contentPart>
        </mc:Choice>
        <mc:Fallback>
          <p:pic>
            <p:nvPicPr>
              <p:cNvPr id="3" name="Ink 2">
                <a:extLst>
                  <a:ext uri="{FF2B5EF4-FFF2-40B4-BE49-F238E27FC236}">
                    <a16:creationId xmlns:a16="http://schemas.microsoft.com/office/drawing/2014/main" id="{C21B7313-5911-4C09-9E81-66BDD9C5C6B2}"/>
                  </a:ext>
                </a:extLst>
              </p:cNvPr>
              <p:cNvPicPr/>
              <p:nvPr/>
            </p:nvPicPr>
            <p:blipFill>
              <a:blip r:embed="rId6"/>
              <a:stretch>
                <a:fillRect/>
              </a:stretch>
            </p:blipFill>
            <p:spPr>
              <a:xfrm>
                <a:off x="564480" y="3570840"/>
                <a:ext cx="6747480" cy="3058200"/>
              </a:xfrm>
              <a:prstGeom prst="rect">
                <a:avLst/>
              </a:prstGeom>
            </p:spPr>
          </p:pic>
        </mc:Fallback>
      </mc:AlternateContent>
    </p:spTree>
    <p:extLst>
      <p:ext uri="{BB962C8B-B14F-4D97-AF65-F5344CB8AC3E}">
        <p14:creationId xmlns:p14="http://schemas.microsoft.com/office/powerpoint/2010/main" val="365824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433070F0-9C65-42BD-B734-0A4896C605E4}"/>
                  </a:ext>
                </a:extLst>
              </p:cNvPr>
              <p:cNvSpPr/>
              <p:nvPr/>
            </p:nvSpPr>
            <p:spPr>
              <a:xfrm>
                <a:off x="269993" y="2233020"/>
                <a:ext cx="4770052" cy="37263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000" b="0" i="1" smtClean="0">
                              <a:solidFill>
                                <a:schemeClr val="accent1"/>
                              </a:solidFill>
                              <a:latin typeface="Cambria Math" panose="02040503050406030204" pitchFamily="18" charset="0"/>
                            </a:rPr>
                          </m:ctrlPr>
                        </m:sSubSupPr>
                        <m:e>
                          <m:r>
                            <a:rPr lang="en-US" sz="2000" b="0" i="1" smtClean="0">
                              <a:solidFill>
                                <a:schemeClr val="accent1"/>
                              </a:solidFill>
                              <a:latin typeface="Cambria Math" panose="02040503050406030204" pitchFamily="18" charset="0"/>
                            </a:rPr>
                            <m:t>𝑢</m:t>
                          </m:r>
                        </m:e>
                        <m:sub>
                          <m:r>
                            <a:rPr lang="en-US" sz="2000" b="0" i="1" smtClean="0">
                              <a:solidFill>
                                <a:schemeClr val="accent1"/>
                              </a:solidFill>
                              <a:latin typeface="Cambria Math" panose="02040503050406030204" pitchFamily="18" charset="0"/>
                            </a:rPr>
                            <m:t>7</m:t>
                          </m:r>
                        </m:sub>
                        <m:sup>
                          <m:r>
                            <a:rPr lang="en-US" sz="2000" b="0" i="1" smtClean="0">
                              <a:solidFill>
                                <a:schemeClr val="accent1"/>
                              </a:solidFill>
                              <a:latin typeface="Cambria Math" panose="02040503050406030204" pitchFamily="18" charset="0"/>
                            </a:rPr>
                            <m:t>′</m:t>
                          </m:r>
                        </m:sup>
                      </m:sSubSup>
                      <m:r>
                        <a:rPr lang="en-US" sz="2000" b="0" i="1" smtClean="0">
                          <a:solidFill>
                            <a:schemeClr val="accent1"/>
                          </a:solidFill>
                          <a:latin typeface="Cambria Math" panose="02040503050406030204" pitchFamily="18" charset="0"/>
                        </a:rPr>
                        <m:t>≔</m:t>
                      </m:r>
                      <m:func>
                        <m:funcPr>
                          <m:ctrlPr>
                            <a:rPr lang="en-US" sz="2000" b="0" i="1" smtClean="0">
                              <a:solidFill>
                                <a:schemeClr val="accent1"/>
                              </a:solidFill>
                              <a:latin typeface="Cambria Math" panose="02040503050406030204" pitchFamily="18" charset="0"/>
                            </a:rPr>
                          </m:ctrlPr>
                        </m:funcPr>
                        <m:fName>
                          <m:r>
                            <m:rPr>
                              <m:sty m:val="p"/>
                            </m:rPr>
                            <a:rPr lang="en-US" sz="2000" b="0" i="0" smtClean="0">
                              <a:solidFill>
                                <a:schemeClr val="accent1"/>
                              </a:solidFill>
                              <a:latin typeface="Cambria Math" panose="02040503050406030204" pitchFamily="18" charset="0"/>
                            </a:rPr>
                            <m:t>m</m:t>
                          </m:r>
                          <m:r>
                            <a:rPr lang="en-US" sz="2000" b="0" i="1" smtClean="0">
                              <a:solidFill>
                                <a:schemeClr val="accent1"/>
                              </a:solidFill>
                              <a:latin typeface="Cambria Math" panose="02040503050406030204" pitchFamily="18" charset="0"/>
                            </a:rPr>
                            <m:t>𝑎𝑥</m:t>
                          </m:r>
                        </m:fName>
                        <m:e>
                          <m:sSub>
                            <m:sSubPr>
                              <m:ctrlPr>
                                <a:rPr lang="en-US" sz="2000" b="0" i="1" smtClean="0">
                                  <a:solidFill>
                                    <a:schemeClr val="accent1"/>
                                  </a:solidFill>
                                  <a:latin typeface="Cambria Math" panose="02040503050406030204" pitchFamily="18" charset="0"/>
                                </a:rPr>
                              </m:ctrlPr>
                            </m:sSubPr>
                            <m:e>
                              <m:r>
                                <a:rPr lang="en-US" sz="2000" b="0" i="1" smtClean="0">
                                  <a:solidFill>
                                    <a:schemeClr val="accent1"/>
                                  </a:solidFill>
                                  <a:latin typeface="Cambria Math" panose="02040503050406030204" pitchFamily="18" charset="0"/>
                                </a:rPr>
                                <m:t>𝑥</m:t>
                              </m:r>
                            </m:e>
                            <m:sub>
                              <m:r>
                                <a:rPr lang="en-US" sz="2000" b="0" i="1" smtClean="0">
                                  <a:solidFill>
                                    <a:schemeClr val="accent1"/>
                                  </a:solidFill>
                                  <a:latin typeface="Cambria Math" panose="02040503050406030204" pitchFamily="18" charset="0"/>
                                </a:rPr>
                                <m:t>7</m:t>
                              </m:r>
                            </m:sub>
                          </m:sSub>
                        </m:e>
                      </m:func>
                    </m:oMath>
                  </m:oMathPara>
                </a14:m>
                <a:endParaRPr lang="en-US" sz="2000" b="0" dirty="0">
                  <a:solidFill>
                    <a:schemeClr val="accent1"/>
                  </a:solidFill>
                </a:endParaRPr>
              </a:p>
              <a:p>
                <a:pPr algn="ctr"/>
                <a:r>
                  <a:rPr lang="en-US" sz="2000" dirty="0" err="1">
                    <a:solidFill>
                      <a:schemeClr val="tx1"/>
                    </a:solidFill>
                  </a:rPr>
                  <a:t>s.t.</a:t>
                </a:r>
                <a:r>
                  <a:rPr lang="en-US" sz="2000" dirty="0">
                    <a:solidFill>
                      <a:schemeClr val="tx1"/>
                    </a:solidFill>
                  </a:rPr>
                  <a: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7</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5</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6</m:t>
                        </m:r>
                      </m:sub>
                    </m:sSub>
                    <m:r>
                      <a:rPr lang="en-US" sz="2000" b="0" i="1" smtClean="0">
                        <a:solidFill>
                          <a:schemeClr val="tx1"/>
                        </a:solidFill>
                        <a:latin typeface="Cambria Math" panose="02040503050406030204" pitchFamily="18" charset="0"/>
                      </a:rPr>
                      <m:t>−1,</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𝟏</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𝟕</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𝟒</m:t>
                    </m:r>
                    <m:r>
                      <a:rPr lang="en-US" sz="2000" b="1" i="1" smtClean="0">
                        <a:solidFill>
                          <a:schemeClr val="accent6"/>
                        </a:solidFill>
                        <a:latin typeface="Cambria Math" panose="02040503050406030204" pitchFamily="18" charset="0"/>
                      </a:rPr>
                      <m:t>,</m:t>
                    </m:r>
                  </m:oMath>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≥0,</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3</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≤0.5.</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3</m:t>
                          </m:r>
                        </m:sub>
                      </m:sSub>
                      <m:r>
                        <a:rPr lang="en-US" sz="2000" b="0" i="1" smtClean="0">
                          <a:solidFill>
                            <a:schemeClr val="accent2"/>
                          </a:solidFill>
                          <a:latin typeface="Cambria Math" panose="02040503050406030204" pitchFamily="18" charset="0"/>
                        </a:rPr>
                        <m:t>+1,</m:t>
                      </m:r>
                    </m:oMath>
                  </m:oMathPara>
                </a14:m>
                <a:endParaRPr lang="en-US" sz="2000" b="0" i="1" dirty="0">
                  <a:solidFill>
                    <a:schemeClr val="accent2"/>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𝟓</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i="1" dirty="0">
                  <a:solidFill>
                    <a:schemeClr val="accent6"/>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≥0,</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4</m:t>
                          </m:r>
                        </m:sub>
                      </m:sSub>
                      <m:r>
                        <a:rPr lang="en-US" sz="2000" b="0" i="1" smtClean="0">
                          <a:solidFill>
                            <a:schemeClr val="accent2"/>
                          </a:solidFill>
                          <a:latin typeface="Cambria Math" panose="02040503050406030204" pitchFamily="18" charset="0"/>
                        </a:rPr>
                        <m:t>, </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≤0.5.</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4</m:t>
                          </m:r>
                        </m:sub>
                      </m:sSub>
                      <m:r>
                        <a:rPr lang="en-US" sz="2000" b="0" i="1" smtClean="0">
                          <a:solidFill>
                            <a:schemeClr val="accent2"/>
                          </a:solidFill>
                          <a:latin typeface="Cambria Math" panose="02040503050406030204" pitchFamily="18" charset="0"/>
                        </a:rPr>
                        <m:t>+1</m:t>
                      </m:r>
                      <m:r>
                        <a:rPr lang="en-US" sz="2000" b="0" i="1" smtClean="0">
                          <a:solidFill>
                            <a:schemeClr val="tx1"/>
                          </a:solidFill>
                          <a:latin typeface="Cambria Math" panose="02040503050406030204" pitchFamily="18" charset="0"/>
                        </a:rPr>
                        <m:t>,</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𝟔</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𝟑</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oMath>
                </a14:m>
                <a:r>
                  <a:rPr lang="en-US" sz="2000" b="1" i="1" dirty="0">
                    <a:solidFill>
                      <a:schemeClr val="accent6"/>
                    </a:solidFill>
                    <a:latin typeface="Cambria Math" panose="02040503050406030204" pitchFamily="18" charset="0"/>
                  </a:rPr>
                  <a:t>,</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4</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𝟒</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≤1,−1≤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≤1</m:t>
                      </m:r>
                    </m:oMath>
                  </m:oMathPara>
                </a14:m>
                <a:endParaRPr lang="en-US" sz="2000" b="0" dirty="0">
                  <a:solidFill>
                    <a:schemeClr val="tx1"/>
                  </a:solidFill>
                </a:endParaRPr>
              </a:p>
              <a:p>
                <a:pPr algn="ctr"/>
                <a:r>
                  <a:rPr lang="en-US" sz="2000" b="1" dirty="0">
                    <a:solidFill>
                      <a:schemeClr val="tx1"/>
                    </a:solidFill>
                  </a:rPr>
                  <a:t>Result: </a:t>
                </a:r>
                <a14:m>
                  <m:oMath xmlns:m="http://schemas.openxmlformats.org/officeDocument/2006/math">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7</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r>
                      <a:rPr lang="en-US" sz="2000" b="0" i="1" smtClean="0">
                        <a:solidFill>
                          <a:srgbClr val="C00000"/>
                        </a:solidFill>
                        <a:latin typeface="Cambria Math" panose="02040503050406030204" pitchFamily="18" charset="0"/>
                      </a:rPr>
                      <m:t>4</m:t>
                    </m:r>
                  </m:oMath>
                </a14:m>
                <a:endParaRPr lang="en-US" sz="2000" dirty="0">
                  <a:solidFill>
                    <a:schemeClr val="tx1"/>
                  </a:solidFill>
                </a:endParaRPr>
              </a:p>
            </p:txBody>
          </p:sp>
        </mc:Choice>
        <mc:Fallback xmlns="">
          <p:sp>
            <p:nvSpPr>
              <p:cNvPr id="22" name="Rectangle 21">
                <a:extLst>
                  <a:ext uri="{FF2B5EF4-FFF2-40B4-BE49-F238E27FC236}">
                    <a16:creationId xmlns:a16="http://schemas.microsoft.com/office/drawing/2014/main" id="{433070F0-9C65-42BD-B734-0A4896C605E4}"/>
                  </a:ext>
                </a:extLst>
              </p:cNvPr>
              <p:cNvSpPr>
                <a:spLocks noRot="1" noChangeAspect="1" noMove="1" noResize="1" noEditPoints="1" noAdjustHandles="1" noChangeArrowheads="1" noChangeShapeType="1" noTextEdit="1"/>
              </p:cNvSpPr>
              <p:nvPr/>
            </p:nvSpPr>
            <p:spPr>
              <a:xfrm>
                <a:off x="269993" y="2233020"/>
                <a:ext cx="4770052" cy="3726350"/>
              </a:xfrm>
              <a:prstGeom prst="rect">
                <a:avLst/>
              </a:prstGeom>
              <a:blipFill>
                <a:blip r:embed="rId2"/>
                <a:stretch>
                  <a:fillRect/>
                </a:stretch>
              </a:blipFill>
              <a:ln>
                <a:noFill/>
              </a:ln>
            </p:spPr>
            <p:txBody>
              <a:bodyPr/>
              <a:lstStyle/>
              <a:p>
                <a:r>
                  <a:rPr lang="en-US">
                    <a:noFill/>
                  </a:rPr>
                  <a:t> </a:t>
                </a:r>
              </a:p>
            </p:txBody>
          </p:sp>
        </mc:Fallback>
      </mc:AlternateContent>
      <p:sp>
        <p:nvSpPr>
          <p:cNvPr id="23" name="Title 22">
            <a:extLst>
              <a:ext uri="{FF2B5EF4-FFF2-40B4-BE49-F238E27FC236}">
                <a16:creationId xmlns:a16="http://schemas.microsoft.com/office/drawing/2014/main" id="{CF770616-AC6F-471D-92A2-2A3DF3EAA3DC}"/>
              </a:ext>
            </a:extLst>
          </p:cNvPr>
          <p:cNvSpPr>
            <a:spLocks noGrp="1"/>
          </p:cNvSpPr>
          <p:nvPr>
            <p:ph type="title"/>
          </p:nvPr>
        </p:nvSpPr>
        <p:spPr>
          <a:xfrm>
            <a:off x="36575" y="27432"/>
            <a:ext cx="11322301" cy="1325563"/>
          </a:xfrm>
        </p:spPr>
        <p:txBody>
          <a:bodyPr/>
          <a:lstStyle/>
          <a:p>
            <a:r>
              <a:rPr lang="en-US" dirty="0"/>
              <a:t>Refining with Triangle based LP yields no benefit</a:t>
            </a:r>
          </a:p>
        </p:txBody>
      </p:sp>
      <p:pic>
        <p:nvPicPr>
          <p:cNvPr id="28" name="Picture 27">
            <a:extLst>
              <a:ext uri="{FF2B5EF4-FFF2-40B4-BE49-F238E27FC236}">
                <a16:creationId xmlns:a16="http://schemas.microsoft.com/office/drawing/2014/main" id="{53DDBBE2-FBBC-4E35-BD3B-8E2B24D7D3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3341" y="1352995"/>
            <a:ext cx="4424820" cy="2743200"/>
          </a:xfrm>
          <a:prstGeom prst="rect">
            <a:avLst/>
          </a:prstGeom>
          <a:ln>
            <a:noFill/>
          </a:ln>
          <a:effectLst>
            <a:outerShdw blurRad="292100" dist="139700" dir="2700000" algn="tl" rotWithShape="0">
              <a:srgbClr val="333333">
                <a:alpha val="65000"/>
              </a:srgbClr>
            </a:outerShdw>
          </a:effectLst>
        </p:spPr>
      </p:pic>
      <p:pic>
        <p:nvPicPr>
          <p:cNvPr id="30" name="Picture 29">
            <a:extLst>
              <a:ext uri="{FF2B5EF4-FFF2-40B4-BE49-F238E27FC236}">
                <a16:creationId xmlns:a16="http://schemas.microsoft.com/office/drawing/2014/main" id="{D2BA58B5-F746-45B6-8B8D-4B138B9ADE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3341" y="3955637"/>
            <a:ext cx="4424820" cy="2743200"/>
          </a:xfrm>
          <a:prstGeom prst="rect">
            <a:avLst/>
          </a:prstGeom>
          <a:ln>
            <a:noFill/>
          </a:ln>
          <a:effectLst>
            <a:outerShdw blurRad="292100" dist="139700" dir="2700000" algn="tl" rotWithShape="0">
              <a:srgbClr val="333333">
                <a:alpha val="65000"/>
              </a:srgbClr>
            </a:outerShdw>
          </a:effectLst>
        </p:spPr>
      </p:pic>
      <p:sp>
        <p:nvSpPr>
          <p:cNvPr id="31" name="Slide Number Placeholder 30">
            <a:extLst>
              <a:ext uri="{FF2B5EF4-FFF2-40B4-BE49-F238E27FC236}">
                <a16:creationId xmlns:a16="http://schemas.microsoft.com/office/drawing/2014/main" id="{650955B1-AD43-4197-9F0E-29E66CF12CBA}"/>
              </a:ext>
            </a:extLst>
          </p:cNvPr>
          <p:cNvSpPr>
            <a:spLocks noGrp="1"/>
          </p:cNvSpPr>
          <p:nvPr>
            <p:ph type="sldNum" sz="quarter" idx="12"/>
          </p:nvPr>
        </p:nvSpPr>
        <p:spPr/>
        <p:txBody>
          <a:bodyPr/>
          <a:lstStyle/>
          <a:p>
            <a:fld id="{E9919496-A2C7-42E2-9894-773DE60F8FAA}" type="slidenum">
              <a:rPr lang="en-US" smtClean="0"/>
              <a:t>16</a:t>
            </a:fld>
            <a:endParaRPr lang="en-US"/>
          </a:p>
        </p:txBody>
      </p:sp>
      <mc:AlternateContent xmlns:mc="http://schemas.openxmlformats.org/markup-compatibility/2006">
        <mc:Choice xmlns:p14="http://schemas.microsoft.com/office/powerpoint/2010/main" Requires="p14">
          <p:contentPart p14:bwMode="auto" r:id="rId5">
            <p14:nvContentPartPr>
              <p14:cNvPr id="2" name="Ink 1">
                <a:extLst>
                  <a:ext uri="{FF2B5EF4-FFF2-40B4-BE49-F238E27FC236}">
                    <a16:creationId xmlns:a16="http://schemas.microsoft.com/office/drawing/2014/main" id="{93FCD38D-3A9A-400C-8006-2673B90E77FC}"/>
                  </a:ext>
                </a:extLst>
              </p14:cNvPr>
              <p14:cNvContentPartPr/>
              <p14:nvPr/>
            </p14:nvContentPartPr>
            <p14:xfrm>
              <a:off x="1590120" y="2478960"/>
              <a:ext cx="8560080" cy="3421800"/>
            </p14:xfrm>
          </p:contentPart>
        </mc:Choice>
        <mc:Fallback>
          <p:pic>
            <p:nvPicPr>
              <p:cNvPr id="2" name="Ink 1">
                <a:extLst>
                  <a:ext uri="{FF2B5EF4-FFF2-40B4-BE49-F238E27FC236}">
                    <a16:creationId xmlns:a16="http://schemas.microsoft.com/office/drawing/2014/main" id="{93FCD38D-3A9A-400C-8006-2673B90E77FC}"/>
                  </a:ext>
                </a:extLst>
              </p:cNvPr>
              <p:cNvPicPr/>
              <p:nvPr/>
            </p:nvPicPr>
            <p:blipFill>
              <a:blip r:embed="rId6"/>
              <a:stretch>
                <a:fillRect/>
              </a:stretch>
            </p:blipFill>
            <p:spPr>
              <a:xfrm>
                <a:off x="1580760" y="2469600"/>
                <a:ext cx="8578800" cy="3440520"/>
              </a:xfrm>
              <a:prstGeom prst="rect">
                <a:avLst/>
              </a:prstGeom>
            </p:spPr>
          </p:pic>
        </mc:Fallback>
      </mc:AlternateContent>
    </p:spTree>
    <p:extLst>
      <p:ext uri="{BB962C8B-B14F-4D97-AF65-F5344CB8AC3E}">
        <p14:creationId xmlns:p14="http://schemas.microsoft.com/office/powerpoint/2010/main" val="10912824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863" y="1597620"/>
            <a:ext cx="3572936" cy="3211448"/>
          </a:xfrm>
          <a:prstGeom prst="rect">
            <a:avLst/>
          </a:prstGeom>
          <a:ln>
            <a:noFill/>
          </a:ln>
          <a:effectLst>
            <a:outerShdw blurRad="292100" dist="139700" dir="2700000" algn="tl" rotWithShape="0">
              <a:srgbClr val="333333">
                <a:alpha val="65000"/>
              </a:srgbClr>
            </a:outerShdw>
          </a:effectLst>
        </p:spPr>
      </p:pic>
      <p:sp>
        <p:nvSpPr>
          <p:cNvPr id="3" name="Right Arrow 2"/>
          <p:cNvSpPr/>
          <p:nvPr/>
        </p:nvSpPr>
        <p:spPr>
          <a:xfrm>
            <a:off x="5331146" y="4047067"/>
            <a:ext cx="1696188" cy="47413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4802" y="3335867"/>
            <a:ext cx="1473199" cy="660401"/>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4133" y="2108198"/>
            <a:ext cx="4356100" cy="44704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xmlns:a14="http://schemas.microsoft.com/office/drawing/2010/main">
        <mc:Choice Requires="a14">
          <p:sp>
            <p:nvSpPr>
              <p:cNvPr id="7" name="Title 22">
                <a:extLst>
                  <a:ext uri="{FF2B5EF4-FFF2-40B4-BE49-F238E27FC236}">
                    <a16:creationId xmlns:a16="http://schemas.microsoft.com/office/drawing/2014/main" id="{1C620734-CA03-46A5-BBA3-5D0D5E3456DF}"/>
                  </a:ext>
                </a:extLst>
              </p:cNvPr>
              <p:cNvSpPr txBox="1">
                <a:spLocks/>
              </p:cNvSpPr>
              <p:nvPr/>
            </p:nvSpPr>
            <p:spPr>
              <a:xfrm>
                <a:off x="36575" y="27432"/>
                <a:ext cx="11322301"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dirty="0"/>
                  <a:t>Triangle approximation in </a:t>
                </a:r>
                <a14:m>
                  <m:oMath xmlns:m="http://schemas.openxmlformats.org/officeDocument/2006/math">
                    <m:sSub>
                      <m:sSubPr>
                        <m:ctrlPr>
                          <a:rPr lang="en-US" sz="4400" i="1">
                            <a:latin typeface="Cambria Math" panose="02040503050406030204" pitchFamily="18" charset="0"/>
                          </a:rPr>
                        </m:ctrlPr>
                      </m:sSubPr>
                      <m:e>
                        <m:r>
                          <a:rPr lang="en-US" sz="4400" b="0" i="1">
                            <a:latin typeface="Cambria Math" charset="0"/>
                          </a:rPr>
                          <m:t>𝑥</m:t>
                        </m:r>
                      </m:e>
                      <m:sub>
                        <m:r>
                          <a:rPr lang="en-US" sz="4400" b="0" i="1">
                            <a:latin typeface="Cambria Math" charset="0"/>
                          </a:rPr>
                          <m:t>5</m:t>
                        </m:r>
                      </m:sub>
                    </m:sSub>
                    <m:r>
                      <a:rPr lang="en-US" sz="4400" b="0" i="1">
                        <a:latin typeface="Cambria Math" charset="0"/>
                      </a:rPr>
                      <m:t>,</m:t>
                    </m:r>
                    <m:sSub>
                      <m:sSubPr>
                        <m:ctrlPr>
                          <a:rPr lang="en-US" sz="4400" b="0" i="1">
                            <a:latin typeface="Cambria Math" panose="02040503050406030204" pitchFamily="18" charset="0"/>
                          </a:rPr>
                        </m:ctrlPr>
                      </m:sSubPr>
                      <m:e>
                        <m:r>
                          <a:rPr lang="en-US" sz="4400" b="0" i="1">
                            <a:latin typeface="Cambria Math" charset="0"/>
                          </a:rPr>
                          <m:t>𝑥</m:t>
                        </m:r>
                      </m:e>
                      <m:sub>
                        <m:r>
                          <a:rPr lang="en-US" sz="4400" b="0" i="1">
                            <a:latin typeface="Cambria Math" charset="0"/>
                          </a:rPr>
                          <m:t>6</m:t>
                        </m:r>
                      </m:sub>
                    </m:sSub>
                  </m:oMath>
                </a14:m>
                <a:r>
                  <a:rPr lang="en-US" sz="4400" dirty="0"/>
                  <a:t> plane</a:t>
                </a:r>
                <a:endParaRPr lang="en-US" dirty="0"/>
              </a:p>
            </p:txBody>
          </p:sp>
        </mc:Choice>
        <mc:Fallback xmlns="">
          <p:sp>
            <p:nvSpPr>
              <p:cNvPr id="7" name="Title 22">
                <a:extLst>
                  <a:ext uri="{FF2B5EF4-FFF2-40B4-BE49-F238E27FC236}">
                    <a16:creationId xmlns:a16="http://schemas.microsoft.com/office/drawing/2014/main" id="{1C620734-CA03-46A5-BBA3-5D0D5E3456DF}"/>
                  </a:ext>
                </a:extLst>
              </p:cNvPr>
              <p:cNvSpPr txBox="1">
                <a:spLocks noRot="1" noChangeAspect="1" noMove="1" noResize="1" noEditPoints="1" noAdjustHandles="1" noChangeArrowheads="1" noChangeShapeType="1" noTextEdit="1"/>
              </p:cNvSpPr>
              <p:nvPr/>
            </p:nvSpPr>
            <p:spPr>
              <a:xfrm>
                <a:off x="36575" y="27432"/>
                <a:ext cx="11322301" cy="1325563"/>
              </a:xfrm>
              <a:prstGeom prst="rect">
                <a:avLst/>
              </a:prstGeom>
              <a:blipFill>
                <a:blip r:embed="rId5"/>
                <a:stretch>
                  <a:fillRect l="-215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9FA8C59-AEBF-4E54-A99F-8A272CBEBD70}"/>
              </a:ext>
            </a:extLst>
          </p:cNvPr>
          <p:cNvSpPr>
            <a:spLocks noGrp="1"/>
          </p:cNvSpPr>
          <p:nvPr>
            <p:ph type="sldNum" sz="quarter" idx="12"/>
          </p:nvPr>
        </p:nvSpPr>
        <p:spPr/>
        <p:txBody>
          <a:bodyPr/>
          <a:lstStyle/>
          <a:p>
            <a:fld id="{E9919496-A2C7-42E2-9894-773DE60F8FAA}" type="slidenum">
              <a:rPr lang="en-US" smtClean="0"/>
              <a:t>17</a:t>
            </a:fld>
            <a:endParaRPr lang="en-US"/>
          </a:p>
        </p:txBody>
      </p:sp>
      <mc:AlternateContent xmlns:mc="http://schemas.openxmlformats.org/markup-compatibility/2006">
        <mc:Choice xmlns:p14="http://schemas.microsoft.com/office/powerpoint/2010/main" Requires="p14">
          <p:contentPart p14:bwMode="auto" r:id="rId6">
            <p14:nvContentPartPr>
              <p14:cNvPr id="2" name="Ink 1">
                <a:extLst>
                  <a:ext uri="{FF2B5EF4-FFF2-40B4-BE49-F238E27FC236}">
                    <a16:creationId xmlns:a16="http://schemas.microsoft.com/office/drawing/2014/main" id="{F988E5F3-25E4-4FE4-90E4-E396C6F3CBC3}"/>
                  </a:ext>
                </a:extLst>
              </p14:cNvPr>
              <p14:cNvContentPartPr/>
              <p14:nvPr/>
            </p14:nvContentPartPr>
            <p14:xfrm>
              <a:off x="955440" y="1153080"/>
              <a:ext cx="9422280" cy="4608000"/>
            </p14:xfrm>
          </p:contentPart>
        </mc:Choice>
        <mc:Fallback>
          <p:pic>
            <p:nvPicPr>
              <p:cNvPr id="2" name="Ink 1">
                <a:extLst>
                  <a:ext uri="{FF2B5EF4-FFF2-40B4-BE49-F238E27FC236}">
                    <a16:creationId xmlns:a16="http://schemas.microsoft.com/office/drawing/2014/main" id="{F988E5F3-25E4-4FE4-90E4-E396C6F3CBC3}"/>
                  </a:ext>
                </a:extLst>
              </p:cNvPr>
              <p:cNvPicPr/>
              <p:nvPr/>
            </p:nvPicPr>
            <p:blipFill>
              <a:blip r:embed="rId7"/>
              <a:stretch>
                <a:fillRect/>
              </a:stretch>
            </p:blipFill>
            <p:spPr>
              <a:xfrm>
                <a:off x="946080" y="1143720"/>
                <a:ext cx="9441000" cy="4626720"/>
              </a:xfrm>
              <a:prstGeom prst="rect">
                <a:avLst/>
              </a:prstGeom>
            </p:spPr>
          </p:pic>
        </mc:Fallback>
      </mc:AlternateContent>
    </p:spTree>
    <p:extLst>
      <p:ext uri="{BB962C8B-B14F-4D97-AF65-F5344CB8AC3E}">
        <p14:creationId xmlns:p14="http://schemas.microsoft.com/office/powerpoint/2010/main" val="2012021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9366D-060A-4811-9E3D-A1375C778D70}"/>
              </a:ext>
            </a:extLst>
          </p:cNvPr>
          <p:cNvSpPr>
            <a:spLocks noGrp="1"/>
          </p:cNvSpPr>
          <p:nvPr>
            <p:ph type="title"/>
          </p:nvPr>
        </p:nvSpPr>
        <p:spPr/>
        <p:txBody>
          <a:bodyPr/>
          <a:lstStyle/>
          <a:p>
            <a:r>
              <a:rPr lang="en-US" dirty="0"/>
              <a:t>Best </a:t>
            </a:r>
            <a:r>
              <a:rPr lang="en-US" dirty="0" err="1"/>
              <a:t>layerwise</a:t>
            </a:r>
            <a:r>
              <a:rPr lang="en-US" dirty="0"/>
              <a:t> convex relaxation</a:t>
            </a:r>
          </a:p>
        </p:txBody>
      </p:sp>
      <p:sp>
        <p:nvSpPr>
          <p:cNvPr id="4" name="Slide Number Placeholder 3">
            <a:extLst>
              <a:ext uri="{FF2B5EF4-FFF2-40B4-BE49-F238E27FC236}">
                <a16:creationId xmlns:a16="http://schemas.microsoft.com/office/drawing/2014/main" id="{29194A20-B28B-4D8B-B9A2-53A7E50F65DD}"/>
              </a:ext>
            </a:extLst>
          </p:cNvPr>
          <p:cNvSpPr>
            <a:spLocks noGrp="1"/>
          </p:cNvSpPr>
          <p:nvPr>
            <p:ph type="sldNum" sz="quarter" idx="12"/>
          </p:nvPr>
        </p:nvSpPr>
        <p:spPr/>
        <p:txBody>
          <a:bodyPr/>
          <a:lstStyle/>
          <a:p>
            <a:fld id="{B04D6A16-2EE4-45F1-AA2B-446F928CC445}" type="slidenum">
              <a:rPr lang="en-US" smtClean="0"/>
              <a:t>18</a:t>
            </a:fld>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2A521A42-1733-41A6-B3FF-46070619AE49}"/>
                  </a:ext>
                </a:extLst>
              </p:cNvPr>
              <p:cNvSpPr/>
              <p:nvPr/>
            </p:nvSpPr>
            <p:spPr>
              <a:xfrm>
                <a:off x="0" y="1483360"/>
                <a:ext cx="12192000" cy="72136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Consider a </a:t>
                </a:r>
                <a:r>
                  <a:rPr lang="en-US" sz="2000" dirty="0" err="1">
                    <a:solidFill>
                      <a:schemeClr val="tx1"/>
                    </a:solidFill>
                  </a:rPr>
                  <a:t>ReLU</a:t>
                </a:r>
                <a:r>
                  <a:rPr lang="en-US" sz="2000" dirty="0">
                    <a:solidFill>
                      <a:schemeClr val="tx1"/>
                    </a:solidFill>
                  </a:rPr>
                  <a:t> layer with </a:t>
                </a:r>
                <a14:m>
                  <m:oMath xmlns:m="http://schemas.openxmlformats.org/officeDocument/2006/math">
                    <m:r>
                      <a:rPr lang="en-US" sz="2000" b="0" i="1" smtClean="0">
                        <a:solidFill>
                          <a:schemeClr val="tx1"/>
                        </a:solidFill>
                        <a:latin typeface="Cambria Math" panose="02040503050406030204" pitchFamily="18" charset="0"/>
                      </a:rPr>
                      <m:t>𝑛</m:t>
                    </m:r>
                  </m:oMath>
                </a14:m>
                <a:r>
                  <a:rPr lang="en-US" sz="2000" dirty="0">
                    <a:solidFill>
                      <a:schemeClr val="tx1"/>
                    </a:solidFill>
                  </a:rPr>
                  <a:t> assignments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𝑦</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oMath>
                </a14:m>
                <a:r>
                  <a:rPr lang="en-US" sz="2000" dirty="0">
                    <a:solidFill>
                      <a:schemeClr val="tx1"/>
                    </a:solidFill>
                  </a:rPr>
                  <a:t>. Suppose we have computed a convex shape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𝒮</m:t>
                    </m:r>
                  </m:oMath>
                </a14:m>
                <a:r>
                  <a:rPr lang="en-US" sz="2000" dirty="0">
                    <a:solidFill>
                      <a:schemeClr val="tx1"/>
                    </a:solidFill>
                  </a:rPr>
                  <a:t> (e.g., Zonotope or Box) that contains all values possible for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𝑖</m:t>
                        </m:r>
                      </m:sub>
                    </m:sSub>
                  </m:oMath>
                </a14:m>
                <a:endParaRPr lang="en-US" sz="2000" dirty="0">
                  <a:solidFill>
                    <a:schemeClr val="tx1"/>
                  </a:solidFill>
                </a:endParaRPr>
              </a:p>
            </p:txBody>
          </p:sp>
        </mc:Choice>
        <mc:Fallback xmlns="">
          <p:sp>
            <p:nvSpPr>
              <p:cNvPr id="5" name="Rectangle 4">
                <a:extLst>
                  <a:ext uri="{FF2B5EF4-FFF2-40B4-BE49-F238E27FC236}">
                    <a16:creationId xmlns:a16="http://schemas.microsoft.com/office/drawing/2014/main" id="{2A521A42-1733-41A6-B3FF-46070619AE49}"/>
                  </a:ext>
                </a:extLst>
              </p:cNvPr>
              <p:cNvSpPr>
                <a:spLocks noRot="1" noChangeAspect="1" noMove="1" noResize="1" noEditPoints="1" noAdjustHandles="1" noChangeArrowheads="1" noChangeShapeType="1" noTextEdit="1"/>
              </p:cNvSpPr>
              <p:nvPr/>
            </p:nvSpPr>
            <p:spPr>
              <a:xfrm>
                <a:off x="0" y="1483360"/>
                <a:ext cx="12192000" cy="721360"/>
              </a:xfrm>
              <a:prstGeom prst="rect">
                <a:avLst/>
              </a:prstGeom>
              <a:blipFill>
                <a:blip r:embed="rId2"/>
                <a:stretch>
                  <a:fillRect t="-2521" b="-1344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264EC84-15C4-48E5-B810-377F4A4C456E}"/>
                  </a:ext>
                </a:extLst>
              </p:cNvPr>
              <p:cNvSpPr txBox="1"/>
              <p:nvPr/>
            </p:nvSpPr>
            <p:spPr>
              <a:xfrm>
                <a:off x="0" y="3067050"/>
                <a:ext cx="12192000" cy="1692130"/>
              </a:xfrm>
              <a:prstGeom prst="rect">
                <a:avLst/>
              </a:prstGeom>
              <a:noFill/>
            </p:spPr>
            <p:txBody>
              <a:bodyPr wrap="square" rtlCol="0">
                <a:spAutoFit/>
              </a:bodyPr>
              <a:lstStyle/>
              <a:p>
                <a:pPr marL="285750" indent="-285750">
                  <a:buFont typeface="Arial" panose="020B0604020202020204" pitchFamily="34" charset="0"/>
                  <a:buChar char="•"/>
                </a:pPr>
                <a:r>
                  <a:rPr lang="en-US" sz="2400" dirty="0"/>
                  <a:t>The two branches of the </a:t>
                </a:r>
                <a:r>
                  <a:rPr lang="en-US" sz="2400" dirty="0" err="1"/>
                  <a:t>i-th</a:t>
                </a:r>
                <a:r>
                  <a:rPr lang="en-US" sz="2400" dirty="0"/>
                  <a:t> </a:t>
                </a:r>
                <a:r>
                  <a:rPr lang="en-US" sz="2400" dirty="0" err="1"/>
                  <a:t>ReLU</a:t>
                </a:r>
                <a:r>
                  <a:rPr lang="en-US" sz="2400" dirty="0"/>
                  <a:t> yield the </a:t>
                </a:r>
                <a:r>
                  <a:rPr lang="en-US" sz="2400" dirty="0" err="1"/>
                  <a:t>polyhedra</a:t>
                </a:r>
                <a:r>
                  <a:rPr lang="en-US" sz="2400" dirty="0"/>
                  <a:t> </a:t>
                </a:r>
                <a14:m>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n-US" sz="2400" dirty="0"/>
                  <a:t> and </a:t>
                </a:r>
                <a14:m>
                  <m:oMath xmlns:m="http://schemas.openxmlformats.org/officeDocument/2006/math">
                    <m:sSubSup>
                      <m:sSubSupPr>
                        <m:ctrlPr>
                          <a:rPr lang="en-US" sz="2400" i="1" smtClean="0">
                            <a:latin typeface="Cambria Math" panose="02040503050406030204" pitchFamily="18" charset="0"/>
                          </a:rPr>
                        </m:ctrlPr>
                      </m:sSubSupPr>
                      <m:e>
                        <m:r>
                          <a:rPr lang="en-US" sz="240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=0</m:t>
                        </m:r>
                      </m:e>
                    </m:d>
                  </m:oMath>
                </a14:m>
                <a:endParaRPr lang="en-US" sz="2400" b="0" dirty="0"/>
              </a:p>
              <a:p>
                <a:pPr marL="285750" indent="-285750">
                  <a:buFont typeface="Arial" panose="020B0604020202020204" pitchFamily="34" charset="0"/>
                  <a:buChar char="•"/>
                </a:pPr>
                <a:r>
                  <a:rPr lang="en-US" sz="2400" dirty="0"/>
                  <a:t>Define </a:t>
                </a:r>
                <a14:m>
                  <m:oMath xmlns:m="http://schemas.openxmlformats.org/officeDocument/2006/math">
                    <m:r>
                      <a:rPr lang="en-US" sz="2400" i="1" smtClean="0">
                        <a:latin typeface="Cambria Math" panose="02040503050406030204" pitchFamily="18" charset="0"/>
                        <a:ea typeface="Cambria Math" panose="02040503050406030204" pitchFamily="18" charset="0"/>
                      </a:rPr>
                      <m:t>𝒬</m:t>
                    </m:r>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m:t>
                        </m:r>
                      </m:e>
                      <m:sub>
                        <m:r>
                          <a:rPr lang="en-US" sz="2400" b="0" i="1" smtClean="0">
                            <a:latin typeface="Cambria Math" panose="02040503050406030204" pitchFamily="18" charset="0"/>
                            <a:ea typeface="Cambria Math" panose="02040503050406030204" pitchFamily="18" charset="0"/>
                          </a:rPr>
                          <m:t>𝑖</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sub>
                    </m:sSub>
                    <m:sSubSup>
                      <m:sSubSupPr>
                        <m:ctrlPr>
                          <a:rPr lang="en-US"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𝑖</m:t>
                        </m:r>
                      </m:sub>
                      <m:sup>
                        <m:r>
                          <a:rPr lang="en-US" sz="2400" b="0" i="1" smtClean="0">
                            <a:latin typeface="Cambria Math" panose="02040503050406030204" pitchFamily="18" charset="0"/>
                            <a:ea typeface="Cambria Math" panose="02040503050406030204" pitchFamily="18" charset="0"/>
                          </a:rPr>
                          <m:t>𝑠</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𝑖</m:t>
                            </m:r>
                          </m:e>
                        </m:d>
                      </m:sup>
                    </m:sSub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𝑠</m:t>
                    </m:r>
                    <m:r>
                      <a:rPr lang="en-US" sz="2400" b="0" i="1" smtClean="0">
                        <a:latin typeface="Cambria Math" panose="02040503050406030204" pitchFamily="18" charset="0"/>
                        <a:ea typeface="Cambria Math" panose="02040503050406030204" pitchFamily="18" charset="0"/>
                      </a:rPr>
                      <m:t>∈</m:t>
                    </m:r>
                    <m:d>
                      <m:dPr>
                        <m:begChr m:val="["/>
                        <m:endChr m:val="]"/>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𝑛</m:t>
                        </m:r>
                      </m:e>
                    </m:d>
                    <m:r>
                      <a:rPr lang="en-US" sz="2400" b="0" i="1" smtClean="0">
                        <a:latin typeface="Cambria Math" panose="02040503050406030204" pitchFamily="18" charset="0"/>
                        <a:ea typeface="Cambria Math" panose="02040503050406030204" pitchFamily="18" charset="0"/>
                      </a:rPr>
                      <m:t>→{−,+}</m:t>
                    </m:r>
                  </m:oMath>
                </a14:m>
                <a:r>
                  <a:rPr lang="en-US" sz="2400" dirty="0"/>
                  <a:t>} where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m:t>
                    </m:r>
                  </m:oMath>
                </a14:m>
                <a:r>
                  <a:rPr lang="en-US" sz="2400" dirty="0"/>
                  <a:t> to be the set of </a:t>
                </a:r>
                <a:r>
                  <a:rPr lang="en-US" sz="2400" dirty="0" err="1"/>
                  <a:t>polyhedra</a:t>
                </a:r>
                <a:r>
                  <a:rPr lang="en-US" sz="2400" dirty="0"/>
                  <a:t> obtained by intersecting one of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or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𝒞</m:t>
                        </m:r>
                      </m:e>
                      <m:sub>
                        <m:r>
                          <a:rPr lang="en-US" sz="2400" b="0" i="1" smtClean="0">
                            <a:latin typeface="Cambria Math" panose="02040503050406030204" pitchFamily="18" charset="0"/>
                          </a:rPr>
                          <m:t>𝑖</m:t>
                        </m:r>
                      </m:sub>
                      <m:sup>
                        <m:r>
                          <a:rPr lang="en-US" sz="2400" b="0" i="1" smtClean="0">
                            <a:latin typeface="Cambria Math" panose="02040503050406030204" pitchFamily="18" charset="0"/>
                          </a:rPr>
                          <m:t>−</m:t>
                        </m:r>
                      </m:sup>
                    </m:sSubSup>
                  </m:oMath>
                </a14:m>
                <a:r>
                  <a:rPr lang="en-US" sz="2400" dirty="0"/>
                  <a:t> for each </a:t>
                </a:r>
                <a:r>
                  <a:rPr lang="en-US" sz="2400" i="1" dirty="0" err="1"/>
                  <a:t>i</a:t>
                </a:r>
                <a:r>
                  <a:rPr lang="en-US" sz="2400" dirty="0"/>
                  <a:t>  </a:t>
                </a:r>
              </a:p>
            </p:txBody>
          </p:sp>
        </mc:Choice>
        <mc:Fallback xmlns="">
          <p:sp>
            <p:nvSpPr>
              <p:cNvPr id="6" name="TextBox 5">
                <a:extLst>
                  <a:ext uri="{FF2B5EF4-FFF2-40B4-BE49-F238E27FC236}">
                    <a16:creationId xmlns:a16="http://schemas.microsoft.com/office/drawing/2014/main" id="{C264EC84-15C4-48E5-B810-377F4A4C456E}"/>
                  </a:ext>
                </a:extLst>
              </p:cNvPr>
              <p:cNvSpPr txBox="1">
                <a:spLocks noRot="1" noChangeAspect="1" noMove="1" noResize="1" noEditPoints="1" noAdjustHandles="1" noChangeArrowheads="1" noChangeShapeType="1" noTextEdit="1"/>
              </p:cNvSpPr>
              <p:nvPr/>
            </p:nvSpPr>
            <p:spPr>
              <a:xfrm>
                <a:off x="0" y="3067050"/>
                <a:ext cx="12192000" cy="1692130"/>
              </a:xfrm>
              <a:prstGeom prst="rect">
                <a:avLst/>
              </a:prstGeom>
              <a:blipFill>
                <a:blip r:embed="rId3"/>
                <a:stretch>
                  <a:fillRect l="-650" t="-2158" b="-7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13AD8B3-B725-4CD0-A26F-BD3CCA3530B4}"/>
                  </a:ext>
                </a:extLst>
              </p:cNvPr>
              <p:cNvSpPr txBox="1"/>
              <p:nvPr/>
            </p:nvSpPr>
            <p:spPr>
              <a:xfrm>
                <a:off x="0" y="5313884"/>
                <a:ext cx="12192000" cy="487762"/>
              </a:xfrm>
              <a:prstGeom prst="rect">
                <a:avLst/>
              </a:prstGeom>
              <a:noFill/>
            </p:spPr>
            <p:txBody>
              <a:bodyPr wrap="square" rtlCol="0">
                <a:spAutoFit/>
              </a:bodyPr>
              <a:lstStyle/>
              <a:p>
                <a:pPr algn="ctr"/>
                <a:r>
                  <a:rPr lang="en-US" sz="2400" b="1" dirty="0"/>
                  <a:t>Best </a:t>
                </a:r>
                <a:r>
                  <a:rPr lang="en-US" sz="2400" b="1" dirty="0" err="1"/>
                  <a:t>layerwise</a:t>
                </a:r>
                <a:r>
                  <a:rPr lang="en-US" sz="2400" b="1" dirty="0"/>
                  <a:t> convex relaxation: </a:t>
                </a:r>
                <a14:m>
                  <m:oMath xmlns:m="http://schemas.openxmlformats.org/officeDocument/2006/math">
                    <m:r>
                      <a:rPr lang="en-US" sz="2400" b="0" i="1" smtClean="0">
                        <a:latin typeface="Cambria Math" panose="02040503050406030204" pitchFamily="18" charset="0"/>
                      </a:rPr>
                      <m:t>𝐶𝑜𝑛</m:t>
                    </m:r>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𝑣</m:t>
                        </m:r>
                      </m:e>
                      <m:sub>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𝒬</m:t>
                        </m:r>
                      </m:sub>
                    </m:sSub>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𝒮</m:t>
                    </m:r>
                    <m:r>
                      <a:rPr lang="en-US" sz="2400" b="0" i="1" smtClean="0">
                        <a:latin typeface="Cambria Math" panose="02040503050406030204" pitchFamily="18" charset="0"/>
                      </a:rPr>
                      <m:t>)</m:t>
                    </m:r>
                  </m:oMath>
                </a14:m>
                <a:endParaRPr lang="en-US" sz="2400" dirty="0"/>
              </a:p>
            </p:txBody>
          </p:sp>
        </mc:Choice>
        <mc:Fallback xmlns="">
          <p:sp>
            <p:nvSpPr>
              <p:cNvPr id="7" name="TextBox 6">
                <a:extLst>
                  <a:ext uri="{FF2B5EF4-FFF2-40B4-BE49-F238E27FC236}">
                    <a16:creationId xmlns:a16="http://schemas.microsoft.com/office/drawing/2014/main" id="{A13AD8B3-B725-4CD0-A26F-BD3CCA3530B4}"/>
                  </a:ext>
                </a:extLst>
              </p:cNvPr>
              <p:cNvSpPr txBox="1">
                <a:spLocks noRot="1" noChangeAspect="1" noMove="1" noResize="1" noEditPoints="1" noAdjustHandles="1" noChangeArrowheads="1" noChangeShapeType="1" noTextEdit="1"/>
              </p:cNvSpPr>
              <p:nvPr/>
            </p:nvSpPr>
            <p:spPr>
              <a:xfrm>
                <a:off x="0" y="5313884"/>
                <a:ext cx="12192000" cy="487762"/>
              </a:xfrm>
              <a:prstGeom prst="rect">
                <a:avLst/>
              </a:prstGeom>
              <a:blipFill>
                <a:blip r:embed="rId4"/>
                <a:stretch>
                  <a:fillRect t="-8750" b="-23750"/>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5">
            <p14:nvContentPartPr>
              <p14:cNvPr id="3" name="Ink 2">
                <a:extLst>
                  <a:ext uri="{FF2B5EF4-FFF2-40B4-BE49-F238E27FC236}">
                    <a16:creationId xmlns:a16="http://schemas.microsoft.com/office/drawing/2014/main" id="{CE276E43-FC6C-4072-A881-907635C9FD84}"/>
                  </a:ext>
                </a:extLst>
              </p14:cNvPr>
              <p14:cNvContentPartPr/>
              <p14:nvPr/>
            </p14:nvContentPartPr>
            <p14:xfrm>
              <a:off x="5076360" y="4001400"/>
              <a:ext cx="6205320" cy="1458000"/>
            </p14:xfrm>
          </p:contentPart>
        </mc:Choice>
        <mc:Fallback>
          <p:pic>
            <p:nvPicPr>
              <p:cNvPr id="3" name="Ink 2">
                <a:extLst>
                  <a:ext uri="{FF2B5EF4-FFF2-40B4-BE49-F238E27FC236}">
                    <a16:creationId xmlns:a16="http://schemas.microsoft.com/office/drawing/2014/main" id="{CE276E43-FC6C-4072-A881-907635C9FD84}"/>
                  </a:ext>
                </a:extLst>
              </p:cNvPr>
              <p:cNvPicPr/>
              <p:nvPr/>
            </p:nvPicPr>
            <p:blipFill>
              <a:blip r:embed="rId6"/>
              <a:stretch>
                <a:fillRect/>
              </a:stretch>
            </p:blipFill>
            <p:spPr>
              <a:xfrm>
                <a:off x="5067000" y="3992040"/>
                <a:ext cx="6224040" cy="1476720"/>
              </a:xfrm>
              <a:prstGeom prst="rect">
                <a:avLst/>
              </a:prstGeom>
            </p:spPr>
          </p:pic>
        </mc:Fallback>
      </mc:AlternateContent>
    </p:spTree>
    <p:extLst>
      <p:ext uri="{BB962C8B-B14F-4D97-AF65-F5344CB8AC3E}">
        <p14:creationId xmlns:p14="http://schemas.microsoft.com/office/powerpoint/2010/main" val="3614397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256D-CBA8-4492-A0C1-BD055CBF5DC4}"/>
              </a:ext>
            </a:extLst>
          </p:cNvPr>
          <p:cNvSpPr>
            <a:spLocks noGrp="1"/>
          </p:cNvSpPr>
          <p:nvPr>
            <p:ph type="title"/>
          </p:nvPr>
        </p:nvSpPr>
        <p:spPr/>
        <p:txBody>
          <a:bodyPr>
            <a:normAutofit/>
          </a:bodyPr>
          <a:lstStyle/>
          <a:p>
            <a:r>
              <a:rPr lang="en-US" sz="3600" dirty="0"/>
              <a:t>Issues with computing best </a:t>
            </a:r>
            <a:r>
              <a:rPr lang="en-US" sz="3600" dirty="0" err="1"/>
              <a:t>layerwise</a:t>
            </a:r>
            <a:r>
              <a:rPr lang="en-US" sz="3600" dirty="0"/>
              <a:t> convex relaxation</a:t>
            </a:r>
          </a:p>
        </p:txBody>
      </p:sp>
      <p:sp>
        <p:nvSpPr>
          <p:cNvPr id="4" name="Slide Number Placeholder 3">
            <a:extLst>
              <a:ext uri="{FF2B5EF4-FFF2-40B4-BE49-F238E27FC236}">
                <a16:creationId xmlns:a16="http://schemas.microsoft.com/office/drawing/2014/main" id="{1E45DCA2-ED3F-4A03-AA74-C72BD77B201A}"/>
              </a:ext>
            </a:extLst>
          </p:cNvPr>
          <p:cNvSpPr>
            <a:spLocks noGrp="1"/>
          </p:cNvSpPr>
          <p:nvPr>
            <p:ph type="sldNum" sz="quarter" idx="12"/>
          </p:nvPr>
        </p:nvSpPr>
        <p:spPr/>
        <p:txBody>
          <a:bodyPr/>
          <a:lstStyle/>
          <a:p>
            <a:fld id="{B04D6A16-2EE4-45F1-AA2B-446F928CC445}" type="slidenum">
              <a:rPr lang="en-US" smtClean="0"/>
              <a:t>19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AE6CBBE-6838-4B7A-8D66-6F149D5BFD83}"/>
                  </a:ext>
                </a:extLst>
              </p:cNvPr>
              <p:cNvSpPr txBox="1"/>
              <p:nvPr/>
            </p:nvSpPr>
            <p:spPr>
              <a:xfrm>
                <a:off x="0" y="2057400"/>
                <a:ext cx="12192000" cy="830997"/>
              </a:xfrm>
              <a:prstGeom prst="rect">
                <a:avLst/>
              </a:prstGeom>
              <a:noFill/>
            </p:spPr>
            <p:txBody>
              <a:bodyPr wrap="square" rtlCol="0">
                <a:spAutoFit/>
              </a:bodyPr>
              <a:lstStyle/>
              <a:p>
                <a:pPr marL="342900" indent="-342900">
                  <a:buFont typeface="Arial" panose="020B0604020202020204" pitchFamily="34" charset="0"/>
                  <a:buChar char="•"/>
                </a:pPr>
                <a14:m>
                  <m:oMath xmlns:m="http://schemas.openxmlformats.org/officeDocument/2006/math">
                    <m:r>
                      <a:rPr lang="en-US" sz="2400" i="1" smtClean="0">
                        <a:latin typeface="Cambria Math" panose="02040503050406030204" pitchFamily="18" charset="0"/>
                        <a:ea typeface="Cambria Math" panose="02040503050406030204" pitchFamily="18" charset="0"/>
                      </a:rPr>
                      <m:t>𝒬</m:t>
                    </m:r>
                  </m:oMath>
                </a14:m>
                <a:r>
                  <a:rPr lang="en-US" sz="2400" dirty="0"/>
                  <a:t> contains </a:t>
                </a:r>
                <a14:m>
                  <m:oMath xmlns:m="http://schemas.openxmlformats.org/officeDocument/2006/math">
                    <m:sSup>
                      <m:sSupPr>
                        <m:ctrlPr>
                          <a:rPr lang="en-US" sz="2400" i="1" smtClean="0">
                            <a:latin typeface="Cambria Math" panose="02040503050406030204" pitchFamily="18" charset="0"/>
                          </a:rPr>
                        </m:ctrlPr>
                      </m:sSupPr>
                      <m:e>
                        <m:r>
                          <a:rPr lang="en-US" sz="2400" b="0" i="1" smtClean="0">
                            <a:latin typeface="Cambria Math" panose="02040503050406030204" pitchFamily="18" charset="0"/>
                          </a:rPr>
                          <m:t>2</m:t>
                        </m:r>
                      </m:e>
                      <m:sup>
                        <m:r>
                          <a:rPr lang="en-US" sz="2400" b="0" i="1" smtClean="0">
                            <a:latin typeface="Cambria Math" panose="02040503050406030204" pitchFamily="18" charset="0"/>
                          </a:rPr>
                          <m:t>𝑛</m:t>
                        </m:r>
                      </m:sup>
                    </m:sSup>
                  </m:oMath>
                </a14:m>
                <a:r>
                  <a:rPr lang="en-US" sz="2400" dirty="0"/>
                  <a:t> number of </a:t>
                </a:r>
                <a:r>
                  <a:rPr lang="en-US" sz="2400" dirty="0" err="1"/>
                  <a:t>polyhedra</a:t>
                </a:r>
                <a:r>
                  <a:rPr lang="en-US" sz="2400" dirty="0"/>
                  <a:t> </a:t>
                </a:r>
                <a14:m>
                  <m:oMath xmlns:m="http://schemas.openxmlformats.org/officeDocument/2006/math">
                    <m:r>
                      <a:rPr lang="en-US" sz="2400" b="0" i="1" smtClean="0">
                        <a:latin typeface="Cambria Math" panose="02040503050406030204" pitchFamily="18" charset="0"/>
                      </a:rPr>
                      <m:t>𝑄</m:t>
                    </m:r>
                  </m:oMath>
                </a14:m>
                <a:endParaRPr lang="en-US" sz="2400" dirty="0"/>
              </a:p>
              <a:p>
                <a:pPr marL="342900" indent="-342900">
                  <a:buFont typeface="Arial" panose="020B0604020202020204" pitchFamily="34" charset="0"/>
                  <a:buChar char="•"/>
                </a:pPr>
                <a:r>
                  <a:rPr lang="en-US" sz="2400" dirty="0"/>
                  <a:t>Each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𝑄</m:t>
                    </m:r>
                    <m:r>
                      <a:rPr lang="en-US" sz="2400" b="0" i="1" smtClean="0">
                        <a:latin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𝒮</m:t>
                    </m:r>
                    <m:r>
                      <a:rPr lang="en-US" sz="2400" b="0" i="1" smtClean="0">
                        <a:latin typeface="Cambria Math" panose="02040503050406030204" pitchFamily="18" charset="0"/>
                      </a:rPr>
                      <m:t>)</m:t>
                    </m:r>
                  </m:oMath>
                </a14:m>
                <a:r>
                  <a:rPr lang="en-US" sz="2400" dirty="0"/>
                  <a:t> has high dimensionality (&gt;1000 usually)</a:t>
                </a:r>
              </a:p>
            </p:txBody>
          </p:sp>
        </mc:Choice>
        <mc:Fallback xmlns="">
          <p:sp>
            <p:nvSpPr>
              <p:cNvPr id="5" name="TextBox 4">
                <a:extLst>
                  <a:ext uri="{FF2B5EF4-FFF2-40B4-BE49-F238E27FC236}">
                    <a16:creationId xmlns:a16="http://schemas.microsoft.com/office/drawing/2014/main" id="{BAE6CBBE-6838-4B7A-8D66-6F149D5BFD83}"/>
                  </a:ext>
                </a:extLst>
              </p:cNvPr>
              <p:cNvSpPr txBox="1">
                <a:spLocks noRot="1" noChangeAspect="1" noMove="1" noResize="1" noEditPoints="1" noAdjustHandles="1" noChangeArrowheads="1" noChangeShapeType="1" noTextEdit="1"/>
              </p:cNvSpPr>
              <p:nvPr/>
            </p:nvSpPr>
            <p:spPr>
              <a:xfrm>
                <a:off x="0" y="2057400"/>
                <a:ext cx="12192000" cy="830997"/>
              </a:xfrm>
              <a:prstGeom prst="rect">
                <a:avLst/>
              </a:prstGeom>
              <a:blipFill>
                <a:blip r:embed="rId2"/>
                <a:stretch>
                  <a:fillRect l="-650" t="-5882" b="-15441"/>
                </a:stretch>
              </a:blipFill>
            </p:spPr>
            <p:txBody>
              <a:bodyPr/>
              <a:lstStyle/>
              <a:p>
                <a:r>
                  <a:rPr lang="en-US">
                    <a:noFill/>
                  </a:rPr>
                  <a:t> </a:t>
                </a:r>
              </a:p>
            </p:txBody>
          </p:sp>
        </mc:Fallback>
      </mc:AlternateContent>
      <p:sp>
        <p:nvSpPr>
          <p:cNvPr id="6" name="Rectangle 5">
            <a:extLst>
              <a:ext uri="{FF2B5EF4-FFF2-40B4-BE49-F238E27FC236}">
                <a16:creationId xmlns:a16="http://schemas.microsoft.com/office/drawing/2014/main" id="{0E205638-C38B-465E-88C1-B2A57E73CDE8}"/>
              </a:ext>
            </a:extLst>
          </p:cNvPr>
          <p:cNvSpPr/>
          <p:nvPr/>
        </p:nvSpPr>
        <p:spPr>
          <a:xfrm>
            <a:off x="0" y="4741128"/>
            <a:ext cx="12192000" cy="83099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Best </a:t>
            </a:r>
            <a:r>
              <a:rPr lang="en-US" dirty="0" err="1"/>
              <a:t>layerwise</a:t>
            </a:r>
            <a:r>
              <a:rPr lang="en-US" dirty="0"/>
              <a:t> relaxation requires computing the convex hull of an exponential number of </a:t>
            </a:r>
            <a:r>
              <a:rPr lang="en-US" dirty="0" err="1"/>
              <a:t>polyhedra</a:t>
            </a:r>
            <a:r>
              <a:rPr lang="en-US" dirty="0"/>
              <a:t>. The convex hull itself has exponential complexity in the number of dimensions and the constraints in the inputs!</a:t>
            </a:r>
          </a:p>
        </p:txBody>
      </p:sp>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E1B8E97-1158-4111-9A79-9A24A95AB21A}"/>
                  </a:ext>
                </a:extLst>
              </p14:cNvPr>
              <p14:cNvContentPartPr/>
              <p14:nvPr/>
            </p14:nvContentPartPr>
            <p14:xfrm>
              <a:off x="779760" y="1104840"/>
              <a:ext cx="9461520" cy="4921920"/>
            </p14:xfrm>
          </p:contentPart>
        </mc:Choice>
        <mc:Fallback>
          <p:pic>
            <p:nvPicPr>
              <p:cNvPr id="3" name="Ink 2">
                <a:extLst>
                  <a:ext uri="{FF2B5EF4-FFF2-40B4-BE49-F238E27FC236}">
                    <a16:creationId xmlns:a16="http://schemas.microsoft.com/office/drawing/2014/main" id="{DE1B8E97-1158-4111-9A79-9A24A95AB21A}"/>
                  </a:ext>
                </a:extLst>
              </p:cNvPr>
              <p:cNvPicPr/>
              <p:nvPr/>
            </p:nvPicPr>
            <p:blipFill>
              <a:blip r:embed="rId4"/>
              <a:stretch>
                <a:fillRect/>
              </a:stretch>
            </p:blipFill>
            <p:spPr>
              <a:xfrm>
                <a:off x="770400" y="1095480"/>
                <a:ext cx="9480240" cy="4940640"/>
              </a:xfrm>
              <a:prstGeom prst="rect">
                <a:avLst/>
              </a:prstGeom>
            </p:spPr>
          </p:pic>
        </mc:Fallback>
      </mc:AlternateContent>
    </p:spTree>
    <p:extLst>
      <p:ext uri="{BB962C8B-B14F-4D97-AF65-F5344CB8AC3E}">
        <p14:creationId xmlns:p14="http://schemas.microsoft.com/office/powerpoint/2010/main" val="376363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Box </a:t>
            </a:r>
            <a:r>
              <a:rPr lang="en-US" dirty="0">
                <a:solidFill>
                  <a:srgbClr val="FF0000"/>
                </a:solidFill>
              </a:rPr>
              <a:t>fails</a:t>
            </a:r>
            <a:r>
              <a:rPr lang="en-US" dirty="0"/>
              <a:t> in verifying robustness</a:t>
            </a:r>
          </a:p>
        </p:txBody>
      </p:sp>
      <p:sp>
        <p:nvSpPr>
          <p:cNvPr id="57" name="TextBox 56"/>
          <p:cNvSpPr txBox="1"/>
          <p:nvPr/>
        </p:nvSpPr>
        <p:spPr>
          <a:xfrm>
            <a:off x="2207432" y="1386093"/>
            <a:ext cx="7336752" cy="369332"/>
          </a:xfrm>
          <a:prstGeom prst="rect">
            <a:avLst/>
          </a:prstGeom>
          <a:solidFill>
            <a:schemeClr val="bg1">
              <a:lumMod val="85000"/>
            </a:schemeClr>
          </a:solidFill>
        </p:spPr>
        <p:txBody>
          <a:bodyPr wrap="none" rtlCol="0">
            <a:spAutoFit/>
          </a:bodyPr>
          <a:lstStyle/>
          <a:p>
            <a:r>
              <a:rPr lang="en-US" dirty="0">
                <a:latin typeface="DINPro" pitchFamily="34" charset="0"/>
              </a:rPr>
              <a:t>Let us </a:t>
            </a:r>
            <a:r>
              <a:rPr lang="en-US" dirty="0">
                <a:solidFill>
                  <a:srgbClr val="FF0000"/>
                </a:solidFill>
                <a:latin typeface="DINPro-Bold" pitchFamily="34" charset="0"/>
              </a:rPr>
              <a:t>slightly increase </a:t>
            </a:r>
            <a:r>
              <a:rPr lang="en-US" dirty="0">
                <a:latin typeface="DINPro" pitchFamily="34" charset="0"/>
              </a:rPr>
              <a:t>the range of the input pixels to </a:t>
            </a:r>
            <a:r>
              <a:rPr lang="en-US" dirty="0">
                <a:latin typeface="Cambria" panose="02040503050406030204" pitchFamily="18" charset="0"/>
              </a:rPr>
              <a:t>[0, </a:t>
            </a:r>
            <a:r>
              <a:rPr lang="en-US" b="1" dirty="0">
                <a:latin typeface="Cambria" panose="02040503050406030204" pitchFamily="18" charset="0"/>
              </a:rPr>
              <a:t>0.6</a:t>
            </a:r>
            <a:r>
              <a:rPr lang="en-US" dirty="0">
                <a:latin typeface="Cambria" panose="02040503050406030204" pitchFamily="18" charset="0"/>
              </a:rPr>
              <a:t>] </a:t>
            </a:r>
            <a:r>
              <a:rPr lang="en-US" dirty="0">
                <a:latin typeface="DINPro" pitchFamily="34" charset="0"/>
              </a:rPr>
              <a:t>and </a:t>
            </a:r>
            <a:r>
              <a:rPr lang="en-US" dirty="0">
                <a:latin typeface="Cambria" panose="02040503050406030204" pitchFamily="18" charset="0"/>
              </a:rPr>
              <a:t>[0.1, </a:t>
            </a:r>
            <a:r>
              <a:rPr lang="en-US" b="1" dirty="0">
                <a:latin typeface="Cambria" panose="02040503050406030204" pitchFamily="18" charset="0"/>
              </a:rPr>
              <a:t>0.7</a:t>
            </a:r>
            <a:r>
              <a:rPr lang="en-US" dirty="0">
                <a:latin typeface="Cambria" panose="02040503050406030204" pitchFamily="18" charset="0"/>
              </a:rPr>
              <a:t>]</a:t>
            </a:r>
          </a:p>
        </p:txBody>
      </p:sp>
      <p:sp>
        <p:nvSpPr>
          <p:cNvPr id="58" name="Oval 57"/>
          <p:cNvSpPr/>
          <p:nvPr/>
        </p:nvSpPr>
        <p:spPr>
          <a:xfrm>
            <a:off x="3406360" y="27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3406360" y="45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p:cNvSpPr/>
          <p:nvPr/>
        </p:nvSpPr>
        <p:spPr>
          <a:xfrm>
            <a:off x="52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p:cNvSpPr/>
          <p:nvPr/>
        </p:nvSpPr>
        <p:spPr>
          <a:xfrm>
            <a:off x="52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p:cNvSpPr/>
          <p:nvPr/>
        </p:nvSpPr>
        <p:spPr>
          <a:xfrm>
            <a:off x="70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p:cNvSpPr/>
          <p:nvPr/>
        </p:nvSpPr>
        <p:spPr>
          <a:xfrm>
            <a:off x="70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p:cNvSpPr/>
          <p:nvPr/>
        </p:nvSpPr>
        <p:spPr>
          <a:xfrm>
            <a:off x="8807694" y="27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p:cNvSpPr/>
          <p:nvPr/>
        </p:nvSpPr>
        <p:spPr>
          <a:xfrm>
            <a:off x="8807694" y="45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a:stCxn id="62" idx="6"/>
            <a:endCxn id="65" idx="2"/>
          </p:cNvCxnSpPr>
          <p:nvPr/>
        </p:nvCxnSpPr>
        <p:spPr>
          <a:xfrm>
            <a:off x="3946360"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3946360"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7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75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3" idx="7"/>
            <a:endCxn id="65" idx="3"/>
          </p:cNvCxnSpPr>
          <p:nvPr/>
        </p:nvCxnSpPr>
        <p:spPr>
          <a:xfrm flipV="1">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2" idx="5"/>
          </p:cNvCxnSpPr>
          <p:nvPr/>
        </p:nvCxnSpPr>
        <p:spPr>
          <a:xfrm>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2141431" y="30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a:off x="2141431"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p:cNvSpPr txBox="1"/>
              <p:nvPr/>
            </p:nvSpPr>
            <p:spPr>
              <a:xfrm>
                <a:off x="3454494" y="2790523"/>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74" name="TextBox 73"/>
              <p:cNvSpPr txBox="1">
                <a:spLocks noRot="1" noChangeAspect="1" noMove="1" noResize="1" noEditPoints="1" noAdjustHandles="1" noChangeArrowheads="1" noChangeShapeType="1" noTextEdit="1"/>
              </p:cNvSpPr>
              <p:nvPr/>
            </p:nvSpPr>
            <p:spPr>
              <a:xfrm>
                <a:off x="3454494" y="2790523"/>
                <a:ext cx="471988"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p:cNvSpPr txBox="1"/>
              <p:nvPr/>
            </p:nvSpPr>
            <p:spPr>
              <a:xfrm>
                <a:off x="52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75" name="TextBox 74"/>
              <p:cNvSpPr txBox="1">
                <a:spLocks noRot="1" noChangeAspect="1" noMove="1" noResize="1" noEditPoints="1" noAdjustHandles="1" noChangeArrowheads="1" noChangeShapeType="1" noTextEdit="1"/>
              </p:cNvSpPr>
              <p:nvPr/>
            </p:nvSpPr>
            <p:spPr>
              <a:xfrm>
                <a:off x="5254494" y="2790523"/>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6" name="TextBox 75"/>
              <p:cNvSpPr txBox="1"/>
              <p:nvPr/>
            </p:nvSpPr>
            <p:spPr>
              <a:xfrm>
                <a:off x="70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76" name="TextBox 75"/>
              <p:cNvSpPr txBox="1">
                <a:spLocks noRot="1" noChangeAspect="1" noMove="1" noResize="1" noEditPoints="1" noAdjustHandles="1" noChangeArrowheads="1" noChangeShapeType="1" noTextEdit="1"/>
              </p:cNvSpPr>
              <p:nvPr/>
            </p:nvSpPr>
            <p:spPr>
              <a:xfrm>
                <a:off x="7054494" y="2790523"/>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p:cNvSpPr txBox="1"/>
              <p:nvPr/>
            </p:nvSpPr>
            <p:spPr>
              <a:xfrm>
                <a:off x="34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77" name="TextBox 76"/>
              <p:cNvSpPr txBox="1">
                <a:spLocks noRot="1" noChangeAspect="1" noMove="1" noResize="1" noEditPoints="1" noAdjustHandles="1" noChangeArrowheads="1" noChangeShapeType="1" noTextEdit="1"/>
              </p:cNvSpPr>
              <p:nvPr/>
            </p:nvSpPr>
            <p:spPr>
              <a:xfrm>
                <a:off x="3454494" y="4590523"/>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p:cNvSpPr txBox="1"/>
              <p:nvPr/>
            </p:nvSpPr>
            <p:spPr>
              <a:xfrm>
                <a:off x="52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79" name="TextBox 78"/>
              <p:cNvSpPr txBox="1">
                <a:spLocks noRot="1" noChangeAspect="1" noMove="1" noResize="1" noEditPoints="1" noAdjustHandles="1" noChangeArrowheads="1" noChangeShapeType="1" noTextEdit="1"/>
              </p:cNvSpPr>
              <p:nvPr/>
            </p:nvSpPr>
            <p:spPr>
              <a:xfrm>
                <a:off x="5254494" y="4590523"/>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p:cNvSpPr txBox="1"/>
              <p:nvPr/>
            </p:nvSpPr>
            <p:spPr>
              <a:xfrm>
                <a:off x="70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80" name="TextBox 79"/>
              <p:cNvSpPr txBox="1">
                <a:spLocks noRot="1" noChangeAspect="1" noMove="1" noResize="1" noEditPoints="1" noAdjustHandles="1" noChangeArrowheads="1" noChangeShapeType="1" noTextEdit="1"/>
              </p:cNvSpPr>
              <p:nvPr/>
            </p:nvSpPr>
            <p:spPr>
              <a:xfrm>
                <a:off x="7054494" y="4590523"/>
                <a:ext cx="47731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p:cNvSpPr txBox="1"/>
              <p:nvPr/>
            </p:nvSpPr>
            <p:spPr>
              <a:xfrm>
                <a:off x="4286227" y="262721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82" name="TextBox 81"/>
              <p:cNvSpPr txBox="1">
                <a:spLocks noRot="1" noChangeAspect="1" noMove="1" noResize="1" noEditPoints="1" noAdjustHandles="1" noChangeArrowheads="1" noChangeShapeType="1" noTextEdit="1"/>
              </p:cNvSpPr>
              <p:nvPr/>
            </p:nvSpPr>
            <p:spPr>
              <a:xfrm>
                <a:off x="4286227" y="2627211"/>
                <a:ext cx="377026"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p:cNvSpPr txBox="1"/>
              <p:nvPr/>
            </p:nvSpPr>
            <p:spPr>
              <a:xfrm>
                <a:off x="5691694" y="2593347"/>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83" name="TextBox 82"/>
              <p:cNvSpPr txBox="1">
                <a:spLocks noRot="1" noChangeAspect="1" noMove="1" noResize="1" noEditPoints="1" noAdjustHandles="1" noChangeArrowheads="1" noChangeShapeType="1" noTextEdit="1"/>
              </p:cNvSpPr>
              <p:nvPr/>
            </p:nvSpPr>
            <p:spPr>
              <a:xfrm>
                <a:off x="5691694" y="2593347"/>
                <a:ext cx="1301254" cy="369332"/>
              </a:xfrm>
              <a:prstGeom prst="rect">
                <a:avLst/>
              </a:prstGeom>
              <a:blipFill>
                <a:blip r:embed="rId10"/>
                <a:stretch>
                  <a:fillRect b="-13115"/>
                </a:stretch>
              </a:blipFill>
            </p:spPr>
            <p:txBody>
              <a:bodyPr/>
              <a:lstStyle/>
              <a:p>
                <a:r>
                  <a:rPr lang="en-US">
                    <a:noFill/>
                  </a:rPr>
                  <a:t> </a:t>
                </a:r>
              </a:p>
            </p:txBody>
          </p:sp>
        </mc:Fallback>
      </mc:AlternateContent>
      <p:cxnSp>
        <p:nvCxnSpPr>
          <p:cNvPr id="84" name="Straight Connector 83"/>
          <p:cNvCxnSpPr/>
          <p:nvPr/>
        </p:nvCxnSpPr>
        <p:spPr>
          <a:xfrm>
            <a:off x="5747694"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7547694" y="3006526"/>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flipV="1">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TextBox 87"/>
              <p:cNvSpPr txBox="1"/>
              <p:nvPr/>
            </p:nvSpPr>
            <p:spPr>
              <a:xfrm>
                <a:off x="7886094" y="262721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88" name="TextBox 87"/>
              <p:cNvSpPr txBox="1">
                <a:spLocks noRot="1" noChangeAspect="1" noMove="1" noResize="1" noEditPoints="1" noAdjustHandles="1" noChangeArrowheads="1" noChangeShapeType="1" noTextEdit="1"/>
              </p:cNvSpPr>
              <p:nvPr/>
            </p:nvSpPr>
            <p:spPr>
              <a:xfrm>
                <a:off x="7886094" y="2627214"/>
                <a:ext cx="37702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p:cNvSpPr txBox="1"/>
              <p:nvPr/>
            </p:nvSpPr>
            <p:spPr>
              <a:xfrm>
                <a:off x="4269162" y="4817986"/>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89" name="TextBox 88"/>
              <p:cNvSpPr txBox="1">
                <a:spLocks noRot="1" noChangeAspect="1" noMove="1" noResize="1" noEditPoints="1" noAdjustHandles="1" noChangeArrowheads="1" noChangeShapeType="1" noTextEdit="1"/>
              </p:cNvSpPr>
              <p:nvPr/>
            </p:nvSpPr>
            <p:spPr>
              <a:xfrm>
                <a:off x="4269162" y="4817986"/>
                <a:ext cx="5501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p:cNvSpPr txBox="1"/>
              <p:nvPr/>
            </p:nvSpPr>
            <p:spPr>
              <a:xfrm>
                <a:off x="7868095" y="481798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90" name="TextBox 89"/>
              <p:cNvSpPr txBox="1">
                <a:spLocks noRot="1" noChangeAspect="1" noMove="1" noResize="1" noEditPoints="1" noAdjustHandles="1" noChangeArrowheads="1" noChangeShapeType="1" noTextEdit="1"/>
              </p:cNvSpPr>
              <p:nvPr/>
            </p:nvSpPr>
            <p:spPr>
              <a:xfrm>
                <a:off x="7868095" y="4817987"/>
                <a:ext cx="550151"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p:cNvSpPr txBox="1"/>
              <p:nvPr/>
            </p:nvSpPr>
            <p:spPr>
              <a:xfrm>
                <a:off x="5690094" y="4828548"/>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91" name="TextBox 90"/>
              <p:cNvSpPr txBox="1">
                <a:spLocks noRot="1" noChangeAspect="1" noMove="1" noResize="1" noEditPoints="1" noAdjustHandles="1" noChangeArrowheads="1" noChangeShapeType="1" noTextEdit="1"/>
              </p:cNvSpPr>
              <p:nvPr/>
            </p:nvSpPr>
            <p:spPr>
              <a:xfrm>
                <a:off x="5690094" y="4828548"/>
                <a:ext cx="1301254" cy="369332"/>
              </a:xfrm>
              <a:prstGeom prst="rect">
                <a:avLst/>
              </a:prstGeom>
              <a:blipFill>
                <a:blip r:embed="rId1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TextBox 91"/>
              <p:cNvSpPr txBox="1"/>
              <p:nvPr/>
            </p:nvSpPr>
            <p:spPr>
              <a:xfrm>
                <a:off x="39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92" name="TextBox 91"/>
              <p:cNvSpPr txBox="1">
                <a:spLocks noRot="1" noChangeAspect="1" noMove="1" noResize="1" noEditPoints="1" noAdjustHandles="1" noChangeArrowheads="1" noChangeShapeType="1" noTextEdit="1"/>
              </p:cNvSpPr>
              <p:nvPr/>
            </p:nvSpPr>
            <p:spPr>
              <a:xfrm>
                <a:off x="3954894" y="3985723"/>
                <a:ext cx="37702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3" name="TextBox 92"/>
              <p:cNvSpPr txBox="1"/>
              <p:nvPr/>
            </p:nvSpPr>
            <p:spPr>
              <a:xfrm>
                <a:off x="75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93" name="TextBox 92"/>
              <p:cNvSpPr txBox="1">
                <a:spLocks noRot="1" noChangeAspect="1" noMove="1" noResize="1" noEditPoints="1" noAdjustHandles="1" noChangeArrowheads="1" noChangeShapeType="1" noTextEdit="1"/>
              </p:cNvSpPr>
              <p:nvPr/>
            </p:nvSpPr>
            <p:spPr>
              <a:xfrm>
                <a:off x="7554894" y="3985723"/>
                <a:ext cx="377026"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p:cNvSpPr txBox="1"/>
              <p:nvPr/>
            </p:nvSpPr>
            <p:spPr>
              <a:xfrm>
                <a:off x="3954894" y="308705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94" name="TextBox 93"/>
              <p:cNvSpPr txBox="1">
                <a:spLocks noRot="1" noChangeAspect="1" noMove="1" noResize="1" noEditPoints="1" noAdjustHandles="1" noChangeArrowheads="1" noChangeShapeType="1" noTextEdit="1"/>
              </p:cNvSpPr>
              <p:nvPr/>
            </p:nvSpPr>
            <p:spPr>
              <a:xfrm>
                <a:off x="3954894" y="3087056"/>
                <a:ext cx="377026"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p:cNvSpPr txBox="1"/>
              <p:nvPr/>
            </p:nvSpPr>
            <p:spPr>
              <a:xfrm>
                <a:off x="7554894" y="3085723"/>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95" name="TextBox 94"/>
              <p:cNvSpPr txBox="1">
                <a:spLocks noRot="1" noChangeAspect="1" noMove="1" noResize="1" noEditPoints="1" noAdjustHandles="1" noChangeArrowheads="1" noChangeShapeType="1" noTextEdit="1"/>
              </p:cNvSpPr>
              <p:nvPr/>
            </p:nvSpPr>
            <p:spPr>
              <a:xfrm>
                <a:off x="7554894" y="3085723"/>
                <a:ext cx="365805"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p:cNvSpPr txBox="1"/>
              <p:nvPr/>
            </p:nvSpPr>
            <p:spPr>
              <a:xfrm>
                <a:off x="2296429" y="2627211"/>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[0,0.6]</m:t>
                      </m:r>
                    </m:oMath>
                  </m:oMathPara>
                </a14:m>
                <a:endParaRPr lang="en-US" dirty="0"/>
              </a:p>
            </p:txBody>
          </p:sp>
        </mc:Choice>
        <mc:Fallback xmlns="">
          <p:sp>
            <p:nvSpPr>
              <p:cNvPr id="96" name="TextBox 95"/>
              <p:cNvSpPr txBox="1">
                <a:spLocks noRot="1" noChangeAspect="1" noMove="1" noResize="1" noEditPoints="1" noAdjustHandles="1" noChangeArrowheads="1" noChangeShapeType="1" noTextEdit="1"/>
              </p:cNvSpPr>
              <p:nvPr/>
            </p:nvSpPr>
            <p:spPr>
              <a:xfrm>
                <a:off x="2296429" y="2627211"/>
                <a:ext cx="878767" cy="369332"/>
              </a:xfrm>
              <a:prstGeom prst="rect">
                <a:avLst/>
              </a:prstGeom>
              <a:blipFill>
                <a:blip r:embed="rId1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p:cNvSpPr txBox="1"/>
              <p:nvPr/>
            </p:nvSpPr>
            <p:spPr>
              <a:xfrm>
                <a:off x="2227389" y="4811608"/>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[0.1,0.7]</m:t>
                      </m:r>
                    </m:oMath>
                  </m:oMathPara>
                </a14:m>
                <a:endParaRPr lang="en-US" dirty="0"/>
              </a:p>
            </p:txBody>
          </p:sp>
        </mc:Choice>
        <mc:Fallback xmlns="">
          <p:sp>
            <p:nvSpPr>
              <p:cNvPr id="97" name="TextBox 96"/>
              <p:cNvSpPr txBox="1">
                <a:spLocks noRot="1" noChangeAspect="1" noMove="1" noResize="1" noEditPoints="1" noAdjustHandles="1" noChangeArrowheads="1" noChangeShapeType="1" noTextEdit="1"/>
              </p:cNvSpPr>
              <p:nvPr/>
            </p:nvSpPr>
            <p:spPr>
              <a:xfrm>
                <a:off x="2227389" y="4811608"/>
                <a:ext cx="1055097" cy="369332"/>
              </a:xfrm>
              <a:prstGeom prst="rect">
                <a:avLst/>
              </a:prstGeom>
              <a:blipFill>
                <a:blip r:embed="rId2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p:cNvSpPr txBox="1"/>
              <p:nvPr/>
            </p:nvSpPr>
            <p:spPr>
              <a:xfrm>
                <a:off x="5286775" y="23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98" name="TextBox 97"/>
              <p:cNvSpPr txBox="1">
                <a:spLocks noRot="1" noChangeAspect="1" noMove="1" noResize="1" noEditPoints="1" noAdjustHandles="1" noChangeArrowheads="1" noChangeShapeType="1" noTextEdit="1"/>
              </p:cNvSpPr>
              <p:nvPr/>
            </p:nvSpPr>
            <p:spPr>
              <a:xfrm>
                <a:off x="5286775" y="2364126"/>
                <a:ext cx="377026"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p:cNvSpPr txBox="1"/>
              <p:nvPr/>
            </p:nvSpPr>
            <p:spPr>
              <a:xfrm>
                <a:off x="8886894" y="2364126"/>
                <a:ext cx="542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0.5</m:t>
                      </m:r>
                    </m:oMath>
                  </m:oMathPara>
                </a14:m>
                <a:endParaRPr lang="en-US" dirty="0"/>
              </a:p>
            </p:txBody>
          </p:sp>
        </mc:Choice>
        <mc:Fallback xmlns="">
          <p:sp>
            <p:nvSpPr>
              <p:cNvPr id="99" name="TextBox 98"/>
              <p:cNvSpPr txBox="1">
                <a:spLocks noRot="1" noChangeAspect="1" noMove="1" noResize="1" noEditPoints="1" noAdjustHandles="1" noChangeArrowheads="1" noChangeShapeType="1" noTextEdit="1"/>
              </p:cNvSpPr>
              <p:nvPr/>
            </p:nvSpPr>
            <p:spPr>
              <a:xfrm>
                <a:off x="8886894" y="2364126"/>
                <a:ext cx="54213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p:cNvSpPr txBox="1"/>
              <p:nvPr/>
            </p:nvSpPr>
            <p:spPr>
              <a:xfrm>
                <a:off x="5358894" y="50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100" name="TextBox 99"/>
              <p:cNvSpPr txBox="1">
                <a:spLocks noRot="1" noChangeAspect="1" noMove="1" noResize="1" noEditPoints="1" noAdjustHandles="1" noChangeArrowheads="1" noChangeShapeType="1" noTextEdit="1"/>
              </p:cNvSpPr>
              <p:nvPr/>
            </p:nvSpPr>
            <p:spPr>
              <a:xfrm>
                <a:off x="5358894" y="5064126"/>
                <a:ext cx="377026"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p:cNvSpPr txBox="1"/>
              <p:nvPr/>
            </p:nvSpPr>
            <p:spPr>
              <a:xfrm>
                <a:off x="8738764" y="506412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oMath>
                  </m:oMathPara>
                </a14:m>
                <a:endParaRPr lang="en-US" dirty="0"/>
              </a:p>
            </p:txBody>
          </p:sp>
        </mc:Choice>
        <mc:Fallback xmlns="">
          <p:sp>
            <p:nvSpPr>
              <p:cNvPr id="101" name="TextBox 100"/>
              <p:cNvSpPr txBox="1">
                <a:spLocks noRot="1" noChangeAspect="1" noMove="1" noResize="1" noEditPoints="1" noAdjustHandles="1" noChangeArrowheads="1" noChangeShapeType="1" noTextEdit="1"/>
              </p:cNvSpPr>
              <p:nvPr/>
            </p:nvSpPr>
            <p:spPr>
              <a:xfrm>
                <a:off x="8738764" y="5064126"/>
                <a:ext cx="53893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p:cNvSpPr txBox="1"/>
              <p:nvPr/>
            </p:nvSpPr>
            <p:spPr>
              <a:xfrm>
                <a:off x="3212891" y="2088618"/>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[0,0.6]</m:t>
                      </m:r>
                    </m:oMath>
                  </m:oMathPara>
                </a14:m>
                <a:endParaRPr lang="en-US" dirty="0"/>
              </a:p>
            </p:txBody>
          </p:sp>
        </mc:Choice>
        <mc:Fallback xmlns="">
          <p:sp>
            <p:nvSpPr>
              <p:cNvPr id="102" name="TextBox 101"/>
              <p:cNvSpPr txBox="1">
                <a:spLocks noRot="1" noChangeAspect="1" noMove="1" noResize="1" noEditPoints="1" noAdjustHandles="1" noChangeArrowheads="1" noChangeShapeType="1" noTextEdit="1"/>
              </p:cNvSpPr>
              <p:nvPr/>
            </p:nvSpPr>
            <p:spPr>
              <a:xfrm>
                <a:off x="3212891" y="2088618"/>
                <a:ext cx="878767" cy="369332"/>
              </a:xfrm>
              <a:prstGeom prst="rect">
                <a:avLst/>
              </a:prstGeom>
              <a:blipFill>
                <a:blip r:embed="rId2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p:cNvSpPr txBox="1"/>
              <p:nvPr/>
            </p:nvSpPr>
            <p:spPr>
              <a:xfrm>
                <a:off x="3235019" y="5380209"/>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[0.1,0.7]</m:t>
                      </m:r>
                    </m:oMath>
                  </m:oMathPara>
                </a14:m>
                <a:endParaRPr lang="en-US" dirty="0"/>
              </a:p>
            </p:txBody>
          </p:sp>
        </mc:Choice>
        <mc:Fallback xmlns="">
          <p:sp>
            <p:nvSpPr>
              <p:cNvPr id="103" name="TextBox 102"/>
              <p:cNvSpPr txBox="1">
                <a:spLocks noRot="1" noChangeAspect="1" noMove="1" noResize="1" noEditPoints="1" noAdjustHandles="1" noChangeArrowheads="1" noChangeShapeType="1" noTextEdit="1"/>
              </p:cNvSpPr>
              <p:nvPr/>
            </p:nvSpPr>
            <p:spPr>
              <a:xfrm>
                <a:off x="3235019" y="5380209"/>
                <a:ext cx="1055097" cy="369332"/>
              </a:xfrm>
              <a:prstGeom prst="rect">
                <a:avLst/>
              </a:prstGeom>
              <a:blipFill>
                <a:blip r:embed="rId26"/>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p:cNvSpPr txBox="1"/>
              <p:nvPr/>
            </p:nvSpPr>
            <p:spPr>
              <a:xfrm>
                <a:off x="4953460" y="2080598"/>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[0.1,1.3]</m:t>
                      </m:r>
                    </m:oMath>
                  </m:oMathPara>
                </a14:m>
                <a:endParaRPr lang="en-US" dirty="0"/>
              </a:p>
            </p:txBody>
          </p:sp>
        </mc:Choice>
        <mc:Fallback xmlns="">
          <p:sp>
            <p:nvSpPr>
              <p:cNvPr id="104" name="TextBox 103"/>
              <p:cNvSpPr txBox="1">
                <a:spLocks noRot="1" noChangeAspect="1" noMove="1" noResize="1" noEditPoints="1" noAdjustHandles="1" noChangeArrowheads="1" noChangeShapeType="1" noTextEdit="1"/>
              </p:cNvSpPr>
              <p:nvPr/>
            </p:nvSpPr>
            <p:spPr>
              <a:xfrm>
                <a:off x="4953460" y="2080598"/>
                <a:ext cx="1055097" cy="369332"/>
              </a:xfrm>
              <a:prstGeom prst="rect">
                <a:avLst/>
              </a:prstGeom>
              <a:blipFill>
                <a:blip r:embed="rId27"/>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p:cNvSpPr txBox="1"/>
              <p:nvPr/>
            </p:nvSpPr>
            <p:spPr>
              <a:xfrm>
                <a:off x="4850818" y="5388231"/>
                <a:ext cx="12282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[−0.7,0.5]</m:t>
                      </m:r>
                    </m:oMath>
                  </m:oMathPara>
                </a14:m>
                <a:endParaRPr lang="en-US" dirty="0"/>
              </a:p>
            </p:txBody>
          </p:sp>
        </mc:Choice>
        <mc:Fallback xmlns="">
          <p:sp>
            <p:nvSpPr>
              <p:cNvPr id="105" name="TextBox 104"/>
              <p:cNvSpPr txBox="1">
                <a:spLocks noRot="1" noChangeAspect="1" noMove="1" noResize="1" noEditPoints="1" noAdjustHandles="1" noChangeArrowheads="1" noChangeShapeType="1" noTextEdit="1"/>
              </p:cNvSpPr>
              <p:nvPr/>
            </p:nvSpPr>
            <p:spPr>
              <a:xfrm>
                <a:off x="4850818" y="5388231"/>
                <a:ext cx="1228221"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p:cNvSpPr txBox="1"/>
              <p:nvPr/>
            </p:nvSpPr>
            <p:spPr>
              <a:xfrm>
                <a:off x="6854450" y="208862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[0.1,1.3]</m:t>
                      </m:r>
                    </m:oMath>
                  </m:oMathPara>
                </a14:m>
                <a:endParaRPr lang="en-US" dirty="0"/>
              </a:p>
            </p:txBody>
          </p:sp>
        </mc:Choice>
        <mc:Fallback xmlns="">
          <p:sp>
            <p:nvSpPr>
              <p:cNvPr id="106" name="TextBox 105"/>
              <p:cNvSpPr txBox="1">
                <a:spLocks noRot="1" noChangeAspect="1" noMove="1" noResize="1" noEditPoints="1" noAdjustHandles="1" noChangeArrowheads="1" noChangeShapeType="1" noTextEdit="1"/>
              </p:cNvSpPr>
              <p:nvPr/>
            </p:nvSpPr>
            <p:spPr>
              <a:xfrm>
                <a:off x="6854450" y="2088620"/>
                <a:ext cx="1055097"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7" name="TextBox 106"/>
              <p:cNvSpPr txBox="1"/>
              <p:nvPr/>
            </p:nvSpPr>
            <p:spPr>
              <a:xfrm>
                <a:off x="6903868" y="5380209"/>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[0,0.5]</m:t>
                      </m:r>
                    </m:oMath>
                  </m:oMathPara>
                </a14:m>
                <a:endParaRPr lang="en-US" dirty="0"/>
              </a:p>
            </p:txBody>
          </p:sp>
        </mc:Choice>
        <mc:Fallback xmlns="">
          <p:sp>
            <p:nvSpPr>
              <p:cNvPr id="107" name="TextBox 106"/>
              <p:cNvSpPr txBox="1">
                <a:spLocks noRot="1" noChangeAspect="1" noMove="1" noResize="1" noEditPoints="1" noAdjustHandles="1" noChangeArrowheads="1" noChangeShapeType="1" noTextEdit="1"/>
              </p:cNvSpPr>
              <p:nvPr/>
            </p:nvSpPr>
            <p:spPr>
              <a:xfrm>
                <a:off x="6903868" y="5380209"/>
                <a:ext cx="878767"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8" name="TextBox 107"/>
              <p:cNvSpPr txBox="1"/>
              <p:nvPr/>
            </p:nvSpPr>
            <p:spPr>
              <a:xfrm>
                <a:off x="8675230" y="208060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[0.6,2.3]</m:t>
                      </m:r>
                    </m:oMath>
                  </m:oMathPara>
                </a14:m>
                <a:endParaRPr lang="en-US" dirty="0"/>
              </a:p>
            </p:txBody>
          </p:sp>
        </mc:Choice>
        <mc:Fallback xmlns="">
          <p:sp>
            <p:nvSpPr>
              <p:cNvPr id="108" name="TextBox 107"/>
              <p:cNvSpPr txBox="1">
                <a:spLocks noRot="1" noChangeAspect="1" noMove="1" noResize="1" noEditPoints="1" noAdjustHandles="1" noChangeArrowheads="1" noChangeShapeType="1" noTextEdit="1"/>
              </p:cNvSpPr>
              <p:nvPr/>
            </p:nvSpPr>
            <p:spPr>
              <a:xfrm>
                <a:off x="8675230" y="2080600"/>
                <a:ext cx="1055097" cy="369332"/>
              </a:xfrm>
              <a:prstGeom prst="rect">
                <a:avLst/>
              </a:prstGeom>
              <a:blipFill>
                <a:blip r:embed="rId31"/>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9" name="TextBox 108"/>
              <p:cNvSpPr txBox="1"/>
              <p:nvPr/>
            </p:nvSpPr>
            <p:spPr>
              <a:xfrm>
                <a:off x="8685013" y="5380209"/>
                <a:ext cx="12282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1.3</m:t>
                      </m:r>
                      <m:r>
                        <a:rPr lang="en-US" i="1">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6</m:t>
                      </m:r>
                      <m:r>
                        <a:rPr lang="en-US" i="1">
                          <a:latin typeface="Cambria Math" charset="0"/>
                        </a:rPr>
                        <m:t>]</m:t>
                      </m:r>
                    </m:oMath>
                  </m:oMathPara>
                </a14:m>
                <a:endParaRPr lang="en-US" dirty="0"/>
              </a:p>
            </p:txBody>
          </p:sp>
        </mc:Choice>
        <mc:Fallback xmlns="">
          <p:sp>
            <p:nvSpPr>
              <p:cNvPr id="109" name="TextBox 108"/>
              <p:cNvSpPr txBox="1">
                <a:spLocks noRot="1" noChangeAspect="1" noMove="1" noResize="1" noEditPoints="1" noAdjustHandles="1" noChangeArrowheads="1" noChangeShapeType="1" noTextEdit="1"/>
              </p:cNvSpPr>
              <p:nvPr/>
            </p:nvSpPr>
            <p:spPr>
              <a:xfrm>
                <a:off x="8685013" y="5380209"/>
                <a:ext cx="1228221" cy="369332"/>
              </a:xfrm>
              <a:prstGeom prst="rect">
                <a:avLst/>
              </a:prstGeom>
              <a:blipFill>
                <a:blip r:embed="rId3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8858427" y="2792580"/>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110" name="TextBox 109"/>
              <p:cNvSpPr txBox="1">
                <a:spLocks noRot="1" noChangeAspect="1" noMove="1" noResize="1" noEditPoints="1" noAdjustHandles="1" noChangeArrowheads="1" noChangeShapeType="1" noTextEdit="1"/>
              </p:cNvSpPr>
              <p:nvPr/>
            </p:nvSpPr>
            <p:spPr>
              <a:xfrm>
                <a:off x="8858427" y="2792580"/>
                <a:ext cx="461024"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p:cNvSpPr txBox="1"/>
              <p:nvPr/>
            </p:nvSpPr>
            <p:spPr>
              <a:xfrm>
                <a:off x="8858428" y="4592580"/>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111" name="TextBox 110"/>
              <p:cNvSpPr txBox="1">
                <a:spLocks noRot="1" noChangeAspect="1" noMove="1" noResize="1" noEditPoints="1" noAdjustHandles="1" noChangeArrowheads="1" noChangeShapeType="1" noTextEdit="1"/>
              </p:cNvSpPr>
              <p:nvPr/>
            </p:nvSpPr>
            <p:spPr>
              <a:xfrm>
                <a:off x="8858428" y="4592580"/>
                <a:ext cx="455701" cy="369332"/>
              </a:xfrm>
              <a:prstGeom prst="rect">
                <a:avLst/>
              </a:prstGeom>
              <a:blipFill>
                <a:blip r:embed="rId34"/>
                <a:stretch>
                  <a:fillRect/>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BB06E14-EEB6-43BA-9CAD-3303F49306D6}"/>
              </a:ext>
            </a:extLst>
          </p:cNvPr>
          <p:cNvSpPr>
            <a:spLocks noGrp="1"/>
          </p:cNvSpPr>
          <p:nvPr>
            <p:ph type="sldNum" sz="quarter" idx="12"/>
          </p:nvPr>
        </p:nvSpPr>
        <p:spPr/>
        <p:txBody>
          <a:bodyPr/>
          <a:lstStyle/>
          <a:p>
            <a:fld id="{3EBA94CE-D766-4591-B6CF-479634C5BD76}" type="slidenum">
              <a:rPr lang="en-US" smtClean="0"/>
              <a:t>2</a:t>
            </a:fld>
            <a:endParaRPr lang="en-US"/>
          </a:p>
        </p:txBody>
      </p:sp>
      <p:pic>
        <p:nvPicPr>
          <p:cNvPr id="5" name="Graphic 4" descr="Close with solid fill">
            <a:extLst>
              <a:ext uri="{FF2B5EF4-FFF2-40B4-BE49-F238E27FC236}">
                <a16:creationId xmlns:a16="http://schemas.microsoft.com/office/drawing/2014/main" id="{6DA3009A-5429-434E-889E-E51CBEEA8805}"/>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9777489" y="3270389"/>
            <a:ext cx="914400" cy="914400"/>
          </a:xfrm>
          <a:prstGeom prst="rect">
            <a:avLst/>
          </a:prstGeom>
        </p:spPr>
      </p:pic>
      <mc:AlternateContent xmlns:mc="http://schemas.openxmlformats.org/markup-compatibility/2006">
        <mc:Choice xmlns:p14="http://schemas.microsoft.com/office/powerpoint/2010/main" Requires="p14">
          <p:contentPart p14:bwMode="auto" r:id="rId37">
            <p14:nvContentPartPr>
              <p14:cNvPr id="4" name="Ink 3">
                <a:extLst>
                  <a:ext uri="{FF2B5EF4-FFF2-40B4-BE49-F238E27FC236}">
                    <a16:creationId xmlns:a16="http://schemas.microsoft.com/office/drawing/2014/main" id="{C8C7FE51-F954-4E4A-B1BD-1C935733DDE1}"/>
                  </a:ext>
                </a:extLst>
              </p14:cNvPr>
              <p14:cNvContentPartPr/>
              <p14:nvPr/>
            </p14:nvContentPartPr>
            <p14:xfrm>
              <a:off x="2132280" y="2393640"/>
              <a:ext cx="1271160" cy="3067560"/>
            </p14:xfrm>
          </p:contentPart>
        </mc:Choice>
        <mc:Fallback>
          <p:pic>
            <p:nvPicPr>
              <p:cNvPr id="4" name="Ink 3">
                <a:extLst>
                  <a:ext uri="{FF2B5EF4-FFF2-40B4-BE49-F238E27FC236}">
                    <a16:creationId xmlns:a16="http://schemas.microsoft.com/office/drawing/2014/main" id="{C8C7FE51-F954-4E4A-B1BD-1C935733DDE1}"/>
                  </a:ext>
                </a:extLst>
              </p:cNvPr>
              <p:cNvPicPr/>
              <p:nvPr/>
            </p:nvPicPr>
            <p:blipFill>
              <a:blip r:embed="rId38"/>
              <a:stretch>
                <a:fillRect/>
              </a:stretch>
            </p:blipFill>
            <p:spPr>
              <a:xfrm>
                <a:off x="2122920" y="2384280"/>
                <a:ext cx="1289880" cy="3086280"/>
              </a:xfrm>
              <a:prstGeom prst="rect">
                <a:avLst/>
              </a:prstGeom>
            </p:spPr>
          </p:pic>
        </mc:Fallback>
      </mc:AlternateContent>
    </p:spTree>
    <p:extLst>
      <p:ext uri="{BB962C8B-B14F-4D97-AF65-F5344CB8AC3E}">
        <p14:creationId xmlns:p14="http://schemas.microsoft.com/office/powerpoint/2010/main" val="2519672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64CFC-387E-4F8D-B9E5-B7F93B642AE6}"/>
              </a:ext>
            </a:extLst>
          </p:cNvPr>
          <p:cNvSpPr>
            <a:spLocks noGrp="1"/>
          </p:cNvSpPr>
          <p:nvPr>
            <p:ph type="title"/>
          </p:nvPr>
        </p:nvSpPr>
        <p:spPr/>
        <p:txBody>
          <a:bodyPr/>
          <a:lstStyle/>
          <a:p>
            <a:r>
              <a:rPr lang="en-US" dirty="0"/>
              <a:t>k-</a:t>
            </a:r>
            <a:r>
              <a:rPr lang="en-US" dirty="0" err="1"/>
              <a:t>ReLU</a:t>
            </a:r>
            <a:r>
              <a:rPr lang="en-US" dirty="0"/>
              <a:t> relaxation</a:t>
            </a:r>
          </a:p>
        </p:txBody>
      </p:sp>
      <p:sp>
        <p:nvSpPr>
          <p:cNvPr id="4" name="Slide Number Placeholder 3">
            <a:extLst>
              <a:ext uri="{FF2B5EF4-FFF2-40B4-BE49-F238E27FC236}">
                <a16:creationId xmlns:a16="http://schemas.microsoft.com/office/drawing/2014/main" id="{77012776-1FB9-4D6A-AE61-15D84B5005DB}"/>
              </a:ext>
            </a:extLst>
          </p:cNvPr>
          <p:cNvSpPr>
            <a:spLocks noGrp="1"/>
          </p:cNvSpPr>
          <p:nvPr>
            <p:ph type="sldNum" sz="quarter" idx="12"/>
          </p:nvPr>
        </p:nvSpPr>
        <p:spPr/>
        <p:txBody>
          <a:bodyPr/>
          <a:lstStyle/>
          <a:p>
            <a:fld id="{B04D6A16-2EE4-45F1-AA2B-446F928CC445}" type="slidenum">
              <a:rPr lang="en-US" smtClean="0"/>
              <a:t>20</a:t>
            </a:fld>
            <a:endParaRPr lang="en-US"/>
          </a:p>
        </p:txBody>
      </p:sp>
      <mc:AlternateContent xmlns:mc="http://schemas.openxmlformats.org/markup-compatibility/2006">
        <mc:Choice xmlns:a14="http://schemas.microsoft.com/office/drawing/2010/main" Requires="a14">
          <p:sp>
            <p:nvSpPr>
              <p:cNvPr id="3" name="Rectangle 2">
                <a:extLst>
                  <a:ext uri="{FF2B5EF4-FFF2-40B4-BE49-F238E27FC236}">
                    <a16:creationId xmlns:a16="http://schemas.microsoft.com/office/drawing/2014/main" id="{C7D021F9-B1C4-4F68-9ADF-875288C346B4}"/>
                  </a:ext>
                </a:extLst>
              </p:cNvPr>
              <p:cNvSpPr/>
              <p:nvPr/>
            </p:nvSpPr>
            <p:spPr>
              <a:xfrm>
                <a:off x="0" y="1343818"/>
                <a:ext cx="12192000" cy="3654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a:solidFill>
                      <a:schemeClr val="tx1"/>
                    </a:solidFill>
                  </a:rPr>
                  <a:t>Compute a partition </a:t>
                </a: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𝒥</m:t>
                    </m:r>
                  </m:oMath>
                </a14:m>
                <a:r>
                  <a:rPr lang="en-US" sz="2000" dirty="0">
                    <a:solidFill>
                      <a:schemeClr val="tx1"/>
                    </a:solidFill>
                  </a:rPr>
                  <a:t> of </a:t>
                </a:r>
                <a14:m>
                  <m:oMath xmlns:m="http://schemas.openxmlformats.org/officeDocument/2006/math">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𝑛</m:t>
                    </m:r>
                    <m:r>
                      <a:rPr lang="en-US" sz="2000" b="0" i="1" smtClean="0">
                        <a:solidFill>
                          <a:schemeClr val="tx1"/>
                        </a:solidFill>
                        <a:latin typeface="Cambria Math" panose="02040503050406030204" pitchFamily="18" charset="0"/>
                      </a:rPr>
                      <m:t>]</m:t>
                    </m:r>
                  </m:oMath>
                </a14:m>
                <a:r>
                  <a:rPr lang="en-US" sz="2000" dirty="0">
                    <a:solidFill>
                      <a:schemeClr val="tx1"/>
                    </a:solidFill>
                  </a:rPr>
                  <a:t> where each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𝒥</m:t>
                    </m:r>
                  </m:oMath>
                </a14:m>
                <a:r>
                  <a:rPr lang="en-US" sz="2000" dirty="0">
                    <a:solidFill>
                      <a:schemeClr val="tx1"/>
                    </a:solidFill>
                  </a:rPr>
                  <a:t> contains </a:t>
                </a:r>
                <a14:m>
                  <m:oMath xmlns:m="http://schemas.openxmlformats.org/officeDocument/2006/math">
                    <m:r>
                      <a:rPr lang="en-US" sz="2000" b="0" i="1" smtClean="0">
                        <a:solidFill>
                          <a:schemeClr val="tx1"/>
                        </a:solidFill>
                        <a:latin typeface="Cambria Math" panose="02040503050406030204" pitchFamily="18" charset="0"/>
                      </a:rPr>
                      <m:t>𝑘</m:t>
                    </m:r>
                  </m:oMath>
                </a14:m>
                <a:r>
                  <a:rPr lang="en-US" sz="2000" dirty="0">
                    <a:solidFill>
                      <a:schemeClr val="tx1"/>
                    </a:solidFill>
                  </a:rPr>
                  <a:t> indices</a:t>
                </a:r>
              </a:p>
              <a:p>
                <a:pPr marL="342900" indent="-342900">
                  <a:buFont typeface="+mj-lt"/>
                  <a:buAutoNum type="arabicPeriod"/>
                </a:pPr>
                <a:r>
                  <a:rPr lang="en-US" sz="2000" dirty="0">
                    <a:solidFill>
                      <a:schemeClr val="tx1"/>
                    </a:solidFill>
                  </a:rPr>
                  <a:t>For each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oMath>
                </a14:m>
                <a:r>
                  <a:rPr lang="en-US" sz="2000" dirty="0">
                    <a:solidFill>
                      <a:schemeClr val="tx1"/>
                    </a:solidFill>
                  </a:rPr>
                  <a:t> compute a polyhedron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oMath>
                </a14:m>
                <a:r>
                  <a:rPr lang="en-US" sz="2000" dirty="0">
                    <a:solidFill>
                      <a:schemeClr val="tx1"/>
                    </a:solidFill>
                  </a:rPr>
                  <a:t> where:</a:t>
                </a:r>
              </a:p>
              <a:p>
                <a:pPr marL="742950" lvl="1" indent="-285750">
                  <a:buFont typeface="Arial" panose="020B0604020202020204" pitchFamily="34" charset="0"/>
                  <a:buChar cha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oMath>
                </a14:m>
                <a:r>
                  <a:rPr lang="en-US" sz="2000" dirty="0">
                    <a:solidFill>
                      <a:schemeClr val="tx1"/>
                    </a:solidFill>
                  </a:rPr>
                  <a:t> only contains the constraints between the input neurons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𝑗</m:t>
                        </m:r>
                      </m:sub>
                    </m:sSub>
                  </m:oMath>
                </a14:m>
                <a:r>
                  <a:rPr lang="en-US" sz="2000" dirty="0">
                    <a:solidFill>
                      <a:schemeClr val="tx1"/>
                    </a:solidFill>
                  </a:rPr>
                  <a:t> indexed by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rPr>
                          <m:t>𝑖</m:t>
                        </m:r>
                      </m:sub>
                    </m:sSub>
                  </m:oMath>
                </a14:m>
                <a:endParaRPr lang="en-US" sz="2000" dirty="0">
                  <a:solidFill>
                    <a:schemeClr val="tx1"/>
                  </a:solidFill>
                </a:endParaRPr>
              </a:p>
              <a:p>
                <a:pPr marL="742950" lvl="1" indent="-285750">
                  <a:buFont typeface="Arial" panose="020B0604020202020204" pitchFamily="34" charset="0"/>
                  <a:buChar char="•"/>
                </a:pP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𝒮</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𝑘</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𝑅𝑒𝐿𝑈</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𝑖</m:t>
                        </m:r>
                      </m:sub>
                    </m:sSub>
                  </m:oMath>
                </a14:m>
                <a:endParaRPr lang="en-US" sz="2000" dirty="0">
                  <a:solidFill>
                    <a:schemeClr val="tx1"/>
                  </a:solidFill>
                </a:endParaRPr>
              </a:p>
              <a:p>
                <a:pPr marL="742950" lvl="1" indent="-285750">
                  <a:buFont typeface="Arial" panose="020B0604020202020204" pitchFamily="34" charset="0"/>
                  <a:buChar cha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e>
                      <m:sub>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𝑗</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𝒥</m:t>
                            </m:r>
                          </m:e>
                          <m:sub>
                            <m:r>
                              <a:rPr lang="en-US" sz="2000" i="1">
                                <a:solidFill>
                                  <a:schemeClr val="tx1"/>
                                </a:solidFill>
                                <a:latin typeface="Cambria Math" panose="02040503050406030204" pitchFamily="18" charset="0"/>
                              </a:rPr>
                              <m:t>𝑖</m:t>
                            </m:r>
                          </m:sub>
                        </m:sSub>
                      </m:sub>
                    </m:sSub>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𝑗</m:t>
                            </m:r>
                          </m:sub>
                        </m:sSub>
                      </m:e>
                    </m:d>
                  </m:oMath>
                </a14:m>
                <a:endParaRPr lang="en-US" sz="2000" b="0" dirty="0">
                  <a:solidFill>
                    <a:schemeClr val="tx1"/>
                  </a:solidFill>
                </a:endParaRPr>
              </a:p>
              <a:p>
                <a:pPr marL="342900" indent="-342900">
                  <a:buFont typeface="+mj-lt"/>
                  <a:buAutoNum type="arabicPeriod"/>
                </a:pPr>
                <a:r>
                  <a:rPr lang="en-US" sz="2000" dirty="0">
                    <a:solidFill>
                      <a:schemeClr val="tx1"/>
                    </a:solidFill>
                  </a:rPr>
                  <a:t>Compute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𝒬</m:t>
                        </m:r>
                      </m:e>
                      <m:sub>
                        <m:sSub>
                          <m:sSubPr>
                            <m:ctrlPr>
                              <a:rPr lang="en-US" sz="2000" i="1" smtClean="0">
                                <a:solidFill>
                                  <a:schemeClr val="tx1"/>
                                </a:solidFill>
                                <a:latin typeface="Cambria Math" panose="02040503050406030204" pitchFamily="18" charset="0"/>
                                <a:ea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ea typeface="Cambria Math" panose="02040503050406030204" pitchFamily="18" charset="0"/>
                              </a:rPr>
                              <m:t>𝑖</m:t>
                            </m:r>
                          </m:sub>
                        </m:sSub>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ea typeface="Cambria Math" panose="02040503050406030204" pitchFamily="18" charset="0"/>
                          </a:rPr>
                          <m:t>𝑗</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ea typeface="Cambria Math" panose="02040503050406030204" pitchFamily="18" charset="0"/>
                              </a:rPr>
                              <m:t>𝑖</m:t>
                            </m:r>
                          </m:sub>
                        </m:sSub>
                      </m:sub>
                    </m:sSub>
                    <m:sSubSup>
                      <m:sSubSupPr>
                        <m:ctrlPr>
                          <a:rPr lang="en-US" sz="2000" b="0" i="1" smtClean="0">
                            <a:solidFill>
                              <a:schemeClr val="tx1"/>
                            </a:solidFill>
                            <a:latin typeface="Cambria Math" panose="02040503050406030204" pitchFamily="18" charset="0"/>
                            <a:ea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𝑗</m:t>
                        </m:r>
                      </m:sub>
                      <m:sup>
                        <m:r>
                          <a:rPr lang="en-US" sz="2000" b="0" i="1" smtClean="0">
                            <a:solidFill>
                              <a:schemeClr val="tx1"/>
                            </a:solidFill>
                            <a:latin typeface="Cambria Math" panose="02040503050406030204" pitchFamily="18" charset="0"/>
                            <a:ea typeface="Cambria Math" panose="02040503050406030204" pitchFamily="18" charset="0"/>
                          </a:rPr>
                          <m:t>𝑠</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𝑗</m:t>
                            </m:r>
                          </m:e>
                        </m:d>
                      </m:sup>
                    </m:sSubSup>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𝒥</m:t>
                        </m:r>
                      </m:e>
                      <m:sub>
                        <m:r>
                          <a:rPr lang="en-US" sz="2000" i="1">
                            <a:solidFill>
                              <a:schemeClr val="tx1"/>
                            </a:solidFill>
                            <a:latin typeface="Cambria Math" panose="02040503050406030204" pitchFamily="18" charset="0"/>
                            <a:ea typeface="Cambria Math" panose="02040503050406030204" pitchFamily="18" charset="0"/>
                          </a:rPr>
                          <m:t>𝑖</m:t>
                        </m:r>
                      </m:sub>
                    </m:sSub>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where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𝑗</m:t>
                        </m:r>
                      </m:sub>
                    </m:sSub>
                    <m:r>
                      <a:rPr lang="en-US" sz="2000" b="0" i="1" smtClean="0">
                        <a:solidFill>
                          <a:schemeClr val="tx1"/>
                        </a:solidFill>
                        <a:latin typeface="Cambria Math" panose="02040503050406030204" pitchFamily="18" charset="0"/>
                      </a:rPr>
                      <m:t>∈{</m:t>
                    </m:r>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𝒞</m:t>
                        </m:r>
                      </m:e>
                      <m:sub>
                        <m:r>
                          <a:rPr lang="en-US" sz="2000" b="0" i="1" smtClean="0">
                            <a:solidFill>
                              <a:schemeClr val="tx1"/>
                            </a:solidFill>
                            <a:latin typeface="Cambria Math" panose="02040503050406030204" pitchFamily="18" charset="0"/>
                            <a:ea typeface="Cambria Math" panose="02040503050406030204" pitchFamily="18" charset="0"/>
                          </a:rPr>
                          <m:t>𝑗</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𝒞</m:t>
                        </m:r>
                      </m:e>
                      <m:sub>
                        <m:r>
                          <a:rPr lang="en-US" sz="2000" b="0" i="1" smtClean="0">
                            <a:solidFill>
                              <a:schemeClr val="tx1"/>
                            </a:solidFill>
                            <a:latin typeface="Cambria Math" panose="02040503050406030204" pitchFamily="18" charset="0"/>
                            <a:ea typeface="Cambria Math" panose="02040503050406030204" pitchFamily="18" charset="0"/>
                          </a:rPr>
                          <m:t>𝑗</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oMath>
                </a14:m>
                <a:r>
                  <a:rPr lang="en-US" sz="2000" dirty="0">
                    <a:solidFill>
                      <a:schemeClr val="tx1"/>
                    </a:solidFill>
                  </a:rPr>
                  <a:t>.  Here </a:t>
                </a:r>
                <a:r>
                  <a:rPr lang="en-US" sz="2000" dirty="0">
                    <a:solidFill>
                      <a:prstClr val="black"/>
                    </a:solidFill>
                  </a:rPr>
                  <a:t>polyhedra </a:t>
                </a:r>
                <a14:m>
                  <m:oMath xmlns:m="http://schemas.openxmlformats.org/officeDocument/2006/math">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ea typeface="Cambria Math" panose="02040503050406030204" pitchFamily="18" charset="0"/>
                          </a:rPr>
                          <m:t>𝒞</m:t>
                        </m:r>
                      </m:e>
                      <m:sub>
                        <m:r>
                          <a:rPr lang="en-US" sz="2000" b="0" i="1" smtClean="0">
                            <a:solidFill>
                              <a:prstClr val="black"/>
                            </a:solidFill>
                            <a:latin typeface="Cambria Math" panose="02040503050406030204" pitchFamily="18" charset="0"/>
                            <a:ea typeface="Cambria Math" panose="02040503050406030204" pitchFamily="18" charset="0"/>
                          </a:rPr>
                          <m:t>𝑗</m:t>
                        </m:r>
                      </m:sub>
                      <m:sup>
                        <m:r>
                          <a:rPr lang="en-US" sz="2000" i="1">
                            <a:solidFill>
                              <a:prstClr val="black"/>
                            </a:solidFill>
                            <a:latin typeface="Cambria Math" panose="02040503050406030204" pitchFamily="18" charset="0"/>
                          </a:rPr>
                          <m:t>+</m:t>
                        </m:r>
                      </m:sup>
                    </m:sSubSup>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𝑗</m:t>
                        </m:r>
                      </m:sub>
                    </m:sSub>
                    <m:r>
                      <a:rPr lang="en-US" sz="2000" i="1">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𝑦</m:t>
                        </m:r>
                      </m:e>
                      <m:sub>
                        <m:r>
                          <a:rPr lang="en-US" sz="2000" b="0" i="1" smtClean="0">
                            <a:solidFill>
                              <a:prstClr val="black"/>
                            </a:solidFill>
                            <a:latin typeface="Cambria Math" panose="02040503050406030204" pitchFamily="18" charset="0"/>
                          </a:rPr>
                          <m:t>𝑗</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𝑗</m:t>
                        </m:r>
                      </m:sub>
                    </m:sSub>
                    <m:r>
                      <a:rPr lang="en-US" sz="2000" i="1">
                        <a:solidFill>
                          <a:prstClr val="black"/>
                        </a:solidFill>
                        <a:latin typeface="Cambria Math" panose="02040503050406030204" pitchFamily="18" charset="0"/>
                      </a:rPr>
                      <m:t>}</m:t>
                    </m:r>
                  </m:oMath>
                </a14:m>
                <a:r>
                  <a:rPr lang="en-US" sz="2000" dirty="0">
                    <a:solidFill>
                      <a:prstClr val="black"/>
                    </a:solidFill>
                  </a:rPr>
                  <a:t> and </a:t>
                </a:r>
                <a14:m>
                  <m:oMath xmlns:m="http://schemas.openxmlformats.org/officeDocument/2006/math">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ea typeface="Cambria Math" panose="02040503050406030204" pitchFamily="18" charset="0"/>
                          </a:rPr>
                          <m:t>𝒞</m:t>
                        </m:r>
                      </m:e>
                      <m:sub>
                        <m:r>
                          <a:rPr lang="en-US" sz="2000" b="0" i="1" smtClean="0">
                            <a:solidFill>
                              <a:prstClr val="black"/>
                            </a:solidFill>
                            <a:latin typeface="Cambria Math" panose="02040503050406030204" pitchFamily="18" charset="0"/>
                            <a:ea typeface="Cambria Math" panose="02040503050406030204" pitchFamily="18" charset="0"/>
                          </a:rPr>
                          <m:t>𝑗</m:t>
                        </m:r>
                      </m:sub>
                      <m:sup>
                        <m:r>
                          <a:rPr lang="en-US" sz="2000" i="1">
                            <a:solidFill>
                              <a:prstClr val="black"/>
                            </a:solidFill>
                            <a:latin typeface="Cambria Math" panose="02040503050406030204" pitchFamily="18" charset="0"/>
                          </a:rPr>
                          <m:t>−</m:t>
                        </m:r>
                      </m:sup>
                    </m:sSubSup>
                    <m:r>
                      <a:rPr lang="en-US" sz="2000" i="1">
                        <a:solidFill>
                          <a:prstClr val="black"/>
                        </a:solidFill>
                        <a:latin typeface="Cambria Math" panose="02040503050406030204" pitchFamily="18" charset="0"/>
                      </a:rPr>
                      <m:t>=</m:t>
                    </m:r>
                    <m:d>
                      <m:dPr>
                        <m:begChr m:val="{"/>
                        <m:endChr m:val="}"/>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𝑗</m:t>
                            </m:r>
                          </m:sub>
                        </m:sSub>
                        <m:r>
                          <a:rPr lang="en-US" sz="2000" i="1">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𝑦</m:t>
                            </m:r>
                          </m:e>
                          <m:sub>
                            <m:r>
                              <a:rPr lang="en-US" sz="2000" b="0" i="1" smtClean="0">
                                <a:solidFill>
                                  <a:prstClr val="black"/>
                                </a:solidFill>
                                <a:latin typeface="Cambria Math" panose="02040503050406030204" pitchFamily="18" charset="0"/>
                              </a:rPr>
                              <m:t>𝑗</m:t>
                            </m:r>
                          </m:sub>
                        </m:sSub>
                        <m:r>
                          <a:rPr lang="en-US" sz="2000" i="1">
                            <a:solidFill>
                              <a:prstClr val="black"/>
                            </a:solidFill>
                            <a:latin typeface="Cambria Math" panose="02040503050406030204" pitchFamily="18" charset="0"/>
                          </a:rPr>
                          <m:t>=0</m:t>
                        </m:r>
                      </m:e>
                    </m:d>
                  </m:oMath>
                </a14:m>
                <a:endParaRPr lang="en-US" sz="2000" dirty="0">
                  <a:solidFill>
                    <a:schemeClr val="tx1"/>
                  </a:solidFill>
                </a:endParaRPr>
              </a:p>
              <a:p>
                <a:pPr marL="342900" indent="-342900">
                  <a:buFont typeface="+mj-lt"/>
                  <a:buAutoNum type="arabicPeriod"/>
                </a:pPr>
                <a:r>
                  <a:rPr lang="en-US" sz="2000" dirty="0">
                    <a:solidFill>
                      <a:schemeClr val="tx1"/>
                    </a:solidFill>
                  </a:rPr>
                  <a:t>Optimal k-</a:t>
                </a:r>
                <a:r>
                  <a:rPr lang="en-US" sz="2000" dirty="0" err="1">
                    <a:solidFill>
                      <a:schemeClr val="tx1"/>
                    </a:solidFill>
                  </a:rPr>
                  <a:t>ReLU</a:t>
                </a:r>
                <a:r>
                  <a:rPr lang="en-US" sz="2000" dirty="0">
                    <a:solidFill>
                      <a:schemeClr val="tx1"/>
                    </a:solidFill>
                  </a:rPr>
                  <a:t> relaxation for the given choice of </a:t>
                </a:r>
                <a14:m>
                  <m:oMath xmlns:m="http://schemas.openxmlformats.org/officeDocument/2006/math">
                    <m:r>
                      <a:rPr lang="en-US" sz="2000" b="0" i="1" smtClean="0">
                        <a:solidFill>
                          <a:schemeClr val="tx1"/>
                        </a:solidFill>
                        <a:latin typeface="Cambria Math" panose="02040503050406030204" pitchFamily="18" charset="0"/>
                        <a:ea typeface="Cambria Math" panose="02040503050406030204" pitchFamily="18" charset="0"/>
                      </a:rPr>
                      <m:t>𝒮</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𝑘</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𝒥</m:t>
                    </m:r>
                    <m:r>
                      <a:rPr lang="en-US" sz="2000" b="0" i="1" smtClean="0">
                        <a:solidFill>
                          <a:schemeClr val="tx1"/>
                        </a:solidFill>
                        <a:latin typeface="Cambria Math" panose="02040503050406030204" pitchFamily="18" charset="0"/>
                        <a:ea typeface="Cambria Math" panose="02040503050406030204" pitchFamily="18" charset="0"/>
                      </a:rPr>
                      <m:t>, </m:t>
                    </m:r>
                  </m:oMath>
                </a14:m>
                <a:r>
                  <a:rPr lang="en-US" sz="2000" dirty="0">
                    <a:solidFill>
                      <a:schemeClr val="tx1"/>
                    </a:solidFill>
                  </a:rPr>
                  <a:t>and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𝑃</m:t>
                        </m:r>
                      </m:e>
                      <m:sub>
                        <m:r>
                          <a:rPr lang="en-US" sz="2000" b="0" i="1">
                            <a:solidFill>
                              <a:schemeClr val="tx1"/>
                            </a:solidFill>
                            <a:latin typeface="Cambria Math" panose="02040503050406030204" pitchFamily="18" charset="0"/>
                          </a:rPr>
                          <m:t>𝑘</m:t>
                        </m:r>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𝑅𝑒𝐿𝑈</m:t>
                        </m:r>
                        <m:r>
                          <a:rPr lang="en-US" sz="2000" b="0" i="1">
                            <a:solidFill>
                              <a:schemeClr val="tx1"/>
                            </a:solidFill>
                            <a:latin typeface="Cambria Math" panose="02040503050406030204" pitchFamily="18" charset="0"/>
                          </a:rPr>
                          <m:t>,</m:t>
                        </m:r>
                        <m:r>
                          <a:rPr lang="en-US" sz="2000" b="0" i="1">
                            <a:solidFill>
                              <a:schemeClr val="tx1"/>
                            </a:solidFill>
                            <a:latin typeface="Cambria Math" panose="02040503050406030204" pitchFamily="18" charset="0"/>
                          </a:rPr>
                          <m:t>𝑖</m:t>
                        </m:r>
                      </m:sub>
                    </m:sSub>
                  </m:oMath>
                </a14:m>
                <a:r>
                  <a:rPr lang="en-US" sz="2000" dirty="0">
                    <a:solidFill>
                      <a:schemeClr val="tx1"/>
                    </a:solidFill>
                  </a:rPr>
                  <a:t>:</a:t>
                </a:r>
              </a:p>
              <a:p>
                <a:pPr algn="ctr"/>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𝒦</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𝐶𝑜𝑛</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𝑄</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𝒬</m:t>
                              </m:r>
                            </m:e>
                            <m:sub>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𝒥</m:t>
                                  </m:r>
                                </m:e>
                                <m:sub>
                                  <m:r>
                                    <a:rPr lang="en-US" sz="2000" i="1">
                                      <a:solidFill>
                                        <a:schemeClr val="tx1"/>
                                      </a:solidFill>
                                      <a:latin typeface="Cambria Math" panose="02040503050406030204" pitchFamily="18" charset="0"/>
                                      <a:ea typeface="Cambria Math" panose="02040503050406030204" pitchFamily="18" charset="0"/>
                                    </a:rPr>
                                    <m:t>𝑖</m:t>
                                  </m:r>
                                </m:sub>
                              </m:sSub>
                            </m:sub>
                          </m:sSub>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𝑄</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e>
                        <m:sub>
                          <m:r>
                            <a:rPr lang="en-US" sz="2000" i="1">
                              <a:solidFill>
                                <a:schemeClr val="tx1"/>
                              </a:solidFill>
                              <a:latin typeface="Cambria Math" panose="02040503050406030204" pitchFamily="18" charset="0"/>
                            </a:rPr>
                            <m:t>𝑘</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𝑅𝑒𝐿𝑈</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3" name="Rectangle 2">
                <a:extLst>
                  <a:ext uri="{FF2B5EF4-FFF2-40B4-BE49-F238E27FC236}">
                    <a16:creationId xmlns:a16="http://schemas.microsoft.com/office/drawing/2014/main" id="{C7D021F9-B1C4-4F68-9ADF-875288C346B4}"/>
                  </a:ext>
                </a:extLst>
              </p:cNvPr>
              <p:cNvSpPr>
                <a:spLocks noRot="1" noChangeAspect="1" noMove="1" noResize="1" noEditPoints="1" noAdjustHandles="1" noChangeArrowheads="1" noChangeShapeType="1" noTextEdit="1"/>
              </p:cNvSpPr>
              <p:nvPr/>
            </p:nvSpPr>
            <p:spPr>
              <a:xfrm>
                <a:off x="0" y="1343818"/>
                <a:ext cx="12192000" cy="3654902"/>
              </a:xfrm>
              <a:prstGeom prst="rect">
                <a:avLst/>
              </a:prstGeom>
              <a:blipFill>
                <a:blip r:embed="rId2"/>
                <a:stretch>
                  <a:fillRect l="-550" r="-700"/>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3E0546A-0DE5-43AB-A5A6-0CA917429485}"/>
                  </a:ext>
                </a:extLst>
              </p:cNvPr>
              <p:cNvSpPr txBox="1"/>
              <p:nvPr/>
            </p:nvSpPr>
            <p:spPr>
              <a:xfrm>
                <a:off x="0" y="5562198"/>
                <a:ext cx="12192000" cy="479747"/>
              </a:xfrm>
              <a:prstGeom prst="rect">
                <a:avLst/>
              </a:prstGeom>
              <a:noFill/>
            </p:spPr>
            <p:txBody>
              <a:bodyPr wrap="square" rtlCol="0">
                <a:spAutoFit/>
              </a:bodyPr>
              <a:lstStyle/>
              <a:p>
                <a:pPr algn="ctr"/>
                <a:r>
                  <a:rPr lang="en-US" sz="2000" b="1" dirty="0"/>
                  <a:t>			</a:t>
                </a:r>
                <a:r>
                  <a:rPr lang="en-US" sz="2000" dirty="0" err="1"/>
                  <a:t>Layerwise</a:t>
                </a:r>
                <a:r>
                  <a:rPr lang="en-US" sz="2000" dirty="0"/>
                  <a:t> convex relaxation: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sup>
                    </m:sSubSup>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𝒦</m:t>
                        </m:r>
                      </m:e>
                      <m:sub>
                        <m:r>
                          <a:rPr lang="en-US" sz="2000" b="0" i="1" smtClean="0">
                            <a:latin typeface="Cambria Math" panose="02040503050406030204" pitchFamily="18" charset="0"/>
                          </a:rPr>
                          <m:t>𝑖</m:t>
                        </m:r>
                      </m:sub>
                    </m:sSub>
                  </m:oMath>
                </a14:m>
                <a:r>
                  <a:rPr lang="en-US" sz="2000" b="1" dirty="0"/>
                  <a:t>				</a:t>
                </a:r>
                <a:r>
                  <a:rPr lang="en-US" sz="2000" dirty="0"/>
                  <a:t>(1)</a:t>
                </a:r>
                <a:r>
                  <a:rPr lang="en-US" sz="2000" b="1" dirty="0"/>
                  <a:t> </a:t>
                </a:r>
                <a:endParaRPr lang="en-US" sz="2000" dirty="0"/>
              </a:p>
            </p:txBody>
          </p:sp>
        </mc:Choice>
        <mc:Fallback>
          <p:sp>
            <p:nvSpPr>
              <p:cNvPr id="9" name="TextBox 8">
                <a:extLst>
                  <a:ext uri="{FF2B5EF4-FFF2-40B4-BE49-F238E27FC236}">
                    <a16:creationId xmlns:a16="http://schemas.microsoft.com/office/drawing/2014/main" id="{93E0546A-0DE5-43AB-A5A6-0CA917429485}"/>
                  </a:ext>
                </a:extLst>
              </p:cNvPr>
              <p:cNvSpPr txBox="1">
                <a:spLocks noRot="1" noChangeAspect="1" noMove="1" noResize="1" noEditPoints="1" noAdjustHandles="1" noChangeArrowheads="1" noChangeShapeType="1" noTextEdit="1"/>
              </p:cNvSpPr>
              <p:nvPr/>
            </p:nvSpPr>
            <p:spPr>
              <a:xfrm>
                <a:off x="0" y="5562198"/>
                <a:ext cx="12192000" cy="479747"/>
              </a:xfrm>
              <a:prstGeom prst="rect">
                <a:avLst/>
              </a:prstGeom>
              <a:blipFill>
                <a:blip r:embed="rId3"/>
                <a:stretch>
                  <a:fillRect b="-17722"/>
                </a:stretch>
              </a:blipFill>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1144FABC-5BD7-4875-92A6-7ECA5944EBB5}"/>
                  </a:ext>
                </a:extLst>
              </p14:cNvPr>
              <p14:cNvContentPartPr/>
              <p14:nvPr/>
            </p14:nvContentPartPr>
            <p14:xfrm>
              <a:off x="716040" y="124920"/>
              <a:ext cx="11372760" cy="5208480"/>
            </p14:xfrm>
          </p:contentPart>
        </mc:Choice>
        <mc:Fallback>
          <p:pic>
            <p:nvPicPr>
              <p:cNvPr id="5" name="Ink 4">
                <a:extLst>
                  <a:ext uri="{FF2B5EF4-FFF2-40B4-BE49-F238E27FC236}">
                    <a16:creationId xmlns:a16="http://schemas.microsoft.com/office/drawing/2014/main" id="{1144FABC-5BD7-4875-92A6-7ECA5944EBB5}"/>
                  </a:ext>
                </a:extLst>
              </p:cNvPr>
              <p:cNvPicPr/>
              <p:nvPr/>
            </p:nvPicPr>
            <p:blipFill>
              <a:blip r:embed="rId5"/>
              <a:stretch>
                <a:fillRect/>
              </a:stretch>
            </p:blipFill>
            <p:spPr>
              <a:xfrm>
                <a:off x="706680" y="115560"/>
                <a:ext cx="11391480" cy="5227200"/>
              </a:xfrm>
              <a:prstGeom prst="rect">
                <a:avLst/>
              </a:prstGeom>
            </p:spPr>
          </p:pic>
        </mc:Fallback>
      </mc:AlternateContent>
    </p:spTree>
    <p:extLst>
      <p:ext uri="{BB962C8B-B14F-4D97-AF65-F5344CB8AC3E}">
        <p14:creationId xmlns:p14="http://schemas.microsoft.com/office/powerpoint/2010/main" val="3561118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BA4BD-DDD3-444C-B2F0-FEB0C60B8ECD}"/>
              </a:ext>
            </a:extLst>
          </p:cNvPr>
          <p:cNvSpPr>
            <a:spLocks noGrp="1"/>
          </p:cNvSpPr>
          <p:nvPr>
            <p:ph type="title"/>
          </p:nvPr>
        </p:nvSpPr>
        <p:spPr/>
        <p:txBody>
          <a:bodyPr/>
          <a:lstStyle/>
          <a:p>
            <a:r>
              <a:rPr lang="en-US" dirty="0"/>
              <a:t>k-</a:t>
            </a:r>
            <a:r>
              <a:rPr lang="en-US" dirty="0" err="1"/>
              <a:t>ReLU</a:t>
            </a:r>
            <a:r>
              <a:rPr lang="en-US" dirty="0"/>
              <a:t> framework</a:t>
            </a:r>
          </a:p>
        </p:txBody>
      </p:sp>
      <p:pic>
        <p:nvPicPr>
          <p:cNvPr id="7" name="Content Placeholder 6" descr="Chart, radar chart&#10;&#10;Description automatically generated">
            <a:extLst>
              <a:ext uri="{FF2B5EF4-FFF2-40B4-BE49-F238E27FC236}">
                <a16:creationId xmlns:a16="http://schemas.microsoft.com/office/drawing/2014/main" id="{654B4674-8D13-40E4-ADEF-955B4774759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7936" y="1096168"/>
            <a:ext cx="9868407" cy="3816546"/>
          </a:xfrm>
        </p:spPr>
      </p:pic>
      <p:sp>
        <p:nvSpPr>
          <p:cNvPr id="4" name="Slide Number Placeholder 3">
            <a:extLst>
              <a:ext uri="{FF2B5EF4-FFF2-40B4-BE49-F238E27FC236}">
                <a16:creationId xmlns:a16="http://schemas.microsoft.com/office/drawing/2014/main" id="{FFE5BF41-C0BD-4976-A082-DF036A652AE1}"/>
              </a:ext>
            </a:extLst>
          </p:cNvPr>
          <p:cNvSpPr>
            <a:spLocks noGrp="1"/>
          </p:cNvSpPr>
          <p:nvPr>
            <p:ph type="sldNum" sz="quarter" idx="12"/>
          </p:nvPr>
        </p:nvSpPr>
        <p:spPr/>
        <p:txBody>
          <a:bodyPr/>
          <a:lstStyle/>
          <a:p>
            <a:fld id="{B04D6A16-2EE4-45F1-AA2B-446F928CC445}" type="slidenum">
              <a:rPr lang="en-US" smtClean="0"/>
              <a:t>21</a:t>
            </a:fld>
            <a:endParaRPr lang="en-US"/>
          </a:p>
        </p:txBody>
      </p:sp>
      <p:pic>
        <p:nvPicPr>
          <p:cNvPr id="5" name="Picture 4">
            <a:extLst>
              <a:ext uri="{FF2B5EF4-FFF2-40B4-BE49-F238E27FC236}">
                <a16:creationId xmlns:a16="http://schemas.microsoft.com/office/drawing/2014/main" id="{4B671B60-3F5B-47FB-BC50-E65B455A683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15954" y="23409651"/>
            <a:ext cx="12119294" cy="4642663"/>
          </a:xfrm>
          <a:prstGeom prst="rect">
            <a:avLst/>
          </a:prstGeom>
        </p:spPr>
      </p:pic>
      <p:sp>
        <p:nvSpPr>
          <p:cNvPr id="11" name="TextBox 10">
            <a:extLst>
              <a:ext uri="{FF2B5EF4-FFF2-40B4-BE49-F238E27FC236}">
                <a16:creationId xmlns:a16="http://schemas.microsoft.com/office/drawing/2014/main" id="{9459E85B-940A-43A3-A4A7-CF2EDA3764E8}"/>
              </a:ext>
            </a:extLst>
          </p:cNvPr>
          <p:cNvSpPr txBox="1"/>
          <p:nvPr/>
        </p:nvSpPr>
        <p:spPr>
          <a:xfrm>
            <a:off x="689862" y="4988200"/>
            <a:ext cx="9936481" cy="1477328"/>
          </a:xfrm>
          <a:prstGeom prst="rect">
            <a:avLst/>
          </a:prstGeom>
          <a:noFill/>
        </p:spPr>
        <p:txBody>
          <a:bodyPr wrap="square" rtlCol="0">
            <a:spAutoFit/>
          </a:bodyPr>
          <a:lstStyle/>
          <a:p>
            <a:r>
              <a:rPr lang="en-US" b="1" dirty="0"/>
              <a:t>References:</a:t>
            </a:r>
          </a:p>
          <a:p>
            <a:pPr marL="342900" indent="-342900">
              <a:buAutoNum type="arabicPeriod"/>
            </a:pPr>
            <a:r>
              <a:rPr lang="en-US" dirty="0">
                <a:hlinkClick r:id="rId4"/>
              </a:rPr>
              <a:t>SDP</a:t>
            </a:r>
            <a:endParaRPr lang="en-US" dirty="0"/>
          </a:p>
          <a:p>
            <a:pPr marL="342900" indent="-342900">
              <a:buAutoNum type="arabicPeriod"/>
            </a:pPr>
            <a:r>
              <a:rPr lang="en-US" dirty="0">
                <a:hlinkClick r:id="rId5"/>
              </a:rPr>
              <a:t>Abstract Interpretation</a:t>
            </a:r>
            <a:endParaRPr lang="en-US" dirty="0"/>
          </a:p>
          <a:p>
            <a:pPr marL="342900" indent="-342900">
              <a:buAutoNum type="arabicPeriod"/>
            </a:pPr>
            <a:r>
              <a:rPr lang="en-US" dirty="0">
                <a:hlinkClick r:id="rId6"/>
              </a:rPr>
              <a:t>Linear relaxations</a:t>
            </a:r>
            <a:endParaRPr lang="en-US" dirty="0"/>
          </a:p>
          <a:p>
            <a:pPr marL="342900" indent="-342900">
              <a:buAutoNum type="arabicPeriod"/>
            </a:pPr>
            <a:r>
              <a:rPr lang="en-US" dirty="0">
                <a:hlinkClick r:id="rId7"/>
              </a:rPr>
              <a:t>Duality</a:t>
            </a:r>
            <a:endParaRPr lang="en-US" dirty="0"/>
          </a:p>
        </p:txBody>
      </p:sp>
      <mc:AlternateContent xmlns:mc="http://schemas.openxmlformats.org/markup-compatibility/2006">
        <mc:Choice xmlns:p14="http://schemas.microsoft.com/office/powerpoint/2010/main" Requires="p14">
          <p:contentPart p14:bwMode="auto" r:id="rId8">
            <p14:nvContentPartPr>
              <p14:cNvPr id="3" name="Ink 2">
                <a:extLst>
                  <a:ext uri="{FF2B5EF4-FFF2-40B4-BE49-F238E27FC236}">
                    <a16:creationId xmlns:a16="http://schemas.microsoft.com/office/drawing/2014/main" id="{A1D7F47E-570F-4AD9-93E9-6EAE3E1719AD}"/>
                  </a:ext>
                </a:extLst>
              </p14:cNvPr>
              <p14:cNvContentPartPr/>
              <p14:nvPr/>
            </p14:nvContentPartPr>
            <p14:xfrm>
              <a:off x="801360" y="794520"/>
              <a:ext cx="9945000" cy="4140360"/>
            </p14:xfrm>
          </p:contentPart>
        </mc:Choice>
        <mc:Fallback>
          <p:pic>
            <p:nvPicPr>
              <p:cNvPr id="3" name="Ink 2">
                <a:extLst>
                  <a:ext uri="{FF2B5EF4-FFF2-40B4-BE49-F238E27FC236}">
                    <a16:creationId xmlns:a16="http://schemas.microsoft.com/office/drawing/2014/main" id="{A1D7F47E-570F-4AD9-93E9-6EAE3E1719AD}"/>
                  </a:ext>
                </a:extLst>
              </p:cNvPr>
              <p:cNvPicPr/>
              <p:nvPr/>
            </p:nvPicPr>
            <p:blipFill>
              <a:blip r:embed="rId9"/>
              <a:stretch>
                <a:fillRect/>
              </a:stretch>
            </p:blipFill>
            <p:spPr>
              <a:xfrm>
                <a:off x="792000" y="785160"/>
                <a:ext cx="9963720" cy="4159080"/>
              </a:xfrm>
              <a:prstGeom prst="rect">
                <a:avLst/>
              </a:prstGeom>
            </p:spPr>
          </p:pic>
        </mc:Fallback>
      </mc:AlternateContent>
    </p:spTree>
    <p:extLst>
      <p:ext uri="{BB962C8B-B14F-4D97-AF65-F5344CB8AC3E}">
        <p14:creationId xmlns:p14="http://schemas.microsoft.com/office/powerpoint/2010/main" val="13075110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10">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751AFFB2-8D40-47EE-A017-198EDFF14FFF}"/>
                  </a:ext>
                </a:extLst>
              </p:cNvPr>
              <p:cNvSpPr>
                <a:spLocks noGrp="1"/>
              </p:cNvSpPr>
              <p:nvPr>
                <p:ph type="title"/>
              </p:nvPr>
            </p:nvSpPr>
            <p:spPr>
              <a:xfrm>
                <a:off x="0" y="-63500"/>
                <a:ext cx="10515600" cy="1505883"/>
              </a:xfrm>
            </p:spPr>
            <p:txBody>
              <a:bodyPr vert="horz" lIns="91440" tIns="45720" rIns="91440" bIns="45720" rtlCol="0" anchor="ctr">
                <a:normAutofit/>
              </a:bodyPr>
              <a:lstStyle/>
              <a:p>
                <a:r>
                  <a:rPr lang="en-US" sz="4800" kern="1200" dirty="0">
                    <a:solidFill>
                      <a:schemeClr val="tx1"/>
                    </a:solidFill>
                    <a:latin typeface="+mj-lt"/>
                    <a:ea typeface="+mj-ea"/>
                    <a:cs typeface="+mj-cs"/>
                  </a:rPr>
                  <a:t>Computing k-</a:t>
                </a:r>
                <a:r>
                  <a:rPr lang="en-US" sz="4800" kern="1200" dirty="0" err="1">
                    <a:solidFill>
                      <a:schemeClr val="tx1"/>
                    </a:solidFill>
                    <a:latin typeface="+mj-lt"/>
                    <a:ea typeface="+mj-ea"/>
                    <a:cs typeface="+mj-cs"/>
                  </a:rPr>
                  <a:t>ReLu</a:t>
                </a:r>
                <a:r>
                  <a:rPr lang="en-US" sz="4800" kern="1200" dirty="0">
                    <a:solidFill>
                      <a:schemeClr val="tx1"/>
                    </a:solidFill>
                    <a:latin typeface="+mj-lt"/>
                    <a:ea typeface="+mj-ea"/>
                    <a:cs typeface="+mj-cs"/>
                  </a:rPr>
                  <a:t> relaxation for larger </a:t>
                </a:r>
                <a14:m>
                  <m:oMath xmlns:m="http://schemas.openxmlformats.org/officeDocument/2006/math">
                    <m:r>
                      <a:rPr lang="en-US" sz="4800" b="0" i="1" kern="1200">
                        <a:solidFill>
                          <a:schemeClr val="tx1"/>
                        </a:solidFill>
                        <a:latin typeface="Cambria Math" panose="02040503050406030204" pitchFamily="18" charset="0"/>
                        <a:ea typeface="+mj-ea"/>
                        <a:cs typeface="+mj-cs"/>
                      </a:rPr>
                      <m:t>𝑘</m:t>
                    </m:r>
                  </m:oMath>
                </a14:m>
                <a:endParaRPr lang="en-US" sz="4800" kern="1200" dirty="0">
                  <a:solidFill>
                    <a:schemeClr val="tx1"/>
                  </a:solidFill>
                  <a:latin typeface="+mj-lt"/>
                  <a:ea typeface="+mj-ea"/>
                  <a:cs typeface="+mj-cs"/>
                </a:endParaRPr>
              </a:p>
            </p:txBody>
          </p:sp>
        </mc:Choice>
        <mc:Fallback xmlns="">
          <p:sp>
            <p:nvSpPr>
              <p:cNvPr id="2" name="Title 1">
                <a:extLst>
                  <a:ext uri="{FF2B5EF4-FFF2-40B4-BE49-F238E27FC236}">
                    <a16:creationId xmlns:a16="http://schemas.microsoft.com/office/drawing/2014/main" id="{751AFFB2-8D40-47EE-A017-198EDFF14FFF}"/>
                  </a:ext>
                </a:extLst>
              </p:cNvPr>
              <p:cNvSpPr>
                <a:spLocks noGrp="1" noRot="1" noChangeAspect="1" noMove="1" noResize="1" noEditPoints="1" noAdjustHandles="1" noChangeArrowheads="1" noChangeShapeType="1" noTextEdit="1"/>
              </p:cNvSpPr>
              <p:nvPr>
                <p:ph type="title"/>
              </p:nvPr>
            </p:nvSpPr>
            <p:spPr>
              <a:xfrm>
                <a:off x="0" y="-63500"/>
                <a:ext cx="10515600" cy="1505883"/>
              </a:xfrm>
              <a:blipFill>
                <a:blip r:embed="rId2"/>
                <a:stretch>
                  <a:fillRect l="-260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8E91659-EEC9-4E49-9BC9-2CA6780FDD2C}"/>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04D6A16-2EE4-45F1-AA2B-446F928CC445}" type="slidenum">
              <a:rPr lang="en-US" smtClean="0"/>
              <a:pPr>
                <a:spcAft>
                  <a:spcPts val="600"/>
                </a:spcAft>
              </a:pPr>
              <a:t>22</a:t>
            </a:fld>
            <a:endParaRPr lang="en-US"/>
          </a:p>
        </p:txBody>
      </p:sp>
      <mc:AlternateContent xmlns:mc="http://schemas.openxmlformats.org/markup-compatibility/2006">
        <mc:Choice xmlns:a14="http://schemas.microsoft.com/office/drawing/2010/main" Requires="a14">
          <p:sp>
            <p:nvSpPr>
              <p:cNvPr id="10" name="Rectangle 9">
                <a:extLst>
                  <a:ext uri="{FF2B5EF4-FFF2-40B4-BE49-F238E27FC236}">
                    <a16:creationId xmlns:a16="http://schemas.microsoft.com/office/drawing/2014/main" id="{D5368F37-CC18-4CD9-8163-17AF2DBB15E7}"/>
                  </a:ext>
                </a:extLst>
              </p:cNvPr>
              <p:cNvSpPr/>
              <p:nvPr/>
            </p:nvSpPr>
            <p:spPr>
              <a:xfrm>
                <a:off x="0" y="2107485"/>
                <a:ext cx="12192000" cy="36549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2000" dirty="0">
                    <a:solidFill>
                      <a:schemeClr val="tx1"/>
                    </a:solidFill>
                  </a:rPr>
                  <a:t>Choose </a:t>
                </a:r>
                <a14:m>
                  <m:oMath xmlns:m="http://schemas.openxmlformats.org/officeDocument/2006/math">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&lt;</m:t>
                    </m:r>
                    <m:r>
                      <a:rPr lang="en-US" sz="2000" b="0" i="1" smtClean="0">
                        <a:solidFill>
                          <a:schemeClr val="tx1"/>
                        </a:solidFill>
                        <a:latin typeface="Cambria Math" panose="02040503050406030204" pitchFamily="18" charset="0"/>
                      </a:rPr>
                      <m:t>𝑘</m:t>
                    </m:r>
                    <m:r>
                      <a:rPr lang="en-US" sz="2000" b="0" i="1" smtClean="0">
                        <a:solidFill>
                          <a:schemeClr val="tx1"/>
                        </a:solidFill>
                        <a:latin typeface="Cambria Math" panose="02040503050406030204" pitchFamily="18" charset="0"/>
                      </a:rPr>
                      <m:t> </m:t>
                    </m:r>
                  </m:oMath>
                </a14:m>
                <a:r>
                  <a:rPr lang="en-US" sz="2000" dirty="0">
                    <a:solidFill>
                      <a:schemeClr val="tx1"/>
                    </a:solidFill>
                  </a:rPr>
                  <a:t>and let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ℛ</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d>
                      <m:dPr>
                        <m:begChr m:val="{"/>
                        <m:endChr m:val="|"/>
                        <m:ctrlPr>
                          <a:rPr lang="en-US" sz="2000" b="0" i="1" smtClean="0">
                            <a:solidFill>
                              <a:schemeClr val="tx1"/>
                            </a:solidFill>
                            <a:latin typeface="Cambria Math" panose="02040503050406030204" pitchFamily="18" charset="0"/>
                          </a:rPr>
                        </m:ctrlPr>
                      </m:dPr>
                      <m:e>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𝑗</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𝑗</m:t>
                                </m:r>
                              </m:e>
                              <m:sub>
                                <m:r>
                                  <a:rPr lang="en-US" sz="2000" b="0" i="1" smtClean="0">
                                    <a:solidFill>
                                      <a:schemeClr val="tx1"/>
                                    </a:solidFill>
                                    <a:latin typeface="Cambria Math" panose="02040503050406030204" pitchFamily="18" charset="0"/>
                                  </a:rPr>
                                  <m:t>𝑙</m:t>
                                </m:r>
                              </m:sub>
                            </m:sSub>
                          </m:e>
                        </m:d>
                      </m:e>
                    </m:d>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𝑗</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𝑗</m:t>
                        </m:r>
                      </m:e>
                      <m:sub>
                        <m:r>
                          <a:rPr lang="en-US" sz="2000" b="0" i="1" smtClean="0">
                            <a:solidFill>
                              <a:schemeClr val="tx1"/>
                            </a:solidFill>
                            <a:latin typeface="Cambria Math" panose="02040503050406030204" pitchFamily="18" charset="0"/>
                          </a:rPr>
                          <m:t>𝑙</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ℐ</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oMath>
                </a14:m>
                <a:r>
                  <a:rPr lang="en-US" sz="2000" dirty="0">
                    <a:solidFill>
                      <a:schemeClr val="tx1"/>
                    </a:solidFill>
                  </a:rPr>
                  <a:t> be the set containing all subsets of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𝒥</m:t>
                        </m:r>
                      </m:e>
                      <m:sub>
                        <m:r>
                          <a:rPr lang="en-US" sz="2000" b="0" i="1" smtClean="0">
                            <a:solidFill>
                              <a:schemeClr val="tx1"/>
                            </a:solidFill>
                            <a:latin typeface="Cambria Math" panose="02040503050406030204" pitchFamily="18" charset="0"/>
                          </a:rPr>
                          <m:t>𝑖</m:t>
                        </m:r>
                      </m:sub>
                    </m:sSub>
                  </m:oMath>
                </a14:m>
                <a:r>
                  <a:rPr lang="en-US" sz="2000" dirty="0">
                    <a:solidFill>
                      <a:schemeClr val="tx1"/>
                    </a:solidFill>
                  </a:rPr>
                  <a:t> with exactly </a:t>
                </a:r>
                <a14:m>
                  <m:oMath xmlns:m="http://schemas.openxmlformats.org/officeDocument/2006/math">
                    <m:r>
                      <a:rPr lang="en-US" sz="2000" b="0" i="1" smtClean="0">
                        <a:solidFill>
                          <a:schemeClr val="tx1"/>
                        </a:solidFill>
                        <a:latin typeface="Cambria Math" panose="02040503050406030204" pitchFamily="18" charset="0"/>
                      </a:rPr>
                      <m:t>𝑙</m:t>
                    </m:r>
                  </m:oMath>
                </a14:m>
                <a:r>
                  <a:rPr lang="en-US" sz="2000" dirty="0">
                    <a:solidFill>
                      <a:schemeClr val="tx1"/>
                    </a:solidFill>
                  </a:rPr>
                  <a:t> indices</a:t>
                </a:r>
              </a:p>
              <a:p>
                <a:pPr marL="342900" indent="-342900">
                  <a:buFont typeface="+mj-lt"/>
                  <a:buAutoNum type="arabicPeriod"/>
                </a:pPr>
                <a:r>
                  <a:rPr lang="en-US" sz="2000" dirty="0">
                    <a:solidFill>
                      <a:schemeClr val="tx1"/>
                    </a:solidFill>
                  </a:rPr>
                  <a:t>For each </a:t>
                </a:r>
                <a14:m>
                  <m:oMath xmlns:m="http://schemas.openxmlformats.org/officeDocument/2006/math">
                    <m:r>
                      <m:rPr>
                        <m:sty m:val="p"/>
                      </m:rPr>
                      <a:rPr lang="en-US" sz="2000" b="0" i="0" smtClean="0">
                        <a:solidFill>
                          <a:schemeClr val="tx1"/>
                        </a:solidFill>
                        <a:latin typeface="Cambria Math" panose="02040503050406030204" pitchFamily="18" charset="0"/>
                      </a:rPr>
                      <m:t>R</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ℛ</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 </m:t>
                    </m:r>
                  </m:oMath>
                </a14:m>
                <a:r>
                  <a:rPr lang="en-US" sz="2000" dirty="0">
                    <a:solidFill>
                      <a:schemeClr val="tx1"/>
                    </a:solidFill>
                  </a:rPr>
                  <a:t> compute a polyhedron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oMath>
                </a14:m>
                <a:r>
                  <a:rPr lang="en-US" sz="2000" dirty="0">
                    <a:solidFill>
                      <a:schemeClr val="tx1"/>
                    </a:solidFill>
                  </a:rPr>
                  <a:t> where:</a:t>
                </a:r>
              </a:p>
              <a:p>
                <a:pPr marL="742950" lvl="1" indent="-285750">
                  <a:buFont typeface="Arial" panose="020B0604020202020204" pitchFamily="34" charset="0"/>
                  <a:buChar cha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oMath>
                </a14:m>
                <a:r>
                  <a:rPr lang="en-US" sz="2000" dirty="0">
                    <a:solidFill>
                      <a:schemeClr val="tx1"/>
                    </a:solidFill>
                  </a:rPr>
                  <a:t> only contains the constraints between the input neurons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𝑟</m:t>
                        </m:r>
                      </m:sub>
                    </m:sSub>
                  </m:oMath>
                </a14:m>
                <a:r>
                  <a:rPr lang="en-US" sz="2000" dirty="0">
                    <a:solidFill>
                      <a:schemeClr val="tx1"/>
                    </a:solidFill>
                  </a:rPr>
                  <a:t> indexed by </a:t>
                </a:r>
                <a14:m>
                  <m:oMath xmlns:m="http://schemas.openxmlformats.org/officeDocument/2006/math">
                    <m:r>
                      <a:rPr lang="en-US" sz="2000" b="0" i="1" smtClean="0">
                        <a:solidFill>
                          <a:schemeClr val="tx1"/>
                        </a:solidFill>
                        <a:latin typeface="Cambria Math" panose="02040503050406030204" pitchFamily="18" charset="0"/>
                      </a:rPr>
                      <m:t>𝑅</m:t>
                    </m:r>
                  </m:oMath>
                </a14:m>
                <a:endParaRPr lang="en-US" sz="2000" dirty="0">
                  <a:solidFill>
                    <a:schemeClr val="tx1"/>
                  </a:solidFill>
                </a:endParaRPr>
              </a:p>
              <a:p>
                <a:pPr marL="742950" lvl="1" indent="-285750">
                  <a:buFont typeface="Arial" panose="020B0604020202020204" pitchFamily="34" charset="0"/>
                  <a:buChar char="•"/>
                </a:pPr>
                <a14:m>
                  <m:oMath xmlns:m="http://schemas.openxmlformats.org/officeDocument/2006/math">
                    <m:r>
                      <a:rPr lang="en-US" sz="2000" i="1" smtClean="0">
                        <a:solidFill>
                          <a:schemeClr val="tx1"/>
                        </a:solidFill>
                        <a:latin typeface="Cambria Math" panose="02040503050406030204" pitchFamily="18" charset="0"/>
                        <a:ea typeface="Cambria Math" panose="02040503050406030204" pitchFamily="18" charset="0"/>
                      </a:rPr>
                      <m:t>𝒮</m:t>
                    </m:r>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𝑅𝑒𝐿𝑈</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oMath>
                </a14:m>
                <a:endParaRPr lang="en-US" sz="2000" dirty="0">
                  <a:solidFill>
                    <a:schemeClr val="tx1"/>
                  </a:solidFill>
                </a:endParaRPr>
              </a:p>
              <a:p>
                <a:pPr marL="742950" lvl="1" indent="-285750">
                  <a:buFont typeface="Arial" panose="020B0604020202020204" pitchFamily="34" charset="0"/>
                  <a:buChar char="•"/>
                </a:pP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𝑟</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d>
                      <m:dPr>
                        <m:begChr m:val="{"/>
                        <m:endChr m:val="}"/>
                        <m:ctrlPr>
                          <a:rPr lang="en-US" sz="2000" b="0" i="1" smtClean="0">
                            <a:solidFill>
                              <a:schemeClr val="tx1"/>
                            </a:solidFill>
                            <a:latin typeface="Cambria Math" panose="02040503050406030204" pitchFamily="18" charset="0"/>
                          </a:rPr>
                        </m:ctrlPr>
                      </m:dPr>
                      <m:e>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𝑙</m:t>
                            </m:r>
                          </m:e>
                          <m:sub>
                            <m:r>
                              <a:rPr lang="en-US" sz="2000" b="0" i="1" smtClean="0">
                                <a:solidFill>
                                  <a:schemeClr val="tx1"/>
                                </a:solidFill>
                                <a:latin typeface="Cambria Math" panose="02040503050406030204" pitchFamily="18" charset="0"/>
                              </a:rPr>
                              <m:t>𝑟</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𝑟</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𝑟</m:t>
                            </m:r>
                          </m:sub>
                        </m:sSub>
                      </m:e>
                    </m:d>
                  </m:oMath>
                </a14:m>
                <a:endParaRPr lang="en-US" sz="2000" b="0" dirty="0">
                  <a:solidFill>
                    <a:schemeClr val="tx1"/>
                  </a:solidFill>
                </a:endParaRPr>
              </a:p>
              <a:p>
                <a:pPr marL="342900" indent="-342900">
                  <a:buFont typeface="+mj-lt"/>
                  <a:buAutoNum type="arabicPeriod"/>
                </a:pPr>
                <a:r>
                  <a:rPr lang="en-US" sz="2000" dirty="0">
                    <a:solidFill>
                      <a:schemeClr val="tx1"/>
                    </a:solidFill>
                  </a:rPr>
                  <a:t>Compute </a:t>
                </a:r>
                <a14:m>
                  <m:oMath xmlns:m="http://schemas.openxmlformats.org/officeDocument/2006/math">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i="1" smtClean="0">
                            <a:solidFill>
                              <a:schemeClr val="tx1"/>
                            </a:solidFill>
                            <a:latin typeface="Cambria Math" panose="02040503050406030204" pitchFamily="18" charset="0"/>
                            <a:ea typeface="Cambria Math" panose="02040503050406030204" pitchFamily="18" charset="0"/>
                          </a:rPr>
                          <m:t>𝒬</m:t>
                        </m:r>
                      </m:e>
                      <m:sub>
                        <m:r>
                          <a:rPr lang="en-US" sz="2000" b="0" i="1" smtClean="0">
                            <a:solidFill>
                              <a:schemeClr val="tx1"/>
                            </a:solidFill>
                            <a:latin typeface="Cambria Math" panose="02040503050406030204" pitchFamily="18" charset="0"/>
                            <a:ea typeface="Cambria Math" panose="02040503050406030204" pitchFamily="18" charset="0"/>
                          </a:rPr>
                          <m:t>𝑅</m:t>
                        </m:r>
                      </m:sub>
                    </m:sSub>
                    <m:r>
                      <a:rPr lang="en-US" sz="2000" b="0" i="1" smtClean="0">
                        <a:solidFill>
                          <a:schemeClr val="tx1"/>
                        </a:solidFill>
                        <a:latin typeface="Cambria Math" panose="02040503050406030204" pitchFamily="18" charset="0"/>
                        <a:ea typeface="Cambria Math" panose="02040503050406030204" pitchFamily="18" charset="0"/>
                      </a:rPr>
                      <m:t>={</m:t>
                    </m:r>
                    <m:sSub>
                      <m:sSubPr>
                        <m:ctrlPr>
                          <a:rPr lang="en-US" sz="2000" b="0" i="1" smtClean="0">
                            <a:solidFill>
                              <a:schemeClr val="tx1"/>
                            </a:solidFill>
                            <a:latin typeface="Cambria Math" panose="02040503050406030204" pitchFamily="18" charset="0"/>
                            <a:ea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ea typeface="Cambria Math" panose="02040503050406030204" pitchFamily="18" charset="0"/>
                          </a:rPr>
                          <m:t>𝑟</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𝑅</m:t>
                        </m:r>
                      </m:sub>
                    </m:sSub>
                    <m:sSubSup>
                      <m:sSubSupPr>
                        <m:ctrlPr>
                          <a:rPr lang="en-US" sz="2000" b="0" i="1" smtClean="0">
                            <a:solidFill>
                              <a:schemeClr val="tx1"/>
                            </a:solidFill>
                            <a:latin typeface="Cambria Math" panose="02040503050406030204" pitchFamily="18" charset="0"/>
                            <a:ea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𝐶</m:t>
                        </m:r>
                      </m:e>
                      <m:sub>
                        <m:r>
                          <a:rPr lang="en-US" sz="2000" b="0" i="1" smtClean="0">
                            <a:solidFill>
                              <a:schemeClr val="tx1"/>
                            </a:solidFill>
                            <a:latin typeface="Cambria Math" panose="02040503050406030204" pitchFamily="18" charset="0"/>
                            <a:ea typeface="Cambria Math" panose="02040503050406030204" pitchFamily="18" charset="0"/>
                          </a:rPr>
                          <m:t>𝑟</m:t>
                        </m:r>
                      </m:sub>
                      <m:sup>
                        <m:r>
                          <a:rPr lang="en-US" sz="2000" b="0" i="1" smtClean="0">
                            <a:solidFill>
                              <a:schemeClr val="tx1"/>
                            </a:solidFill>
                            <a:latin typeface="Cambria Math" panose="02040503050406030204" pitchFamily="18" charset="0"/>
                            <a:ea typeface="Cambria Math" panose="02040503050406030204" pitchFamily="18" charset="0"/>
                          </a:rPr>
                          <m:t>𝑠</m:t>
                        </m:r>
                        <m:d>
                          <m:dPr>
                            <m:ctrlPr>
                              <a:rPr lang="en-US" sz="2000" b="0" i="1" smtClean="0">
                                <a:solidFill>
                                  <a:schemeClr val="tx1"/>
                                </a:solidFill>
                                <a:latin typeface="Cambria Math" panose="02040503050406030204" pitchFamily="18" charset="0"/>
                                <a:ea typeface="Cambria Math" panose="02040503050406030204" pitchFamily="18" charset="0"/>
                              </a:rPr>
                            </m:ctrlPr>
                          </m:dPr>
                          <m:e>
                            <m:r>
                              <a:rPr lang="en-US" sz="2000" b="0" i="1" smtClean="0">
                                <a:solidFill>
                                  <a:schemeClr val="tx1"/>
                                </a:solidFill>
                                <a:latin typeface="Cambria Math" panose="02040503050406030204" pitchFamily="18" charset="0"/>
                                <a:ea typeface="Cambria Math" panose="02040503050406030204" pitchFamily="18" charset="0"/>
                              </a:rPr>
                              <m:t>𝑟</m:t>
                            </m:r>
                          </m:e>
                        </m:d>
                      </m:sup>
                    </m:sSubSup>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𝑠</m:t>
                    </m:r>
                    <m:r>
                      <a:rPr lang="en-US" sz="2000" b="0" i="1" smtClean="0">
                        <a:solidFill>
                          <a:schemeClr val="tx1"/>
                        </a:solidFill>
                        <a:latin typeface="Cambria Math" panose="02040503050406030204" pitchFamily="18" charset="0"/>
                        <a:ea typeface="Cambria Math" panose="02040503050406030204" pitchFamily="18" charset="0"/>
                      </a:rPr>
                      <m:t>∈</m:t>
                    </m:r>
                    <m:r>
                      <a:rPr lang="en-US" sz="2000" b="0" i="1" smtClean="0">
                        <a:solidFill>
                          <a:schemeClr val="tx1"/>
                        </a:solidFill>
                        <a:latin typeface="Cambria Math" panose="02040503050406030204" pitchFamily="18" charset="0"/>
                        <a:ea typeface="Cambria Math" panose="02040503050406030204" pitchFamily="18" charset="0"/>
                      </a:rPr>
                      <m:t>𝑅</m:t>
                    </m:r>
                    <m:r>
                      <a:rPr lang="en-US" sz="2000" b="0" i="1" smtClean="0">
                        <a:solidFill>
                          <a:schemeClr val="tx1"/>
                        </a:solidFill>
                        <a:latin typeface="Cambria Math" panose="02040503050406030204" pitchFamily="18" charset="0"/>
                        <a:ea typeface="Cambria Math" panose="02040503050406030204" pitchFamily="18" charset="0"/>
                      </a:rPr>
                      <m:t>→{−,+}</m:t>
                    </m:r>
                  </m:oMath>
                </a14:m>
                <a:r>
                  <a:rPr lang="en-US" sz="2000" dirty="0">
                    <a:solidFill>
                      <a:schemeClr val="tx1"/>
                    </a:solidFill>
                  </a:rPr>
                  <a:t>} where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𝐶</m:t>
                        </m:r>
                      </m:e>
                      <m:sub>
                        <m:r>
                          <a:rPr lang="en-US" sz="2000" b="0" i="1" smtClean="0">
                            <a:solidFill>
                              <a:schemeClr val="tx1"/>
                            </a:solidFill>
                            <a:latin typeface="Cambria Math" panose="02040503050406030204" pitchFamily="18" charset="0"/>
                          </a:rPr>
                          <m:t>𝑟</m:t>
                        </m:r>
                      </m:sub>
                    </m:sSub>
                    <m:r>
                      <a:rPr lang="en-US" sz="2000" b="0" i="1" smtClean="0">
                        <a:solidFill>
                          <a:schemeClr val="tx1"/>
                        </a:solidFill>
                        <a:latin typeface="Cambria Math" panose="02040503050406030204" pitchFamily="18" charset="0"/>
                      </a:rPr>
                      <m:t>∈{</m:t>
                    </m:r>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𝒞</m:t>
                        </m:r>
                      </m:e>
                      <m:sub>
                        <m:r>
                          <a:rPr lang="en-US" sz="2000" b="0" i="1" smtClean="0">
                            <a:solidFill>
                              <a:schemeClr val="tx1"/>
                            </a:solidFill>
                            <a:latin typeface="Cambria Math" panose="02040503050406030204" pitchFamily="18" charset="0"/>
                            <a:ea typeface="Cambria Math" panose="02040503050406030204" pitchFamily="18" charset="0"/>
                          </a:rPr>
                          <m:t>𝑟</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ea typeface="Cambria Math" panose="02040503050406030204" pitchFamily="18" charset="0"/>
                          </a:rPr>
                          <m:t>𝒞</m:t>
                        </m:r>
                      </m:e>
                      <m:sub>
                        <m:r>
                          <a:rPr lang="en-US" sz="2000" b="0" i="1" smtClean="0">
                            <a:solidFill>
                              <a:schemeClr val="tx1"/>
                            </a:solidFill>
                            <a:latin typeface="Cambria Math" panose="02040503050406030204" pitchFamily="18" charset="0"/>
                            <a:ea typeface="Cambria Math" panose="02040503050406030204" pitchFamily="18" charset="0"/>
                          </a:rPr>
                          <m:t>𝑟</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oMath>
                </a14:m>
                <a:r>
                  <a:rPr lang="en-US" sz="2000" dirty="0">
                    <a:solidFill>
                      <a:schemeClr val="tx1"/>
                    </a:solidFill>
                  </a:rPr>
                  <a:t>.  Here </a:t>
                </a:r>
                <a:r>
                  <a:rPr lang="en-US" sz="2000" dirty="0">
                    <a:solidFill>
                      <a:prstClr val="black"/>
                    </a:solidFill>
                  </a:rPr>
                  <a:t>polyhedra </a:t>
                </a:r>
                <a14:m>
                  <m:oMath xmlns:m="http://schemas.openxmlformats.org/officeDocument/2006/math">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ea typeface="Cambria Math" panose="02040503050406030204" pitchFamily="18" charset="0"/>
                          </a:rPr>
                          <m:t>𝒞</m:t>
                        </m:r>
                      </m:e>
                      <m:sub>
                        <m:r>
                          <a:rPr lang="en-US" sz="2000" b="0" i="1" smtClean="0">
                            <a:solidFill>
                              <a:prstClr val="black"/>
                            </a:solidFill>
                            <a:latin typeface="Cambria Math" panose="02040503050406030204" pitchFamily="18" charset="0"/>
                            <a:ea typeface="Cambria Math" panose="02040503050406030204" pitchFamily="18" charset="0"/>
                          </a:rPr>
                          <m:t>𝑟</m:t>
                        </m:r>
                      </m:sub>
                      <m:sup>
                        <m:r>
                          <a:rPr lang="en-US" sz="2000" i="1">
                            <a:solidFill>
                              <a:prstClr val="black"/>
                            </a:solidFill>
                            <a:latin typeface="Cambria Math" panose="02040503050406030204" pitchFamily="18" charset="0"/>
                          </a:rPr>
                          <m:t>+</m:t>
                        </m:r>
                      </m:sup>
                    </m:sSubSup>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𝑟</m:t>
                        </m:r>
                      </m:sub>
                    </m:sSub>
                    <m:r>
                      <a:rPr lang="en-US" sz="2000" i="1">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𝑦</m:t>
                        </m:r>
                      </m:e>
                      <m:sub>
                        <m:r>
                          <a:rPr lang="en-US" sz="2000" b="0" i="1" smtClean="0">
                            <a:solidFill>
                              <a:prstClr val="black"/>
                            </a:solidFill>
                            <a:latin typeface="Cambria Math" panose="02040503050406030204" pitchFamily="18" charset="0"/>
                          </a:rPr>
                          <m:t>𝑟</m:t>
                        </m:r>
                      </m:sub>
                    </m:sSub>
                    <m:r>
                      <a:rPr lang="en-US" sz="2000" i="1">
                        <a:solidFill>
                          <a:prstClr val="black"/>
                        </a:solidFill>
                        <a:latin typeface="Cambria Math" panose="02040503050406030204" pitchFamily="18" charset="0"/>
                      </a:rPr>
                      <m:t>=</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𝑟</m:t>
                        </m:r>
                      </m:sub>
                    </m:sSub>
                    <m:r>
                      <a:rPr lang="en-US" sz="2000" i="1">
                        <a:solidFill>
                          <a:prstClr val="black"/>
                        </a:solidFill>
                        <a:latin typeface="Cambria Math" panose="02040503050406030204" pitchFamily="18" charset="0"/>
                      </a:rPr>
                      <m:t>}</m:t>
                    </m:r>
                  </m:oMath>
                </a14:m>
                <a:r>
                  <a:rPr lang="en-US" sz="2000" dirty="0">
                    <a:solidFill>
                      <a:prstClr val="black"/>
                    </a:solidFill>
                  </a:rPr>
                  <a:t> and </a:t>
                </a:r>
                <a14:m>
                  <m:oMath xmlns:m="http://schemas.openxmlformats.org/officeDocument/2006/math">
                    <m:sSubSup>
                      <m:sSubSupPr>
                        <m:ctrlPr>
                          <a:rPr lang="en-US" sz="2000" i="1">
                            <a:solidFill>
                              <a:prstClr val="black"/>
                            </a:solidFill>
                            <a:latin typeface="Cambria Math" panose="02040503050406030204" pitchFamily="18" charset="0"/>
                          </a:rPr>
                        </m:ctrlPr>
                      </m:sSubSupPr>
                      <m:e>
                        <m:r>
                          <a:rPr lang="en-US" sz="2000" i="1">
                            <a:solidFill>
                              <a:prstClr val="black"/>
                            </a:solidFill>
                            <a:latin typeface="Cambria Math" panose="02040503050406030204" pitchFamily="18" charset="0"/>
                            <a:ea typeface="Cambria Math" panose="02040503050406030204" pitchFamily="18" charset="0"/>
                          </a:rPr>
                          <m:t>𝒞</m:t>
                        </m:r>
                      </m:e>
                      <m:sub>
                        <m:r>
                          <a:rPr lang="en-US" sz="2000" b="0" i="1" smtClean="0">
                            <a:solidFill>
                              <a:prstClr val="black"/>
                            </a:solidFill>
                            <a:latin typeface="Cambria Math" panose="02040503050406030204" pitchFamily="18" charset="0"/>
                            <a:ea typeface="Cambria Math" panose="02040503050406030204" pitchFamily="18" charset="0"/>
                          </a:rPr>
                          <m:t>𝑟</m:t>
                        </m:r>
                      </m:sub>
                      <m:sup>
                        <m:r>
                          <a:rPr lang="en-US" sz="2000" i="1">
                            <a:solidFill>
                              <a:prstClr val="black"/>
                            </a:solidFill>
                            <a:latin typeface="Cambria Math" panose="02040503050406030204" pitchFamily="18" charset="0"/>
                          </a:rPr>
                          <m:t>−</m:t>
                        </m:r>
                      </m:sup>
                    </m:sSubSup>
                    <m:r>
                      <a:rPr lang="en-US" sz="2000" i="1">
                        <a:solidFill>
                          <a:prstClr val="black"/>
                        </a:solidFill>
                        <a:latin typeface="Cambria Math" panose="02040503050406030204" pitchFamily="18" charset="0"/>
                      </a:rPr>
                      <m:t>=</m:t>
                    </m:r>
                    <m:d>
                      <m:dPr>
                        <m:begChr m:val="{"/>
                        <m:endChr m:val="}"/>
                        <m:ctrlPr>
                          <a:rPr lang="en-US" sz="2000" i="1">
                            <a:solidFill>
                              <a:prstClr val="black"/>
                            </a:solidFill>
                            <a:latin typeface="Cambria Math" panose="02040503050406030204" pitchFamily="18" charset="0"/>
                          </a:rPr>
                        </m:ctrlPr>
                      </m:dPr>
                      <m:e>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𝑥</m:t>
                            </m:r>
                          </m:e>
                          <m:sub>
                            <m:r>
                              <a:rPr lang="en-US" sz="2000" b="0" i="1" smtClean="0">
                                <a:solidFill>
                                  <a:prstClr val="black"/>
                                </a:solidFill>
                                <a:latin typeface="Cambria Math" panose="02040503050406030204" pitchFamily="18" charset="0"/>
                              </a:rPr>
                              <m:t>𝑟</m:t>
                            </m:r>
                          </m:sub>
                        </m:sSub>
                        <m:r>
                          <a:rPr lang="en-US" sz="2000" i="1">
                            <a:solidFill>
                              <a:prstClr val="black"/>
                            </a:solidFill>
                            <a:latin typeface="Cambria Math" panose="02040503050406030204" pitchFamily="18" charset="0"/>
                          </a:rPr>
                          <m:t>≤0,</m:t>
                        </m:r>
                        <m:sSub>
                          <m:sSubPr>
                            <m:ctrlPr>
                              <a:rPr lang="en-US" sz="2000" i="1">
                                <a:solidFill>
                                  <a:prstClr val="black"/>
                                </a:solidFill>
                                <a:latin typeface="Cambria Math" panose="02040503050406030204" pitchFamily="18" charset="0"/>
                              </a:rPr>
                            </m:ctrlPr>
                          </m:sSubPr>
                          <m:e>
                            <m:r>
                              <a:rPr lang="en-US" sz="2000" i="1">
                                <a:solidFill>
                                  <a:prstClr val="black"/>
                                </a:solidFill>
                                <a:latin typeface="Cambria Math" panose="02040503050406030204" pitchFamily="18" charset="0"/>
                              </a:rPr>
                              <m:t>𝑦</m:t>
                            </m:r>
                          </m:e>
                          <m:sub>
                            <m:r>
                              <a:rPr lang="en-US" sz="2000" b="0" i="1" smtClean="0">
                                <a:solidFill>
                                  <a:prstClr val="black"/>
                                </a:solidFill>
                                <a:latin typeface="Cambria Math" panose="02040503050406030204" pitchFamily="18" charset="0"/>
                              </a:rPr>
                              <m:t>𝑟</m:t>
                            </m:r>
                          </m:sub>
                        </m:sSub>
                        <m:r>
                          <a:rPr lang="en-US" sz="2000" i="1">
                            <a:solidFill>
                              <a:prstClr val="black"/>
                            </a:solidFill>
                            <a:latin typeface="Cambria Math" panose="02040503050406030204" pitchFamily="18" charset="0"/>
                          </a:rPr>
                          <m:t>=0</m:t>
                        </m:r>
                      </m:e>
                    </m:d>
                  </m:oMath>
                </a14:m>
                <a:endParaRPr lang="en-US" sz="2000" dirty="0">
                  <a:solidFill>
                    <a:schemeClr val="tx1"/>
                  </a:solidFill>
                </a:endParaRPr>
              </a:p>
              <a:p>
                <a:pPr marL="342900" indent="-342900">
                  <a:buFont typeface="+mj-lt"/>
                  <a:buAutoNum type="arabicPeriod"/>
                </a:pPr>
                <a:r>
                  <a:rPr lang="en-US" sz="2000" dirty="0">
                    <a:solidFill>
                      <a:schemeClr val="tx1"/>
                    </a:solidFill>
                  </a:rPr>
                  <a:t>Resulting k-</a:t>
                </a:r>
                <a:r>
                  <a:rPr lang="en-US" sz="2000" dirty="0" err="1">
                    <a:solidFill>
                      <a:schemeClr val="tx1"/>
                    </a:solidFill>
                  </a:rPr>
                  <a:t>ReLU</a:t>
                </a:r>
                <a:r>
                  <a:rPr lang="en-US" sz="2000" dirty="0">
                    <a:solidFill>
                      <a:schemeClr val="tx1"/>
                    </a:solidFill>
                  </a:rPr>
                  <a:t> relaxation is computed by applying </a:t>
                </a:r>
                <a14:m>
                  <m:oMath xmlns:m="http://schemas.openxmlformats.org/officeDocument/2006/math">
                    <m:r>
                      <a:rPr lang="en-US" sz="2000" b="0" i="1" smtClean="0">
                        <a:solidFill>
                          <a:schemeClr val="tx1"/>
                        </a:solidFill>
                        <a:latin typeface="Cambria Math" panose="02040503050406030204" pitchFamily="18" charset="0"/>
                      </a:rPr>
                      <m:t>𝑙</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𝑅𝑒𝐿𝑈</m:t>
                    </m:r>
                  </m:oMath>
                </a14:m>
                <a:r>
                  <a:rPr lang="en-US" sz="2000" dirty="0">
                    <a:solidFill>
                      <a:schemeClr val="tx1"/>
                    </a:solidFill>
                  </a:rPr>
                  <a:t> </a:t>
                </a:r>
                <a14:m>
                  <m:oMath xmlns:m="http://schemas.openxmlformats.org/officeDocument/2006/math">
                    <m:d>
                      <m:dPr>
                        <m:ctrlPr>
                          <a:rPr lang="en-US" sz="2000" i="1" dirty="0" smtClean="0">
                            <a:solidFill>
                              <a:schemeClr val="tx1"/>
                            </a:solidFill>
                            <a:latin typeface="Cambria Math" panose="02040503050406030204" pitchFamily="18" charset="0"/>
                          </a:rPr>
                        </m:ctrlPr>
                      </m:dPr>
                      <m:e>
                        <m:f>
                          <m:fPr>
                            <m:type m:val="noBar"/>
                            <m:ctrlPr>
                              <a:rPr lang="en-US" sz="2000" i="1" dirty="0" smtClean="0">
                                <a:solidFill>
                                  <a:schemeClr val="tx1"/>
                                </a:solidFill>
                                <a:latin typeface="Cambria Math" panose="02040503050406030204" pitchFamily="18" charset="0"/>
                              </a:rPr>
                            </m:ctrlPr>
                          </m:fPr>
                          <m:num>
                            <m:r>
                              <a:rPr lang="en-US" sz="2000" b="0" i="1" dirty="0" smtClean="0">
                                <a:solidFill>
                                  <a:schemeClr val="tx1"/>
                                </a:solidFill>
                                <a:latin typeface="Cambria Math" panose="02040503050406030204" pitchFamily="18" charset="0"/>
                              </a:rPr>
                              <m:t>𝑘</m:t>
                            </m:r>
                          </m:num>
                          <m:den>
                            <m:r>
                              <a:rPr lang="en-US" sz="2000" b="0" i="1" dirty="0" smtClean="0">
                                <a:solidFill>
                                  <a:schemeClr val="tx1"/>
                                </a:solidFill>
                                <a:latin typeface="Cambria Math" panose="02040503050406030204" pitchFamily="18" charset="0"/>
                              </a:rPr>
                              <m:t>𝑙</m:t>
                            </m:r>
                          </m:den>
                        </m:f>
                      </m:e>
                    </m:d>
                  </m:oMath>
                </a14:m>
                <a:r>
                  <a:rPr lang="en-US" sz="2000" dirty="0">
                    <a:solidFill>
                      <a:schemeClr val="tx1"/>
                    </a:solidFill>
                  </a:rPr>
                  <a:t> times:</a:t>
                </a:r>
              </a:p>
              <a:p>
                <a:pPr algn="ctr"/>
                <a:endParaRPr lang="en-US" sz="20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𝒦</m:t>
                          </m:r>
                          <m:r>
                            <a:rPr lang="en-US" sz="2000" b="0" i="1" smtClean="0">
                              <a:solidFill>
                                <a:schemeClr val="tx1"/>
                              </a:solidFill>
                              <a:latin typeface="Cambria Math" panose="02040503050406030204" pitchFamily="18" charset="0"/>
                              <a:ea typeface="Cambria Math" panose="02040503050406030204" pitchFamily="18" charset="0"/>
                            </a:rPr>
                            <m:t>′</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𝑅</m:t>
                          </m:r>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ea typeface="Cambria Math" panose="02040503050406030204" pitchFamily="18" charset="0"/>
                                </a:rPr>
                                <m:t>ℛ</m:t>
                              </m:r>
                            </m:e>
                            <m:sub>
                              <m:r>
                                <a:rPr lang="en-US" sz="2000" b="0" i="1" smtClean="0">
                                  <a:solidFill>
                                    <a:schemeClr val="tx1"/>
                                  </a:solidFill>
                                  <a:latin typeface="Cambria Math" panose="02040503050406030204" pitchFamily="18" charset="0"/>
                                </a:rPr>
                                <m:t>𝑖</m:t>
                              </m:r>
                            </m:sub>
                          </m:sSub>
                        </m:sub>
                      </m:sSub>
                      <m:r>
                        <a:rPr lang="en-US" sz="2000" b="0" i="1" smtClean="0">
                          <a:solidFill>
                            <a:schemeClr val="tx1"/>
                          </a:solidFill>
                          <a:latin typeface="Cambria Math" panose="02040503050406030204" pitchFamily="18" charset="0"/>
                        </a:rPr>
                        <m:t>𝐶𝑜𝑛</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𝑄</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ea typeface="Cambria Math" panose="02040503050406030204" pitchFamily="18" charset="0"/>
                                </a:rPr>
                              </m:ctrlPr>
                            </m:sSubPr>
                            <m:e>
                              <m:r>
                                <a:rPr lang="en-US" sz="2000" i="1">
                                  <a:solidFill>
                                    <a:schemeClr val="tx1"/>
                                  </a:solidFill>
                                  <a:latin typeface="Cambria Math" panose="02040503050406030204" pitchFamily="18" charset="0"/>
                                  <a:ea typeface="Cambria Math" panose="02040503050406030204" pitchFamily="18" charset="0"/>
                                </a:rPr>
                                <m:t>𝒬</m:t>
                              </m:r>
                            </m:e>
                            <m:sub>
                              <m:r>
                                <a:rPr lang="en-US" sz="2000" b="0" i="1" smtClean="0">
                                  <a:solidFill>
                                    <a:schemeClr val="tx1"/>
                                  </a:solidFill>
                                  <a:latin typeface="Cambria Math" panose="02040503050406030204" pitchFamily="18" charset="0"/>
                                  <a:ea typeface="Cambria Math" panose="02040503050406030204" pitchFamily="18" charset="0"/>
                                </a:rPr>
                                <m:t>𝑅</m:t>
                              </m:r>
                            </m:sub>
                          </m:sSub>
                        </m:sub>
                      </m:sSub>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𝑄</m:t>
                      </m:r>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𝑃</m:t>
                          </m:r>
                          <m:r>
                            <a:rPr lang="en-US" sz="2000" b="0" i="1" smtClean="0">
                              <a:solidFill>
                                <a:schemeClr val="tx1"/>
                              </a:solidFill>
                              <a:latin typeface="Cambria Math" panose="02040503050406030204" pitchFamily="18" charset="0"/>
                            </a:rPr>
                            <m:t>′</m:t>
                          </m:r>
                        </m:e>
                        <m:sub>
                          <m:r>
                            <a:rPr lang="en-US" sz="2000" b="0" i="1" smtClean="0">
                              <a:solidFill>
                                <a:schemeClr val="tx1"/>
                              </a:solidFill>
                              <a:latin typeface="Cambria Math" panose="02040503050406030204" pitchFamily="18" charset="0"/>
                            </a:rPr>
                            <m:t>𝑙</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𝑅𝑒𝐿𝑈</m:t>
                          </m:r>
                          <m:r>
                            <a:rPr lang="en-US" sz="2000" i="1">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𝑅</m:t>
                          </m:r>
                        </m:sub>
                      </m:sSub>
                      <m:r>
                        <a:rPr lang="en-US" sz="2000"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p:sp>
            <p:nvSpPr>
              <p:cNvPr id="10" name="Rectangle 9">
                <a:extLst>
                  <a:ext uri="{FF2B5EF4-FFF2-40B4-BE49-F238E27FC236}">
                    <a16:creationId xmlns:a16="http://schemas.microsoft.com/office/drawing/2014/main" id="{D5368F37-CC18-4CD9-8163-17AF2DBB15E7}"/>
                  </a:ext>
                </a:extLst>
              </p:cNvPr>
              <p:cNvSpPr>
                <a:spLocks noRot="1" noChangeAspect="1" noMove="1" noResize="1" noEditPoints="1" noAdjustHandles="1" noChangeArrowheads="1" noChangeShapeType="1" noTextEdit="1"/>
              </p:cNvSpPr>
              <p:nvPr/>
            </p:nvSpPr>
            <p:spPr>
              <a:xfrm>
                <a:off x="0" y="2107485"/>
                <a:ext cx="12192000" cy="3654902"/>
              </a:xfrm>
              <a:prstGeom prst="rect">
                <a:avLst/>
              </a:prstGeom>
              <a:blipFill>
                <a:blip r:embed="rId3"/>
                <a:stretch>
                  <a:fillRect l="-550" t="-1002" r="-700" b="-1669"/>
                </a:stretch>
              </a:blipFill>
              <a:ln>
                <a:no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F5BF081-6233-41B2-A6E7-E44AAF6FC6C1}"/>
                  </a:ext>
                </a:extLst>
              </p:cNvPr>
              <p:cNvSpPr txBox="1"/>
              <p:nvPr/>
            </p:nvSpPr>
            <p:spPr>
              <a:xfrm>
                <a:off x="0" y="5886048"/>
                <a:ext cx="12192000" cy="479747"/>
              </a:xfrm>
              <a:prstGeom prst="rect">
                <a:avLst/>
              </a:prstGeom>
              <a:noFill/>
            </p:spPr>
            <p:txBody>
              <a:bodyPr wrap="square" rtlCol="0">
                <a:spAutoFit/>
              </a:bodyPr>
              <a:lstStyle/>
              <a:p>
                <a:pPr algn="ctr"/>
                <a:r>
                  <a:rPr lang="en-US" sz="2000" b="1" dirty="0"/>
                  <a:t>			</a:t>
                </a:r>
                <a:r>
                  <a:rPr lang="en-US" sz="2000" dirty="0" err="1"/>
                  <a:t>Layerwise</a:t>
                </a:r>
                <a:r>
                  <a:rPr lang="en-US" sz="2000" dirty="0"/>
                  <a:t> convex relaxation: </a:t>
                </a:r>
                <a14:m>
                  <m:oMath xmlns:m="http://schemas.openxmlformats.org/officeDocument/2006/math">
                    <m:sSubSup>
                      <m:sSubSupPr>
                        <m:ctrlPr>
                          <a:rPr lang="en-US" sz="2000" i="1" smtClean="0">
                            <a:latin typeface="Cambria Math" panose="02040503050406030204" pitchFamily="18" charset="0"/>
                          </a:rPr>
                        </m:ctrlPr>
                      </m:sSubSup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𝑘</m:t>
                        </m:r>
                      </m:sup>
                    </m:sSubSup>
                    <m:sSub>
                      <m:sSubPr>
                        <m:ctrlPr>
                          <a:rPr lang="en-US" sz="2000" i="1" smtClean="0">
                            <a:latin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𝒦</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r>
                  <a:rPr lang="en-US" sz="2000" b="1" dirty="0"/>
                  <a:t>				 </a:t>
                </a:r>
                <a:endParaRPr lang="en-US" sz="2000" dirty="0"/>
              </a:p>
            </p:txBody>
          </p:sp>
        </mc:Choice>
        <mc:Fallback>
          <p:sp>
            <p:nvSpPr>
              <p:cNvPr id="12" name="TextBox 11">
                <a:extLst>
                  <a:ext uri="{FF2B5EF4-FFF2-40B4-BE49-F238E27FC236}">
                    <a16:creationId xmlns:a16="http://schemas.microsoft.com/office/drawing/2014/main" id="{CF5BF081-6233-41B2-A6E7-E44AAF6FC6C1}"/>
                  </a:ext>
                </a:extLst>
              </p:cNvPr>
              <p:cNvSpPr txBox="1">
                <a:spLocks noRot="1" noChangeAspect="1" noMove="1" noResize="1" noEditPoints="1" noAdjustHandles="1" noChangeArrowheads="1" noChangeShapeType="1" noTextEdit="1"/>
              </p:cNvSpPr>
              <p:nvPr/>
            </p:nvSpPr>
            <p:spPr>
              <a:xfrm>
                <a:off x="0" y="5886048"/>
                <a:ext cx="12192000" cy="479747"/>
              </a:xfrm>
              <a:prstGeom prst="rect">
                <a:avLst/>
              </a:prstGeom>
              <a:blipFill>
                <a:blip r:embed="rId4"/>
                <a:stretch>
                  <a:fillRect b="-192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Rectangle 12">
                <a:extLst>
                  <a:ext uri="{FF2B5EF4-FFF2-40B4-BE49-F238E27FC236}">
                    <a16:creationId xmlns:a16="http://schemas.microsoft.com/office/drawing/2014/main" id="{7BFFBCF1-19EA-4AFB-9101-50E9B774C205}"/>
                  </a:ext>
                </a:extLst>
              </p:cNvPr>
              <p:cNvSpPr/>
              <p:nvPr/>
            </p:nvSpPr>
            <p:spPr>
              <a:xfrm>
                <a:off x="0" y="1442383"/>
                <a:ext cx="12192000" cy="48376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Computing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𝒦</m:t>
                        </m:r>
                      </m:e>
                      <m:sub>
                        <m:r>
                          <a:rPr lang="en-US" b="0" i="1" smtClean="0">
                            <a:latin typeface="Cambria Math" panose="02040503050406030204" pitchFamily="18" charset="0"/>
                          </a:rPr>
                          <m:t>𝑖</m:t>
                        </m:r>
                      </m:sub>
                    </m:sSub>
                  </m:oMath>
                </a14:m>
                <a:r>
                  <a:rPr lang="en-US" dirty="0"/>
                  <a:t> for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≥5</m:t>
                    </m:r>
                  </m:oMath>
                </a14:m>
                <a:r>
                  <a:rPr lang="en-US" dirty="0"/>
                  <a:t> is too expensive in practice</a:t>
                </a:r>
              </a:p>
            </p:txBody>
          </p:sp>
        </mc:Choice>
        <mc:Fallback>
          <p:sp>
            <p:nvSpPr>
              <p:cNvPr id="13" name="Rectangle 12">
                <a:extLst>
                  <a:ext uri="{FF2B5EF4-FFF2-40B4-BE49-F238E27FC236}">
                    <a16:creationId xmlns:a16="http://schemas.microsoft.com/office/drawing/2014/main" id="{7BFFBCF1-19EA-4AFB-9101-50E9B774C205}"/>
                  </a:ext>
                </a:extLst>
              </p:cNvPr>
              <p:cNvSpPr>
                <a:spLocks noRot="1" noChangeAspect="1" noMove="1" noResize="1" noEditPoints="1" noAdjustHandles="1" noChangeArrowheads="1" noChangeShapeType="1" noTextEdit="1"/>
              </p:cNvSpPr>
              <p:nvPr/>
            </p:nvSpPr>
            <p:spPr>
              <a:xfrm>
                <a:off x="0" y="1442383"/>
                <a:ext cx="12192000" cy="483761"/>
              </a:xfrm>
              <a:prstGeom prst="rect">
                <a:avLst/>
              </a:prstGeom>
              <a:blipFill>
                <a:blip r:embed="rId5"/>
                <a:stretch>
                  <a:fillRect b="-7595"/>
                </a:stretch>
              </a:blipFill>
              <a:ln>
                <a:noFill/>
              </a:ln>
            </p:spPr>
            <p:txBody>
              <a:bodyPr/>
              <a:lstStyle/>
              <a:p>
                <a:r>
                  <a:rPr lang="en-US">
                    <a:noFill/>
                  </a:rPr>
                  <a:t> </a:t>
                </a:r>
              </a:p>
            </p:txBody>
          </p:sp>
        </mc:Fallback>
      </mc:AlternateContent>
      <mc:AlternateContent xmlns:mc="http://schemas.openxmlformats.org/markup-compatibility/2006">
        <mc:Choice xmlns:p14="http://schemas.microsoft.com/office/powerpoint/2010/main" Requires="p14">
          <p:contentPart p14:bwMode="auto" r:id="rId6">
            <p14:nvContentPartPr>
              <p14:cNvPr id="3" name="Ink 2">
                <a:extLst>
                  <a:ext uri="{FF2B5EF4-FFF2-40B4-BE49-F238E27FC236}">
                    <a16:creationId xmlns:a16="http://schemas.microsoft.com/office/drawing/2014/main" id="{258EC4F4-D0E4-45F2-A450-4900ACAB4C2D}"/>
                  </a:ext>
                </a:extLst>
              </p14:cNvPr>
              <p14:cNvContentPartPr/>
              <p14:nvPr/>
            </p14:nvContentPartPr>
            <p14:xfrm>
              <a:off x="2909520" y="2697480"/>
              <a:ext cx="963360" cy="1083600"/>
            </p14:xfrm>
          </p:contentPart>
        </mc:Choice>
        <mc:Fallback>
          <p:pic>
            <p:nvPicPr>
              <p:cNvPr id="3" name="Ink 2">
                <a:extLst>
                  <a:ext uri="{FF2B5EF4-FFF2-40B4-BE49-F238E27FC236}">
                    <a16:creationId xmlns:a16="http://schemas.microsoft.com/office/drawing/2014/main" id="{258EC4F4-D0E4-45F2-A450-4900ACAB4C2D}"/>
                  </a:ext>
                </a:extLst>
              </p:cNvPr>
              <p:cNvPicPr/>
              <p:nvPr/>
            </p:nvPicPr>
            <p:blipFill>
              <a:blip r:embed="rId7"/>
              <a:stretch>
                <a:fillRect/>
              </a:stretch>
            </p:blipFill>
            <p:spPr>
              <a:xfrm>
                <a:off x="2900160" y="2688120"/>
                <a:ext cx="982080" cy="1102320"/>
              </a:xfrm>
              <a:prstGeom prst="rect">
                <a:avLst/>
              </a:prstGeom>
            </p:spPr>
          </p:pic>
        </mc:Fallback>
      </mc:AlternateContent>
    </p:spTree>
    <p:extLst>
      <p:ext uri="{BB962C8B-B14F-4D97-AF65-F5344CB8AC3E}">
        <p14:creationId xmlns:p14="http://schemas.microsoft.com/office/powerpoint/2010/main" val="411237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3FED3-95B7-403A-BC96-0BB2A231288A}"/>
              </a:ext>
            </a:extLst>
          </p:cNvPr>
          <p:cNvSpPr>
            <a:spLocks noGrp="1"/>
          </p:cNvSpPr>
          <p:nvPr>
            <p:ph type="title"/>
          </p:nvPr>
        </p:nvSpPr>
        <p:spPr/>
        <p:txBody>
          <a:bodyPr/>
          <a:lstStyle/>
          <a:p>
            <a:r>
              <a:rPr lang="en-US" dirty="0"/>
              <a:t>Instantiation for k-Poly verifier</a:t>
            </a:r>
          </a:p>
        </p:txBody>
      </p:sp>
      <p:sp>
        <p:nvSpPr>
          <p:cNvPr id="4" name="Slide Number Placeholder 3">
            <a:extLst>
              <a:ext uri="{FF2B5EF4-FFF2-40B4-BE49-F238E27FC236}">
                <a16:creationId xmlns:a16="http://schemas.microsoft.com/office/drawing/2014/main" id="{4CEC92DC-AB02-4023-A044-5D23EDCFBCA0}"/>
              </a:ext>
            </a:extLst>
          </p:cNvPr>
          <p:cNvSpPr>
            <a:spLocks noGrp="1"/>
          </p:cNvSpPr>
          <p:nvPr>
            <p:ph type="sldNum" sz="quarter" idx="12"/>
          </p:nvPr>
        </p:nvSpPr>
        <p:spPr/>
        <p:txBody>
          <a:bodyPr/>
          <a:lstStyle/>
          <a:p>
            <a:fld id="{B04D6A16-2EE4-45F1-AA2B-446F928CC445}" type="slidenum">
              <a:rPr lang="en-US" smtClean="0"/>
              <a:t>23</a:t>
            </a:fld>
            <a:endParaRPr lang="en-US"/>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4FF5F931-B5F9-46D7-BB0F-8CAEC112C09A}"/>
                  </a:ext>
                </a:extLst>
              </p:cNvPr>
              <p:cNvGraphicFramePr>
                <a:graphicFrameLocks noGrp="1"/>
              </p:cNvGraphicFramePr>
              <p:nvPr>
                <p:extLst>
                  <p:ext uri="{D42A27DB-BD31-4B8C-83A1-F6EECF244321}">
                    <p14:modId xmlns:p14="http://schemas.microsoft.com/office/powerpoint/2010/main" val="4218471639"/>
                  </p:ext>
                </p:extLst>
              </p:nvPr>
            </p:nvGraphicFramePr>
            <p:xfrm>
              <a:off x="479376" y="2322664"/>
              <a:ext cx="11233248" cy="2605596"/>
            </p:xfrm>
            <a:graphic>
              <a:graphicData uri="http://schemas.openxmlformats.org/drawingml/2006/table">
                <a:tbl>
                  <a:tblPr firstRow="1" bandRow="1">
                    <a:tableStyleId>{5C22544A-7EE6-4342-B048-85BDC9FD1C3A}</a:tableStyleId>
                  </a:tblPr>
                  <a:tblGrid>
                    <a:gridCol w="3528394">
                      <a:extLst>
                        <a:ext uri="{9D8B030D-6E8A-4147-A177-3AD203B41FA5}">
                          <a16:colId xmlns:a16="http://schemas.microsoft.com/office/drawing/2014/main" val="20000"/>
                        </a:ext>
                      </a:extLst>
                    </a:gridCol>
                    <a:gridCol w="7704854">
                      <a:extLst>
                        <a:ext uri="{9D8B030D-6E8A-4147-A177-3AD203B41FA5}">
                          <a16:colId xmlns:a16="http://schemas.microsoft.com/office/drawing/2014/main" val="20001"/>
                        </a:ext>
                      </a:extLst>
                    </a:gridCol>
                  </a:tblGrid>
                  <a:tr h="178822">
                    <a:tc>
                      <a:txBody>
                        <a:bodyPr/>
                        <a:lstStyle/>
                        <a:p>
                          <a:r>
                            <a:rPr lang="en-US" sz="2400" dirty="0">
                              <a:latin typeface="Gill Sans MT" charset="0"/>
                              <a:ea typeface="Gill Sans MT" charset="0"/>
                              <a:cs typeface="Gill Sans MT" charset="0"/>
                            </a:rPr>
                            <a:t>Parameter</a:t>
                          </a:r>
                        </a:p>
                      </a:txBody>
                      <a:tcPr/>
                    </a:tc>
                    <a:tc>
                      <a:txBody>
                        <a:bodyPr/>
                        <a:lstStyle/>
                        <a:p>
                          <a:r>
                            <a:rPr lang="en-US" sz="2400" dirty="0">
                              <a:latin typeface="Gill Sans MT" charset="0"/>
                              <a:ea typeface="Gill Sans MT" charset="0"/>
                              <a:cs typeface="Gill Sans MT" charset="0"/>
                            </a:rPr>
                            <a:t>Instantiation </a:t>
                          </a:r>
                        </a:p>
                      </a:txBody>
                      <a:tcPr/>
                    </a:tc>
                    <a:extLst>
                      <a:ext uri="{0D108BD9-81ED-4DB2-BD59-A6C34878D82A}">
                        <a16:rowId xmlns:a16="http://schemas.microsoft.com/office/drawing/2014/main" val="10000"/>
                      </a:ext>
                    </a:extLst>
                  </a:tr>
                  <a:tr h="370840">
                    <a:tc>
                      <a:txBody>
                        <a:bodyPr/>
                        <a:lstStyle/>
                        <a:p>
                          <a:r>
                            <a:rPr lang="en-US" sz="2400" dirty="0">
                              <a:latin typeface="Gill Sans MT" charset="0"/>
                              <a:ea typeface="Gill Sans MT" charset="0"/>
                              <a:cs typeface="Gill Sans MT" charset="0"/>
                            </a:rPr>
                            <a:t>Approximation</a:t>
                          </a:r>
                          <a:r>
                            <a:rPr lang="en-US" sz="2400" baseline="0" dirty="0">
                              <a:latin typeface="Gill Sans MT" charset="0"/>
                              <a:ea typeface="Gill Sans MT" charset="0"/>
                              <a:cs typeface="Gill Sans MT" charset="0"/>
                            </a:rPr>
                            <a:t> method </a:t>
                          </a:r>
                          <a14:m>
                            <m:oMath xmlns:m="http://schemas.openxmlformats.org/officeDocument/2006/math">
                              <m:r>
                                <a:rPr lang="en-US" sz="2400" b="0" i="1" baseline="0" smtClean="0">
                                  <a:latin typeface="Cambria Math" panose="02040503050406030204" pitchFamily="18" charset="0"/>
                                  <a:ea typeface="Gill Sans MT" charset="0"/>
                                  <a:cs typeface="Gill Sans MT" charset="0"/>
                                </a:rPr>
                                <m:t>𝑀</m:t>
                              </m:r>
                            </m:oMath>
                          </a14:m>
                          <a:endParaRPr lang="en-US" sz="2400" dirty="0">
                            <a:latin typeface="Gill Sans MT" charset="0"/>
                            <a:ea typeface="Gill Sans MT" charset="0"/>
                            <a:cs typeface="Gill Sans MT" charset="0"/>
                          </a:endParaRPr>
                        </a:p>
                      </a:txBody>
                      <a:tcPr/>
                    </a:tc>
                    <a:tc>
                      <a:txBody>
                        <a:bodyPr/>
                        <a:lstStyle/>
                        <a:p>
                          <a:r>
                            <a:rPr lang="en-US" sz="2400" dirty="0" err="1">
                              <a:latin typeface="Gill Sans MT" charset="0"/>
                              <a:ea typeface="Gill Sans MT" charset="0"/>
                              <a:cs typeface="Gill Sans MT" charset="0"/>
                            </a:rPr>
                            <a:t>DeepPoly</a:t>
                          </a:r>
                          <a:endParaRPr lang="en-US" sz="2400" dirty="0">
                            <a:latin typeface="Gill Sans MT" charset="0"/>
                            <a:ea typeface="Gill Sans MT" charset="0"/>
                            <a:cs typeface="Gill Sans MT" charset="0"/>
                          </a:endParaRPr>
                        </a:p>
                      </a:txBody>
                      <a:tcPr/>
                    </a:tc>
                    <a:extLst>
                      <a:ext uri="{0D108BD9-81ED-4DB2-BD59-A6C34878D82A}">
                        <a16:rowId xmlns:a16="http://schemas.microsoft.com/office/drawing/2014/main" val="10001"/>
                      </a:ext>
                    </a:extLst>
                  </a:tr>
                  <a:tr h="370840">
                    <a:tc>
                      <a:txBody>
                        <a:bodyPr/>
                        <a:lstStyle/>
                        <a:p>
                          <a:r>
                            <a:rPr lang="en-US" sz="2400" dirty="0">
                              <a:latin typeface="Gill Sans MT" charset="0"/>
                              <a:ea typeface="Gill Sans MT" charset="0"/>
                              <a:cs typeface="Gill Sans MT" charset="0"/>
                            </a:rPr>
                            <a:t>Partition</a:t>
                          </a:r>
                          <a:r>
                            <a:rPr lang="en-US" sz="2400" baseline="0" dirty="0">
                              <a:latin typeface="Gill Sans MT" charset="0"/>
                              <a:ea typeface="Gill Sans MT" charset="0"/>
                              <a:cs typeface="Gill Sans MT" charset="0"/>
                            </a:rPr>
                            <a:t> </a:t>
                          </a:r>
                          <a14:m>
                            <m:oMath xmlns:m="http://schemas.openxmlformats.org/officeDocument/2006/math">
                              <m:r>
                                <a:rPr lang="en-US" sz="2400" i="1" baseline="0" smtClean="0">
                                  <a:latin typeface="Cambria Math" panose="02040503050406030204" pitchFamily="18" charset="0"/>
                                  <a:ea typeface="Gill Sans MT" charset="0"/>
                                  <a:cs typeface="Gill Sans MT" charset="0"/>
                                </a:rPr>
                                <m:t>𝒥</m:t>
                              </m:r>
                            </m:oMath>
                          </a14:m>
                          <a:endParaRPr lang="en-US" sz="2400" dirty="0">
                            <a:latin typeface="Gill Sans MT" charset="0"/>
                            <a:ea typeface="Gill Sans MT" charset="0"/>
                            <a:cs typeface="Gill Sans MT" charset="0"/>
                          </a:endParaRPr>
                        </a:p>
                      </a:txBody>
                      <a:tcPr/>
                    </a:tc>
                    <a:tc>
                      <a:txBody>
                        <a:bodyPr/>
                        <a:lstStyle/>
                        <a:p>
                          <a:r>
                            <a:rPr lang="en-US" sz="2400" dirty="0">
                              <a:latin typeface="Gill Sans MT" charset="0"/>
                              <a:ea typeface="Gill Sans MT" charset="0"/>
                              <a:cs typeface="Gill Sans MT" charset="0"/>
                            </a:rPr>
                            <a:t>Group indices</a:t>
                          </a:r>
                          <a:r>
                            <a:rPr lang="en-US" sz="2400" baseline="0" dirty="0">
                              <a:latin typeface="Gill Sans MT" charset="0"/>
                              <a:ea typeface="Gill Sans MT" charset="0"/>
                              <a:cs typeface="Gill Sans MT" charset="0"/>
                            </a:rPr>
                            <a:t> </a:t>
                          </a:r>
                          <a14:m>
                            <m:oMath xmlns:m="http://schemas.openxmlformats.org/officeDocument/2006/math">
                              <m:r>
                                <a:rPr lang="en-US" sz="2400" b="0" i="1" baseline="0" smtClean="0">
                                  <a:latin typeface="Cambria Math" panose="02040503050406030204" pitchFamily="18" charset="0"/>
                                  <a:ea typeface="Gill Sans MT" charset="0"/>
                                  <a:cs typeface="Gill Sans MT" charset="0"/>
                                </a:rPr>
                                <m:t>𝑖</m:t>
                              </m:r>
                            </m:oMath>
                          </a14:m>
                          <a:r>
                            <a:rPr lang="en-US" sz="2400" dirty="0">
                              <a:latin typeface="Gill Sans MT" charset="0"/>
                              <a:ea typeface="Gill Sans MT" charset="0"/>
                              <a:cs typeface="Gill Sans MT" charset="0"/>
                            </a:rPr>
                            <a:t> where</a:t>
                          </a:r>
                          <a:r>
                            <a:rPr lang="en-US" sz="2400" baseline="0" dirty="0">
                              <a:latin typeface="Gill Sans MT" charset="0"/>
                              <a:ea typeface="Gill Sans MT" charset="0"/>
                              <a:cs typeface="Gill Sans MT" charset="0"/>
                            </a:rPr>
                            <a:t> the triangle relaxation for </a:t>
                          </a:r>
                          <a14:m>
                            <m:oMath xmlns:m="http://schemas.openxmlformats.org/officeDocument/2006/math">
                              <m:sSub>
                                <m:sSubPr>
                                  <m:ctrlPr>
                                    <a:rPr lang="en-US" sz="2400" i="1" baseline="0" smtClean="0">
                                      <a:latin typeface="Cambria Math" panose="02040503050406030204" pitchFamily="18" charset="0"/>
                                      <a:ea typeface="Gill Sans MT" charset="0"/>
                                      <a:cs typeface="Gill Sans MT" charset="0"/>
                                    </a:rPr>
                                  </m:ctrlPr>
                                </m:sSubPr>
                                <m:e>
                                  <m:r>
                                    <a:rPr lang="en-US" sz="2400" b="0" i="1" baseline="0" smtClean="0">
                                      <a:latin typeface="Cambria Math" panose="02040503050406030204" pitchFamily="18" charset="0"/>
                                      <a:ea typeface="Gill Sans MT" charset="0"/>
                                      <a:cs typeface="Gill Sans MT" charset="0"/>
                                    </a:rPr>
                                    <m:t>𝑦</m:t>
                                  </m:r>
                                </m:e>
                                <m:sub>
                                  <m:r>
                                    <a:rPr lang="en-US" sz="2400" b="0" i="1" baseline="0" smtClean="0">
                                      <a:latin typeface="Cambria Math" panose="02040503050406030204" pitchFamily="18" charset="0"/>
                                      <a:ea typeface="Gill Sans MT" charset="0"/>
                                      <a:cs typeface="Gill Sans MT" charset="0"/>
                                    </a:rPr>
                                    <m:t>𝑖</m:t>
                                  </m:r>
                                </m:sub>
                              </m:sSub>
                              <m:r>
                                <a:rPr lang="en-US" sz="2400" b="0" i="1" baseline="0" smtClean="0">
                                  <a:latin typeface="Cambria Math" panose="02040503050406030204" pitchFamily="18" charset="0"/>
                                  <a:ea typeface="Gill Sans MT" charset="0"/>
                                  <a:cs typeface="Gill Sans MT" charset="0"/>
                                </a:rPr>
                                <m:t>≔</m:t>
                              </m:r>
                            </m:oMath>
                          </a14:m>
                          <a:r>
                            <a:rPr lang="en-US" sz="2400" dirty="0">
                              <a:latin typeface="Gill Sans MT" charset="0"/>
                              <a:ea typeface="Gill Sans MT" charset="0"/>
                              <a:cs typeface="Gill Sans MT" charset="0"/>
                            </a:rPr>
                            <a:t>ReLU(</a:t>
                          </a:r>
                          <a14:m>
                            <m:oMath xmlns:m="http://schemas.openxmlformats.org/officeDocument/2006/math">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𝑥</m:t>
                                  </m:r>
                                </m:e>
                                <m:sub>
                                  <m:r>
                                    <a:rPr lang="en-US" sz="2400" b="0" i="1" smtClean="0">
                                      <a:latin typeface="Cambria Math" panose="02040503050406030204" pitchFamily="18" charset="0"/>
                                      <a:ea typeface="Gill Sans MT" charset="0"/>
                                      <a:cs typeface="Gill Sans MT" charset="0"/>
                                    </a:rPr>
                                    <m:t>𝑖</m:t>
                                  </m:r>
                                </m:sub>
                              </m:sSub>
                            </m:oMath>
                          </a14:m>
                          <a:r>
                            <a:rPr lang="en-US" sz="2400" dirty="0">
                              <a:latin typeface="Gill Sans MT" charset="0"/>
                              <a:ea typeface="Gill Sans MT" charset="0"/>
                              <a:cs typeface="Gill Sans MT" charset="0"/>
                            </a:rPr>
                            <a:t>) has larger area in </a:t>
                          </a:r>
                          <a14:m>
                            <m:oMath xmlns:m="http://schemas.openxmlformats.org/officeDocument/2006/math">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𝑥</m:t>
                                  </m:r>
                                </m:e>
                                <m:sub>
                                  <m:r>
                                    <a:rPr lang="en-US" sz="2400" b="0" i="1" smtClean="0">
                                      <a:latin typeface="Cambria Math" panose="02040503050406030204" pitchFamily="18" charset="0"/>
                                      <a:ea typeface="Gill Sans MT" charset="0"/>
                                      <a:cs typeface="Gill Sans MT" charset="0"/>
                                    </a:rPr>
                                    <m:t>𝑖</m:t>
                                  </m:r>
                                </m:sub>
                              </m:sSub>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𝑦</m:t>
                                  </m:r>
                                </m:e>
                                <m:sub>
                                  <m:r>
                                    <a:rPr lang="en-US" sz="2400" b="0" i="1" smtClean="0">
                                      <a:latin typeface="Cambria Math" panose="02040503050406030204" pitchFamily="18" charset="0"/>
                                      <a:ea typeface="Gill Sans MT" charset="0"/>
                                      <a:cs typeface="Gill Sans MT" charset="0"/>
                                    </a:rPr>
                                    <m:t>𝑖</m:t>
                                  </m:r>
                                </m:sub>
                              </m:sSub>
                            </m:oMath>
                          </a14:m>
                          <a:r>
                            <a:rPr lang="en-US" sz="2400" dirty="0">
                              <a:latin typeface="Gill Sans MT" charset="0"/>
                              <a:ea typeface="Gill Sans MT" charset="0"/>
                              <a:cs typeface="Gill Sans MT" charset="0"/>
                            </a:rPr>
                            <a:t>-plane</a:t>
                          </a:r>
                        </a:p>
                      </a:txBody>
                      <a:tcPr/>
                    </a:tc>
                    <a:extLst>
                      <a:ext uri="{0D108BD9-81ED-4DB2-BD59-A6C34878D82A}">
                        <a16:rowId xmlns:a16="http://schemas.microsoft.com/office/drawing/2014/main" val="10002"/>
                      </a:ext>
                    </a:extLst>
                  </a:tr>
                  <a:tr h="370840">
                    <a:tc>
                      <a:txBody>
                        <a:bodyPr/>
                        <a:lstStyle/>
                        <a:p>
                          <a:r>
                            <a:rPr lang="en-US" sz="2400" dirty="0">
                              <a:latin typeface="Gill Sans MT" charset="0"/>
                              <a:ea typeface="Gill Sans MT" charset="0"/>
                              <a:cs typeface="Gill Sans MT" charset="0"/>
                            </a:rPr>
                            <a:t>Polyhedron </a:t>
                          </a:r>
                          <a14:m>
                            <m:oMath xmlns:m="http://schemas.openxmlformats.org/officeDocument/2006/math">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𝑃</m:t>
                                  </m:r>
                                </m:e>
                                <m:sub>
                                  <m:r>
                                    <a:rPr lang="en-US" sz="2400" b="0" i="1" smtClean="0">
                                      <a:latin typeface="Cambria Math" panose="02040503050406030204" pitchFamily="18" charset="0"/>
                                      <a:ea typeface="Gill Sans MT" charset="0"/>
                                      <a:cs typeface="Gill Sans MT" charset="0"/>
                                    </a:rPr>
                                    <m:t>𝑘</m:t>
                                  </m:r>
                                  <m:r>
                                    <a:rPr lang="en-US" sz="2400" b="0" i="1" smtClean="0">
                                      <a:latin typeface="Cambria Math" panose="02040503050406030204" pitchFamily="18" charset="0"/>
                                      <a:ea typeface="Gill Sans MT" charset="0"/>
                                      <a:cs typeface="Gill Sans MT" charset="0"/>
                                    </a:rPr>
                                    <m:t>−</m:t>
                                  </m:r>
                                  <m:r>
                                    <a:rPr lang="en-US" sz="2400" b="0" i="1" smtClean="0">
                                      <a:latin typeface="Cambria Math" panose="02040503050406030204" pitchFamily="18" charset="0"/>
                                      <a:ea typeface="Gill Sans MT" charset="0"/>
                                      <a:cs typeface="Gill Sans MT" charset="0"/>
                                    </a:rPr>
                                    <m:t>𝑅𝑒𝐿𝑈</m:t>
                                  </m:r>
                                  <m:r>
                                    <a:rPr lang="en-US" sz="2400" b="0" i="1" smtClean="0">
                                      <a:latin typeface="Cambria Math" panose="02040503050406030204" pitchFamily="18" charset="0"/>
                                      <a:ea typeface="Gill Sans MT" charset="0"/>
                                      <a:cs typeface="Gill Sans MT" charset="0"/>
                                    </a:rPr>
                                    <m:t>,</m:t>
                                  </m:r>
                                  <m:r>
                                    <a:rPr lang="en-US" sz="2400" b="0" i="1" smtClean="0">
                                      <a:latin typeface="Cambria Math" panose="02040503050406030204" pitchFamily="18" charset="0"/>
                                      <a:ea typeface="Gill Sans MT" charset="0"/>
                                      <a:cs typeface="Gill Sans MT" charset="0"/>
                                    </a:rPr>
                                    <m:t>𝑖</m:t>
                                  </m:r>
                                </m:sub>
                              </m:sSub>
                            </m:oMath>
                          </a14:m>
                          <a:endParaRPr lang="en-US" sz="2400" dirty="0">
                            <a:latin typeface="Gill Sans MT" charset="0"/>
                            <a:ea typeface="Gill Sans MT" charset="0"/>
                            <a:cs typeface="Gill Sans MT" charset="0"/>
                          </a:endParaRPr>
                        </a:p>
                      </a:txBody>
                      <a:tcPr/>
                    </a:tc>
                    <a:tc>
                      <a:txBody>
                        <a:bodyPr/>
                        <a:lstStyle/>
                        <a:p>
                          <a:r>
                            <a:rPr lang="en-US" sz="2400" dirty="0">
                              <a:latin typeface="Gill Sans MT" charset="0"/>
                              <a:ea typeface="Gill Sans MT" charset="0"/>
                              <a:cs typeface="Gill Sans MT" charset="0"/>
                            </a:rPr>
                            <a:t>Compute upper bounds for </a:t>
                          </a:r>
                          <a14:m>
                            <m:oMath xmlns:m="http://schemas.openxmlformats.org/officeDocument/2006/math">
                              <m:nary>
                                <m:naryPr>
                                  <m:chr m:val="∑"/>
                                  <m:supHide m:val="on"/>
                                  <m:ctrlPr>
                                    <a:rPr lang="en-US" sz="2400" i="1" smtClean="0">
                                      <a:latin typeface="Cambria Math" panose="02040503050406030204" pitchFamily="18" charset="0"/>
                                      <a:ea typeface="Gill Sans MT" charset="0"/>
                                      <a:cs typeface="Gill Sans MT" charset="0"/>
                                    </a:rPr>
                                  </m:ctrlPr>
                                </m:naryPr>
                                <m:sub>
                                  <m:r>
                                    <m:rPr>
                                      <m:brk m:alnAt="7"/>
                                    </m:rPr>
                                    <a:rPr lang="en-US" sz="2400" b="0" i="1" smtClean="0">
                                      <a:latin typeface="Cambria Math" panose="02040503050406030204" pitchFamily="18" charset="0"/>
                                      <a:ea typeface="Gill Sans MT" charset="0"/>
                                      <a:cs typeface="Gill Sans MT" charset="0"/>
                                    </a:rPr>
                                    <m:t>𝑢</m:t>
                                  </m:r>
                                  <m:r>
                                    <a:rPr lang="en-US" sz="2400" b="0" i="1" smtClean="0">
                                      <a:latin typeface="Cambria Math" panose="02040503050406030204" pitchFamily="18" charset="0"/>
                                      <a:ea typeface="Gill Sans MT" charset="0"/>
                                      <a:cs typeface="Gill Sans MT" charset="0"/>
                                    </a:rPr>
                                    <m:t>∈</m:t>
                                  </m:r>
                                  <m:sSub>
                                    <m:sSubPr>
                                      <m:ctrlPr>
                                        <a:rPr lang="en-US" sz="2400" b="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𝒥</m:t>
                                      </m:r>
                                    </m:e>
                                    <m:sub>
                                      <m:r>
                                        <a:rPr lang="en-US" sz="2400" b="0" i="1" smtClean="0">
                                          <a:latin typeface="Cambria Math" panose="02040503050406030204" pitchFamily="18" charset="0"/>
                                          <a:ea typeface="Gill Sans MT" charset="0"/>
                                          <a:cs typeface="Gill Sans MT" charset="0"/>
                                        </a:rPr>
                                        <m:t>𝑖</m:t>
                                      </m:r>
                                    </m:sub>
                                  </m:sSub>
                                </m:sub>
                                <m:sup/>
                                <m:e>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𝑎</m:t>
                                      </m:r>
                                    </m:e>
                                    <m:sub>
                                      <m:r>
                                        <a:rPr lang="en-US" sz="2400" b="0" i="1" smtClean="0">
                                          <a:latin typeface="Cambria Math" panose="02040503050406030204" pitchFamily="18" charset="0"/>
                                          <a:ea typeface="Gill Sans MT" charset="0"/>
                                          <a:cs typeface="Gill Sans MT" charset="0"/>
                                        </a:rPr>
                                        <m:t>𝑢</m:t>
                                      </m:r>
                                    </m:sub>
                                  </m:sSub>
                                  <m:r>
                                    <a:rPr lang="en-US" sz="2400" b="0" i="1" smtClean="0">
                                      <a:latin typeface="Cambria Math" panose="02040503050406030204" pitchFamily="18" charset="0"/>
                                      <a:ea typeface="Gill Sans MT" charset="0"/>
                                      <a:cs typeface="Gill Sans MT" charset="0"/>
                                    </a:rPr>
                                    <m:t>.</m:t>
                                  </m:r>
                                  <m:sSub>
                                    <m:sSubPr>
                                      <m:ctrlPr>
                                        <a:rPr lang="en-US" sz="2400" b="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𝑥</m:t>
                                      </m:r>
                                    </m:e>
                                    <m:sub>
                                      <m:r>
                                        <a:rPr lang="en-US" sz="2400" b="0" i="1" smtClean="0">
                                          <a:latin typeface="Cambria Math" panose="02040503050406030204" pitchFamily="18" charset="0"/>
                                          <a:ea typeface="Gill Sans MT" charset="0"/>
                                          <a:cs typeface="Gill Sans MT" charset="0"/>
                                        </a:rPr>
                                        <m:t>𝑢</m:t>
                                      </m:r>
                                    </m:sub>
                                  </m:sSub>
                                  <m:r>
                                    <a:rPr lang="en-US" sz="2400" b="0" i="1" smtClean="0">
                                      <a:latin typeface="Cambria Math" panose="02040503050406030204" pitchFamily="18" charset="0"/>
                                      <a:ea typeface="Gill Sans MT" charset="0"/>
                                      <a:cs typeface="Gill Sans MT" charset="0"/>
                                    </a:rPr>
                                    <m:t> </m:t>
                                  </m:r>
                                </m:e>
                              </m:nary>
                            </m:oMath>
                          </a14:m>
                          <a:r>
                            <a:rPr lang="en-US" sz="2400" dirty="0" err="1">
                              <a:latin typeface="Gill Sans MT" charset="0"/>
                              <a:ea typeface="Gill Sans MT" charset="0"/>
                              <a:cs typeface="Gill Sans MT" charset="0"/>
                            </a:rPr>
                            <a:t>wrt</a:t>
                          </a:r>
                          <a:r>
                            <a:rPr lang="en-US" sz="2400" dirty="0">
                              <a:latin typeface="Gill Sans MT" charset="0"/>
                              <a:ea typeface="Gill Sans MT" charset="0"/>
                              <a:cs typeface="Gill Sans MT" charset="0"/>
                            </a:rPr>
                            <a:t> </a:t>
                          </a:r>
                          <a14:m>
                            <m:oMath xmlns:m="http://schemas.openxmlformats.org/officeDocument/2006/math">
                              <m:r>
                                <a:rPr lang="en-US" sz="2400" i="1" smtClean="0">
                                  <a:latin typeface="Cambria Math" panose="02040503050406030204" pitchFamily="18" charset="0"/>
                                  <a:ea typeface="Gill Sans MT" charset="0"/>
                                  <a:cs typeface="Gill Sans MT" charset="0"/>
                                </a:rPr>
                                <m:t>𝒮</m:t>
                              </m:r>
                            </m:oMath>
                          </a14:m>
                          <a:r>
                            <a:rPr lang="en-US" sz="2400" dirty="0">
                              <a:latin typeface="Gill Sans MT" charset="0"/>
                              <a:ea typeface="Gill Sans MT" charset="0"/>
                              <a:cs typeface="Gill Sans MT" charset="0"/>
                            </a:rPr>
                            <a:t> via </a:t>
                          </a:r>
                          <a14:m>
                            <m:oMath xmlns:m="http://schemas.openxmlformats.org/officeDocument/2006/math">
                              <m:r>
                                <a:rPr lang="en-US" sz="2400" b="0" i="1" smtClean="0">
                                  <a:latin typeface="Cambria Math" panose="02040503050406030204" pitchFamily="18" charset="0"/>
                                  <a:ea typeface="Gill Sans MT" charset="0"/>
                                  <a:cs typeface="Gill Sans MT" charset="0"/>
                                </a:rPr>
                                <m:t>𝑀</m:t>
                              </m:r>
                            </m:oMath>
                          </a14:m>
                          <a:r>
                            <a:rPr lang="en-US" sz="2400" dirty="0">
                              <a:latin typeface="Gill Sans MT" charset="0"/>
                              <a:ea typeface="Gill Sans MT" charset="0"/>
                              <a:cs typeface="Gill Sans MT" charset="0"/>
                            </a:rPr>
                            <a:t> where</a:t>
                          </a:r>
                        </a:p>
                        <a:p>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ea typeface="Gill Sans MT" charset="0"/>
                                        <a:cs typeface="Gill Sans MT" charset="0"/>
                                      </a:rPr>
                                    </m:ctrlPr>
                                  </m:sSubPr>
                                  <m:e>
                                    <m:r>
                                      <a:rPr lang="en-US" sz="2400" b="0" i="1" smtClean="0">
                                        <a:latin typeface="Cambria Math" panose="02040503050406030204" pitchFamily="18" charset="0"/>
                                        <a:ea typeface="Gill Sans MT" charset="0"/>
                                        <a:cs typeface="Gill Sans MT" charset="0"/>
                                      </a:rPr>
                                      <m:t>𝑎</m:t>
                                    </m:r>
                                  </m:e>
                                  <m:sub>
                                    <m:r>
                                      <a:rPr lang="en-US" sz="2400" b="0" i="1" smtClean="0">
                                        <a:latin typeface="Cambria Math" panose="02040503050406030204" pitchFamily="18" charset="0"/>
                                        <a:ea typeface="Gill Sans MT" charset="0"/>
                                        <a:cs typeface="Gill Sans MT" charset="0"/>
                                      </a:rPr>
                                      <m:t>𝑢</m:t>
                                    </m:r>
                                  </m:sub>
                                </m:sSub>
                                <m:r>
                                  <a:rPr lang="en-US" sz="2400" i="1" smtClean="0">
                                    <a:latin typeface="Cambria Math" panose="02040503050406030204" pitchFamily="18" charset="0"/>
                                    <a:ea typeface="Gill Sans MT" charset="0"/>
                                    <a:cs typeface="Gill Sans MT" charset="0"/>
                                  </a:rPr>
                                  <m:t>∈</m:t>
                                </m:r>
                                <m:r>
                                  <a:rPr lang="en-US" sz="2400" b="0" i="1" smtClean="0">
                                    <a:latin typeface="Cambria Math" panose="02040503050406030204" pitchFamily="18" charset="0"/>
                                    <a:ea typeface="Gill Sans MT" charset="0"/>
                                    <a:cs typeface="Gill Sans MT" charset="0"/>
                                  </a:rPr>
                                  <m:t>{−1,0,1}</m:t>
                                </m:r>
                              </m:oMath>
                            </m:oMathPara>
                          </a14:m>
                          <a:endParaRPr lang="en-US" sz="2400" dirty="0">
                            <a:latin typeface="Gill Sans MT" charset="0"/>
                            <a:ea typeface="Gill Sans MT" charset="0"/>
                            <a:cs typeface="Gill Sans MT" charset="0"/>
                          </a:endParaRPr>
                        </a:p>
                      </a:txBody>
                      <a:tcPr/>
                    </a:tc>
                    <a:extLst>
                      <a:ext uri="{0D108BD9-81ED-4DB2-BD59-A6C34878D82A}">
                        <a16:rowId xmlns:a16="http://schemas.microsoft.com/office/drawing/2014/main" val="10003"/>
                      </a:ext>
                    </a:extLst>
                  </a:tr>
                </a:tbl>
              </a:graphicData>
            </a:graphic>
          </p:graphicFrame>
        </mc:Choice>
        <mc:Fallback>
          <p:graphicFrame>
            <p:nvGraphicFramePr>
              <p:cNvPr id="5" name="Table 4">
                <a:extLst>
                  <a:ext uri="{FF2B5EF4-FFF2-40B4-BE49-F238E27FC236}">
                    <a16:creationId xmlns:a16="http://schemas.microsoft.com/office/drawing/2014/main" id="{4FF5F931-B5F9-46D7-BB0F-8CAEC112C09A}"/>
                  </a:ext>
                </a:extLst>
              </p:cNvPr>
              <p:cNvGraphicFramePr>
                <a:graphicFrameLocks noGrp="1"/>
              </p:cNvGraphicFramePr>
              <p:nvPr>
                <p:extLst>
                  <p:ext uri="{D42A27DB-BD31-4B8C-83A1-F6EECF244321}">
                    <p14:modId xmlns:p14="http://schemas.microsoft.com/office/powerpoint/2010/main" val="4218471639"/>
                  </p:ext>
                </p:extLst>
              </p:nvPr>
            </p:nvGraphicFramePr>
            <p:xfrm>
              <a:off x="479376" y="2322664"/>
              <a:ext cx="11233248" cy="2605596"/>
            </p:xfrm>
            <a:graphic>
              <a:graphicData uri="http://schemas.openxmlformats.org/drawingml/2006/table">
                <a:tbl>
                  <a:tblPr firstRow="1" bandRow="1">
                    <a:tableStyleId>{5C22544A-7EE6-4342-B048-85BDC9FD1C3A}</a:tableStyleId>
                  </a:tblPr>
                  <a:tblGrid>
                    <a:gridCol w="3528394">
                      <a:extLst>
                        <a:ext uri="{9D8B030D-6E8A-4147-A177-3AD203B41FA5}">
                          <a16:colId xmlns:a16="http://schemas.microsoft.com/office/drawing/2014/main" val="20000"/>
                        </a:ext>
                      </a:extLst>
                    </a:gridCol>
                    <a:gridCol w="7704854">
                      <a:extLst>
                        <a:ext uri="{9D8B030D-6E8A-4147-A177-3AD203B41FA5}">
                          <a16:colId xmlns:a16="http://schemas.microsoft.com/office/drawing/2014/main" val="20001"/>
                        </a:ext>
                      </a:extLst>
                    </a:gridCol>
                  </a:tblGrid>
                  <a:tr h="457200">
                    <a:tc>
                      <a:txBody>
                        <a:bodyPr/>
                        <a:lstStyle/>
                        <a:p>
                          <a:r>
                            <a:rPr lang="en-US" sz="2400" dirty="0">
                              <a:latin typeface="Gill Sans MT" charset="0"/>
                              <a:ea typeface="Gill Sans MT" charset="0"/>
                              <a:cs typeface="Gill Sans MT" charset="0"/>
                            </a:rPr>
                            <a:t>Parameter</a:t>
                          </a:r>
                        </a:p>
                      </a:txBody>
                      <a:tcPr/>
                    </a:tc>
                    <a:tc>
                      <a:txBody>
                        <a:bodyPr/>
                        <a:lstStyle/>
                        <a:p>
                          <a:r>
                            <a:rPr lang="en-US" sz="2400" dirty="0">
                              <a:latin typeface="Gill Sans MT" charset="0"/>
                              <a:ea typeface="Gill Sans MT" charset="0"/>
                              <a:cs typeface="Gill Sans MT" charset="0"/>
                            </a:rPr>
                            <a:t>Instantiation </a:t>
                          </a:r>
                        </a:p>
                      </a:txBody>
                      <a:tcPr/>
                    </a:tc>
                    <a:extLst>
                      <a:ext uri="{0D108BD9-81ED-4DB2-BD59-A6C34878D82A}">
                        <a16:rowId xmlns:a16="http://schemas.microsoft.com/office/drawing/2014/main" val="10000"/>
                      </a:ext>
                    </a:extLst>
                  </a:tr>
                  <a:tr h="457200">
                    <a:tc>
                      <a:txBody>
                        <a:bodyPr/>
                        <a:lstStyle/>
                        <a:p>
                          <a:endParaRPr lang="en-US"/>
                        </a:p>
                      </a:txBody>
                      <a:tcPr>
                        <a:blipFill>
                          <a:blip r:embed="rId2"/>
                          <a:stretch>
                            <a:fillRect l="-173" t="-110667" r="-219171" b="-480000"/>
                          </a:stretch>
                        </a:blipFill>
                      </a:tcPr>
                    </a:tc>
                    <a:tc>
                      <a:txBody>
                        <a:bodyPr/>
                        <a:lstStyle/>
                        <a:p>
                          <a:r>
                            <a:rPr lang="en-US" sz="2400" dirty="0" err="1">
                              <a:latin typeface="Gill Sans MT" charset="0"/>
                              <a:ea typeface="Gill Sans MT" charset="0"/>
                              <a:cs typeface="Gill Sans MT" charset="0"/>
                            </a:rPr>
                            <a:t>DeepPoly</a:t>
                          </a:r>
                          <a:endParaRPr lang="en-US" sz="2400" dirty="0">
                            <a:latin typeface="Gill Sans MT" charset="0"/>
                            <a:ea typeface="Gill Sans MT" charset="0"/>
                            <a:cs typeface="Gill Sans MT" charset="0"/>
                          </a:endParaRPr>
                        </a:p>
                      </a:txBody>
                      <a:tcPr/>
                    </a:tc>
                    <a:extLst>
                      <a:ext uri="{0D108BD9-81ED-4DB2-BD59-A6C34878D82A}">
                        <a16:rowId xmlns:a16="http://schemas.microsoft.com/office/drawing/2014/main" val="10001"/>
                      </a:ext>
                    </a:extLst>
                  </a:tr>
                  <a:tr h="822960">
                    <a:tc>
                      <a:txBody>
                        <a:bodyPr/>
                        <a:lstStyle/>
                        <a:p>
                          <a:endParaRPr lang="en-US"/>
                        </a:p>
                      </a:txBody>
                      <a:tcPr>
                        <a:blipFill>
                          <a:blip r:embed="rId2"/>
                          <a:stretch>
                            <a:fillRect l="-173" t="-117037" r="-219171" b="-166667"/>
                          </a:stretch>
                        </a:blipFill>
                      </a:tcPr>
                    </a:tc>
                    <a:tc>
                      <a:txBody>
                        <a:bodyPr/>
                        <a:lstStyle/>
                        <a:p>
                          <a:endParaRPr lang="en-US"/>
                        </a:p>
                      </a:txBody>
                      <a:tcPr>
                        <a:blipFill>
                          <a:blip r:embed="rId2"/>
                          <a:stretch>
                            <a:fillRect l="-45850" t="-117037" r="-316" b="-166667"/>
                          </a:stretch>
                        </a:blipFill>
                      </a:tcPr>
                    </a:tc>
                    <a:extLst>
                      <a:ext uri="{0D108BD9-81ED-4DB2-BD59-A6C34878D82A}">
                        <a16:rowId xmlns:a16="http://schemas.microsoft.com/office/drawing/2014/main" val="10002"/>
                      </a:ext>
                    </a:extLst>
                  </a:tr>
                  <a:tr h="868236">
                    <a:tc>
                      <a:txBody>
                        <a:bodyPr/>
                        <a:lstStyle/>
                        <a:p>
                          <a:endParaRPr lang="en-US"/>
                        </a:p>
                      </a:txBody>
                      <a:tcPr>
                        <a:blipFill>
                          <a:blip r:embed="rId2"/>
                          <a:stretch>
                            <a:fillRect l="-173" t="-204895" r="-219171" b="-57343"/>
                          </a:stretch>
                        </a:blipFill>
                      </a:tcPr>
                    </a:tc>
                    <a:tc>
                      <a:txBody>
                        <a:bodyPr/>
                        <a:lstStyle/>
                        <a:p>
                          <a:endParaRPr lang="en-US"/>
                        </a:p>
                      </a:txBody>
                      <a:tcPr>
                        <a:blipFill>
                          <a:blip r:embed="rId2"/>
                          <a:stretch>
                            <a:fillRect l="-45850" t="-204895" r="-316" b="-57343"/>
                          </a:stretch>
                        </a:blipFill>
                      </a:tcPr>
                    </a:tc>
                    <a:extLst>
                      <a:ext uri="{0D108BD9-81ED-4DB2-BD59-A6C34878D82A}">
                        <a16:rowId xmlns:a16="http://schemas.microsoft.com/office/drawing/2014/main" val="10003"/>
                      </a:ext>
                    </a:extLst>
                  </a:tr>
                </a:tbl>
              </a:graphicData>
            </a:graphic>
          </p:graphicFrame>
        </mc:Fallback>
      </mc:AlternateContent>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D40ACB7D-4414-4C15-95E2-FF748591AD16}"/>
                  </a:ext>
                </a:extLst>
              </p14:cNvPr>
              <p14:cNvContentPartPr/>
              <p14:nvPr/>
            </p14:nvContentPartPr>
            <p14:xfrm>
              <a:off x="242280" y="3147480"/>
              <a:ext cx="9137880" cy="1797120"/>
            </p14:xfrm>
          </p:contentPart>
        </mc:Choice>
        <mc:Fallback>
          <p:pic>
            <p:nvPicPr>
              <p:cNvPr id="3" name="Ink 2">
                <a:extLst>
                  <a:ext uri="{FF2B5EF4-FFF2-40B4-BE49-F238E27FC236}">
                    <a16:creationId xmlns:a16="http://schemas.microsoft.com/office/drawing/2014/main" id="{D40ACB7D-4414-4C15-95E2-FF748591AD16}"/>
                  </a:ext>
                </a:extLst>
              </p:cNvPr>
              <p:cNvPicPr/>
              <p:nvPr/>
            </p:nvPicPr>
            <p:blipFill>
              <a:blip r:embed="rId4"/>
              <a:stretch>
                <a:fillRect/>
              </a:stretch>
            </p:blipFill>
            <p:spPr>
              <a:xfrm>
                <a:off x="232920" y="3138120"/>
                <a:ext cx="9156600" cy="1815840"/>
              </a:xfrm>
              <a:prstGeom prst="rect">
                <a:avLst/>
              </a:prstGeom>
            </p:spPr>
          </p:pic>
        </mc:Fallback>
      </mc:AlternateContent>
    </p:spTree>
    <p:extLst>
      <p:ext uri="{BB962C8B-B14F-4D97-AF65-F5344CB8AC3E}">
        <p14:creationId xmlns:p14="http://schemas.microsoft.com/office/powerpoint/2010/main" val="341901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k-</a:t>
                </a:r>
                <a:r>
                  <a:rPr lang="en-US" dirty="0" err="1"/>
                  <a:t>ReLU</a:t>
                </a:r>
                <a:r>
                  <a:rPr lang="en-US" dirty="0"/>
                  <a:t>: consider constraints between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3</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4</m:t>
                        </m:r>
                      </m:sub>
                    </m:sSub>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9" y="1107437"/>
            <a:ext cx="4305300" cy="4724400"/>
          </a:xfrm>
          <a:prstGeom prst="rect">
            <a:avLst/>
          </a:prstGeom>
          <a:ln>
            <a:noFill/>
          </a:ln>
          <a:effectLst>
            <a:outerShdw blurRad="292100" dist="139700" dir="2700000" algn="tl" rotWithShape="0">
              <a:srgbClr val="333333">
                <a:alpha val="65000"/>
              </a:srgbClr>
            </a:outerShdw>
          </a:effectLst>
        </p:spPr>
      </p:pic>
      <p:sp>
        <p:nvSpPr>
          <p:cNvPr id="5" name="Right Arrow 4"/>
          <p:cNvSpPr/>
          <p:nvPr/>
        </p:nvSpPr>
        <p:spPr>
          <a:xfrm>
            <a:off x="5318851" y="1722321"/>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p:cNvSpPr/>
          <p:nvPr/>
        </p:nvSpPr>
        <p:spPr>
          <a:xfrm>
            <a:off x="5317200" y="2704453"/>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5317200" y="3635784"/>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p:cNvSpPr/>
          <p:nvPr/>
        </p:nvSpPr>
        <p:spPr>
          <a:xfrm>
            <a:off x="5317200" y="4651786"/>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5346" y="1769738"/>
            <a:ext cx="5400000" cy="360000"/>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534" y="2805009"/>
            <a:ext cx="5400000" cy="348691"/>
          </a:xfrm>
          <a:prstGeom prst="rect">
            <a:avLst/>
          </a:prstGeom>
        </p:spPr>
      </p:pic>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96000" y="3719406"/>
            <a:ext cx="5400000" cy="348691"/>
          </a:xfrm>
          <a:prstGeom prst="rect">
            <a:avLst/>
          </a:prstGeom>
        </p:spPr>
      </p:pic>
      <p:pic>
        <p:nvPicPr>
          <p:cNvPr id="12" name="Picture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696000" y="4752343"/>
            <a:ext cx="5400000" cy="336931"/>
          </a:xfrm>
          <a:prstGeom prst="rect">
            <a:avLst/>
          </a:prstGeom>
        </p:spPr>
      </p:pic>
      <p:sp>
        <p:nvSpPr>
          <p:cNvPr id="13" name="Rectangle 12"/>
          <p:cNvSpPr/>
          <p:nvPr/>
        </p:nvSpPr>
        <p:spPr>
          <a:xfrm>
            <a:off x="6096" y="5854700"/>
            <a:ext cx="12192000" cy="4754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ill Sans MT" charset="0"/>
                <a:cs typeface="Gill Sans MT" charset="0"/>
              </a:rPr>
              <a:t>Key Idea: consider both </a:t>
            </a:r>
            <a:r>
              <a:rPr lang="en-US" sz="2400" dirty="0" err="1">
                <a:ea typeface="Gill Sans MT" charset="0"/>
                <a:cs typeface="Gill Sans MT" charset="0"/>
              </a:rPr>
              <a:t>ReLUs</a:t>
            </a:r>
            <a:r>
              <a:rPr lang="en-US" sz="2400" dirty="0">
                <a:ea typeface="Gill Sans MT" charset="0"/>
                <a:cs typeface="Gill Sans MT" charset="0"/>
              </a:rPr>
              <a:t> jointly by considering all branches created by </a:t>
            </a:r>
            <a:r>
              <a:rPr lang="en-US" sz="2400" dirty="0" err="1">
                <a:ea typeface="Gill Sans MT" charset="0"/>
                <a:cs typeface="Gill Sans MT" charset="0"/>
              </a:rPr>
              <a:t>ReLUs</a:t>
            </a:r>
            <a:r>
              <a:rPr lang="en-US" sz="2400" dirty="0">
                <a:ea typeface="Gill Sans MT" charset="0"/>
                <a:cs typeface="Gill Sans MT" charset="0"/>
              </a:rPr>
              <a:t> together</a:t>
            </a:r>
          </a:p>
        </p:txBody>
      </p:sp>
      <p:sp>
        <p:nvSpPr>
          <p:cNvPr id="4" name="Slide Number Placeholder 3">
            <a:extLst>
              <a:ext uri="{FF2B5EF4-FFF2-40B4-BE49-F238E27FC236}">
                <a16:creationId xmlns:a16="http://schemas.microsoft.com/office/drawing/2014/main" id="{23F27E03-B463-432C-8191-60CAD592F18F}"/>
              </a:ext>
            </a:extLst>
          </p:cNvPr>
          <p:cNvSpPr>
            <a:spLocks noGrp="1"/>
          </p:cNvSpPr>
          <p:nvPr>
            <p:ph type="sldNum" sz="quarter" idx="12"/>
          </p:nvPr>
        </p:nvSpPr>
        <p:spPr/>
        <p:txBody>
          <a:bodyPr/>
          <a:lstStyle/>
          <a:p>
            <a:fld id="{E9919496-A2C7-42E2-9894-773DE60F8FAA}" type="slidenum">
              <a:rPr lang="en-US" smtClean="0"/>
              <a:t>24</a:t>
            </a:fld>
            <a:endParaRPr lang="en-US"/>
          </a:p>
        </p:txBody>
      </p:sp>
    </p:spTree>
    <p:extLst>
      <p:ext uri="{BB962C8B-B14F-4D97-AF65-F5344CB8AC3E}">
        <p14:creationId xmlns:p14="http://schemas.microsoft.com/office/powerpoint/2010/main" val="41904166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Compute convex hull of the 4 sets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00" y="2338698"/>
            <a:ext cx="5400000" cy="360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00" y="3289301"/>
            <a:ext cx="5400000" cy="348691"/>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6000" y="4034366"/>
            <a:ext cx="5400000" cy="34869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6000" y="4813304"/>
            <a:ext cx="5400000" cy="336931"/>
          </a:xfrm>
          <a:prstGeom prst="rect">
            <a:avLst/>
          </a:prstGeom>
        </p:spPr>
      </p:pic>
      <p:sp>
        <p:nvSpPr>
          <p:cNvPr id="8" name="Right Arrow 7"/>
          <p:cNvSpPr/>
          <p:nvPr/>
        </p:nvSpPr>
        <p:spPr>
          <a:xfrm rot="1800000">
            <a:off x="6013116" y="2494474"/>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a:off x="5928454" y="3256474"/>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a:off x="5911521" y="3933810"/>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800000">
            <a:off x="5962319" y="4594215"/>
            <a:ext cx="1147032" cy="484155"/>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61733" y="3125139"/>
            <a:ext cx="4320000" cy="1267826"/>
          </a:xfrm>
          <a:prstGeom prst="rect">
            <a:avLst/>
          </a:prstGeom>
        </p:spPr>
      </p:pic>
      <p:sp>
        <p:nvSpPr>
          <p:cNvPr id="3" name="Slide Number Placeholder 2">
            <a:extLst>
              <a:ext uri="{FF2B5EF4-FFF2-40B4-BE49-F238E27FC236}">
                <a16:creationId xmlns:a16="http://schemas.microsoft.com/office/drawing/2014/main" id="{23DE05AE-30C8-4A03-BB80-A94C11FED8DC}"/>
              </a:ext>
            </a:extLst>
          </p:cNvPr>
          <p:cNvSpPr>
            <a:spLocks noGrp="1"/>
          </p:cNvSpPr>
          <p:nvPr>
            <p:ph type="sldNum" sz="quarter" idx="12"/>
          </p:nvPr>
        </p:nvSpPr>
        <p:spPr/>
        <p:txBody>
          <a:bodyPr/>
          <a:lstStyle/>
          <a:p>
            <a:fld id="{E9919496-A2C7-42E2-9894-773DE60F8FAA}" type="slidenum">
              <a:rPr lang="en-US" smtClean="0"/>
              <a:t>25</a:t>
            </a:fld>
            <a:endParaRPr lang="en-US"/>
          </a:p>
        </p:txBody>
      </p:sp>
    </p:spTree>
    <p:extLst>
      <p:ext uri="{BB962C8B-B14F-4D97-AF65-F5344CB8AC3E}">
        <p14:creationId xmlns:p14="http://schemas.microsoft.com/office/powerpoint/2010/main" val="1350256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lstStyle/>
              <a:p>
                <a:r>
                  <a:rPr lang="en-US" dirty="0"/>
                  <a:t>k-</a:t>
                </a:r>
                <a:r>
                  <a:rPr lang="en-US" dirty="0" err="1"/>
                  <a:t>ReLU</a:t>
                </a:r>
                <a:r>
                  <a:rPr lang="en-US" dirty="0"/>
                  <a:t> relaxation in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5</m:t>
                        </m:r>
                      </m:sub>
                    </m:sSub>
                    <m:r>
                      <a:rPr lang="en-US" b="0" i="1" smtClean="0">
                        <a:latin typeface="Cambria Math" charset="0"/>
                      </a:rPr>
                      <m:t>,</m:t>
                    </m:r>
                    <m:sSub>
                      <m:sSubPr>
                        <m:ctrlPr>
                          <a:rPr lang="en-US" b="0" i="1" smtClean="0">
                            <a:latin typeface="Cambria Math" panose="02040503050406030204" pitchFamily="18" charset="0"/>
                          </a:rPr>
                        </m:ctrlPr>
                      </m:sSubPr>
                      <m:e>
                        <m:r>
                          <a:rPr lang="en-US" b="0" i="1" smtClean="0">
                            <a:latin typeface="Cambria Math" charset="0"/>
                          </a:rPr>
                          <m:t>𝑥</m:t>
                        </m:r>
                      </m:e>
                      <m:sub>
                        <m:r>
                          <a:rPr lang="en-US" b="0" i="1" smtClean="0">
                            <a:latin typeface="Cambria Math" charset="0"/>
                          </a:rPr>
                          <m:t>6</m:t>
                        </m:r>
                      </m:sub>
                    </m:sSub>
                  </m:oMath>
                </a14:m>
                <a:r>
                  <a:rPr lang="en-US" dirty="0"/>
                  <a:t> plane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a:blip r:embed="rId2"/>
                <a:stretch>
                  <a:fillRect l="-2319"/>
                </a:stretch>
              </a:blipFill>
            </p:spPr>
            <p:txBody>
              <a:bodyPr/>
              <a:lstStyle/>
              <a:p>
                <a:r>
                  <a:rPr lang="en-US">
                    <a:noFill/>
                  </a:rPr>
                  <a:t> </a:t>
                </a:r>
              </a:p>
            </p:txBody>
          </p:sp>
        </mc:Fallback>
      </mc:AlternateContent>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469" y="1968934"/>
            <a:ext cx="4305300" cy="4724400"/>
          </a:xfrm>
          <a:prstGeom prst="rect">
            <a:avLst/>
          </a:prstGeom>
          <a:ln>
            <a:noFill/>
          </a:ln>
          <a:effectLst>
            <a:outerShdw blurRad="292100" dist="139700" dir="2700000" algn="tl" rotWithShape="0">
              <a:srgbClr val="333333">
                <a:alpha val="65000"/>
              </a:srgbClr>
            </a:outerShdw>
          </a:effectLst>
        </p:spPr>
      </p:pic>
      <p:sp>
        <p:nvSpPr>
          <p:cNvPr id="5" name="Right Arrow 4"/>
          <p:cNvSpPr/>
          <p:nvPr/>
        </p:nvSpPr>
        <p:spPr>
          <a:xfrm>
            <a:off x="5331146" y="3899341"/>
            <a:ext cx="1696188" cy="474133"/>
          </a:xfrm>
          <a:prstGeom prst="rightArrow">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4802" y="3188141"/>
            <a:ext cx="1473199" cy="660401"/>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9816" y="2834657"/>
            <a:ext cx="2819400" cy="2603500"/>
          </a:xfrm>
          <a:prstGeom prst="rect">
            <a:avLst/>
          </a:prstGeom>
          <a:ln>
            <a:noFill/>
          </a:ln>
          <a:effectLst>
            <a:outerShdw blurRad="292100" dist="139700" dir="2700000" algn="tl" rotWithShape="0">
              <a:srgbClr val="333333">
                <a:alpha val="65000"/>
              </a:srgbClr>
            </a:outerShdw>
          </a:effectLst>
        </p:spPr>
      </p:pic>
      <p:sp>
        <p:nvSpPr>
          <p:cNvPr id="3" name="Slide Number Placeholder 2">
            <a:extLst>
              <a:ext uri="{FF2B5EF4-FFF2-40B4-BE49-F238E27FC236}">
                <a16:creationId xmlns:a16="http://schemas.microsoft.com/office/drawing/2014/main" id="{120CCFDA-CA13-4703-9283-24CA4AE5CD3A}"/>
              </a:ext>
            </a:extLst>
          </p:cNvPr>
          <p:cNvSpPr>
            <a:spLocks noGrp="1"/>
          </p:cNvSpPr>
          <p:nvPr>
            <p:ph type="sldNum" sz="quarter" idx="12"/>
          </p:nvPr>
        </p:nvSpPr>
        <p:spPr/>
        <p:txBody>
          <a:bodyPr/>
          <a:lstStyle/>
          <a:p>
            <a:fld id="{E9919496-A2C7-42E2-9894-773DE60F8FAA}" type="slidenum">
              <a:rPr lang="en-US" smtClean="0"/>
              <a:t>26</a:t>
            </a:fld>
            <a:endParaRPr lang="en-US"/>
          </a:p>
        </p:txBody>
      </p:sp>
      <p:pic>
        <p:nvPicPr>
          <p:cNvPr id="9" name="Picture 8">
            <a:extLst>
              <a:ext uri="{FF2B5EF4-FFF2-40B4-BE49-F238E27FC236}">
                <a16:creationId xmlns:a16="http://schemas.microsoft.com/office/drawing/2014/main" id="{A4D3B9C9-BD60-41BA-AC32-836F754CD927}"/>
              </a:ext>
            </a:extLst>
          </p:cNvPr>
          <p:cNvPicPr>
            <a:picLocks noChangeAspect="1"/>
          </p:cNvPicPr>
          <p:nvPr/>
        </p:nvPicPr>
        <p:blipFill>
          <a:blip r:embed="rId6">
            <a:alphaModFix amt="30000"/>
            <a:extLst>
              <a:ext uri="{28A0092B-C50C-407E-A947-70E740481C1C}">
                <a14:useLocalDpi xmlns:a14="http://schemas.microsoft.com/office/drawing/2010/main" val="0"/>
              </a:ext>
            </a:extLst>
          </a:blip>
          <a:stretch>
            <a:fillRect/>
          </a:stretch>
        </p:blipFill>
        <p:spPr>
          <a:xfrm>
            <a:off x="8022163" y="-94546"/>
            <a:ext cx="3572936" cy="3211448"/>
          </a:xfrm>
          <a:prstGeom prst="rect">
            <a:avLst/>
          </a:prstGeom>
          <a:ln>
            <a:noFill/>
          </a:ln>
          <a:effectLst>
            <a:outerShdw blurRad="292100" dist="139700" dir="2700000" algn="tl" rotWithShape="0">
              <a:srgbClr val="333333">
                <a:alpha val="15000"/>
              </a:srgbClr>
            </a:outerShdw>
          </a:effectLst>
        </p:spPr>
      </p:pic>
    </p:spTree>
    <p:extLst>
      <p:ext uri="{BB962C8B-B14F-4D97-AF65-F5344CB8AC3E}">
        <p14:creationId xmlns:p14="http://schemas.microsoft.com/office/powerpoint/2010/main" val="26537824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 interpretation + k-</a:t>
            </a:r>
            <a:r>
              <a:rPr lang="en-US" dirty="0" err="1"/>
              <a:t>ReLU</a:t>
            </a:r>
            <a:endParaRPr lang="en-US" sz="2800" dirty="0"/>
          </a:p>
        </p:txBody>
      </p:sp>
      <p:sp>
        <p:nvSpPr>
          <p:cNvPr id="6" name="Rectangle 5"/>
          <p:cNvSpPr/>
          <p:nvPr/>
        </p:nvSpPr>
        <p:spPr>
          <a:xfrm>
            <a:off x="0" y="1341369"/>
            <a:ext cx="12192000" cy="47548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ea typeface="Gill Sans MT" charset="0"/>
                <a:cs typeface="Gill Sans MT" charset="0"/>
              </a:rPr>
              <a:t>Refinement with k-</a:t>
            </a:r>
            <a:r>
              <a:rPr lang="en-US" sz="2400" dirty="0" err="1">
                <a:ea typeface="Gill Sans MT" charset="0"/>
                <a:cs typeface="Gill Sans MT" charset="0"/>
              </a:rPr>
              <a:t>ReLU</a:t>
            </a:r>
            <a:r>
              <a:rPr lang="en-US" sz="2400" dirty="0">
                <a:ea typeface="Gill Sans MT" charset="0"/>
                <a:cs typeface="Gill Sans MT" charset="0"/>
              </a:rPr>
              <a:t> relaxations is more precise than triangle and more scalable than MILP</a:t>
            </a:r>
          </a:p>
        </p:txBody>
      </p:sp>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9128B533-210D-4781-9B74-B7CFE25C7CCF}"/>
                  </a:ext>
                </a:extLst>
              </p:cNvPr>
              <p:cNvSpPr/>
              <p:nvPr/>
            </p:nvSpPr>
            <p:spPr>
              <a:xfrm>
                <a:off x="3" y="5779186"/>
                <a:ext cx="12192000" cy="47548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The refined analysis produces a more precise upper bound of </a:t>
                </a:r>
                <a14:m>
                  <m:oMath xmlns:m="http://schemas.openxmlformats.org/officeDocument/2006/math">
                    <m:r>
                      <a:rPr lang="en-US" sz="2400" b="0" i="1" smtClean="0">
                        <a:latin typeface="Cambria Math" panose="02040503050406030204" pitchFamily="18" charset="0"/>
                      </a:rPr>
                      <m:t>3</m:t>
                    </m:r>
                  </m:oMath>
                </a14:m>
                <a:r>
                  <a:rPr lang="en-US" sz="2400" dirty="0"/>
                  <a:t> for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charset="0"/>
                          </a:rPr>
                          <m:t>𝑥</m:t>
                        </m:r>
                      </m:e>
                      <m:sub>
                        <m:r>
                          <a:rPr lang="en-US" sz="2400" b="0" i="1" smtClean="0">
                            <a:latin typeface="Cambria Math" panose="02040503050406030204" pitchFamily="18" charset="0"/>
                          </a:rPr>
                          <m:t>9</m:t>
                        </m:r>
                      </m:sub>
                    </m:sSub>
                  </m:oMath>
                </a14:m>
                <a:endParaRPr lang="en-US" sz="2400" dirty="0"/>
              </a:p>
            </p:txBody>
          </p:sp>
        </mc:Choice>
        <mc:Fallback xmlns="">
          <p:sp>
            <p:nvSpPr>
              <p:cNvPr id="28" name="Rectangle 27">
                <a:extLst>
                  <a:ext uri="{FF2B5EF4-FFF2-40B4-BE49-F238E27FC236}">
                    <a16:creationId xmlns:a16="http://schemas.microsoft.com/office/drawing/2014/main" id="{9128B533-210D-4781-9B74-B7CFE25C7CCF}"/>
                  </a:ext>
                </a:extLst>
              </p:cNvPr>
              <p:cNvSpPr>
                <a:spLocks noRot="1" noChangeAspect="1" noMove="1" noResize="1" noEditPoints="1" noAdjustHandles="1" noChangeArrowheads="1" noChangeShapeType="1" noTextEdit="1"/>
              </p:cNvSpPr>
              <p:nvPr/>
            </p:nvSpPr>
            <p:spPr>
              <a:xfrm>
                <a:off x="3" y="5779186"/>
                <a:ext cx="12192000" cy="475488"/>
              </a:xfrm>
              <a:prstGeom prst="rect">
                <a:avLst/>
              </a:prstGeom>
              <a:blipFill>
                <a:blip r:embed="rId2"/>
                <a:stretch>
                  <a:fillRect t="-7692" b="-28205"/>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4D188475-CC4C-4D6A-ABEB-EAFA7F89C822}"/>
                  </a:ext>
                </a:extLst>
              </p:cNvPr>
              <p:cNvSpPr/>
              <p:nvPr/>
            </p:nvSpPr>
            <p:spPr>
              <a:xfrm>
                <a:off x="2992873" y="1911986"/>
                <a:ext cx="5409447" cy="372635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Sup>
                        <m:sSubSupPr>
                          <m:ctrlPr>
                            <a:rPr lang="en-US" sz="2000" b="0" i="1" smtClean="0">
                              <a:solidFill>
                                <a:schemeClr val="accent1"/>
                              </a:solidFill>
                              <a:latin typeface="Cambria Math" panose="02040503050406030204" pitchFamily="18" charset="0"/>
                            </a:rPr>
                          </m:ctrlPr>
                        </m:sSubSupPr>
                        <m:e>
                          <m:r>
                            <a:rPr lang="en-US" sz="2000" b="0" i="1" smtClean="0">
                              <a:solidFill>
                                <a:schemeClr val="accent1"/>
                              </a:solidFill>
                              <a:latin typeface="Cambria Math" panose="02040503050406030204" pitchFamily="18" charset="0"/>
                            </a:rPr>
                            <m:t>𝑢</m:t>
                          </m:r>
                        </m:e>
                        <m:sub>
                          <m:r>
                            <a:rPr lang="en-US" sz="2000" b="0" i="1" smtClean="0">
                              <a:solidFill>
                                <a:schemeClr val="accent1"/>
                              </a:solidFill>
                              <a:latin typeface="Cambria Math" panose="02040503050406030204" pitchFamily="18" charset="0"/>
                            </a:rPr>
                            <m:t>7</m:t>
                          </m:r>
                        </m:sub>
                        <m:sup>
                          <m:r>
                            <a:rPr lang="en-US" sz="2000" b="0" i="1" smtClean="0">
                              <a:solidFill>
                                <a:schemeClr val="accent1"/>
                              </a:solidFill>
                              <a:latin typeface="Cambria Math" panose="02040503050406030204" pitchFamily="18" charset="0"/>
                            </a:rPr>
                            <m:t>′</m:t>
                          </m:r>
                        </m:sup>
                      </m:sSubSup>
                      <m:r>
                        <a:rPr lang="en-US" sz="2000" b="0" i="1" smtClean="0">
                          <a:solidFill>
                            <a:schemeClr val="accent1"/>
                          </a:solidFill>
                          <a:latin typeface="Cambria Math" panose="02040503050406030204" pitchFamily="18" charset="0"/>
                        </a:rPr>
                        <m:t>≔</m:t>
                      </m:r>
                      <m:func>
                        <m:funcPr>
                          <m:ctrlPr>
                            <a:rPr lang="en-US" sz="2000" b="0" i="1" smtClean="0">
                              <a:solidFill>
                                <a:schemeClr val="accent1"/>
                              </a:solidFill>
                              <a:latin typeface="Cambria Math" panose="02040503050406030204" pitchFamily="18" charset="0"/>
                            </a:rPr>
                          </m:ctrlPr>
                        </m:funcPr>
                        <m:fName>
                          <m:r>
                            <m:rPr>
                              <m:sty m:val="p"/>
                            </m:rPr>
                            <a:rPr lang="en-US" sz="2000" b="0" i="0" smtClean="0">
                              <a:solidFill>
                                <a:schemeClr val="accent1"/>
                              </a:solidFill>
                              <a:latin typeface="Cambria Math" panose="02040503050406030204" pitchFamily="18" charset="0"/>
                            </a:rPr>
                            <m:t>m</m:t>
                          </m:r>
                          <m:r>
                            <a:rPr lang="en-US" sz="2000" b="0" i="1" smtClean="0">
                              <a:solidFill>
                                <a:schemeClr val="accent1"/>
                              </a:solidFill>
                              <a:latin typeface="Cambria Math" panose="02040503050406030204" pitchFamily="18" charset="0"/>
                            </a:rPr>
                            <m:t>𝑎𝑥</m:t>
                          </m:r>
                        </m:fName>
                        <m:e>
                          <m:sSub>
                            <m:sSubPr>
                              <m:ctrlPr>
                                <a:rPr lang="en-US" sz="2000" b="0" i="1" smtClean="0">
                                  <a:solidFill>
                                    <a:schemeClr val="accent1"/>
                                  </a:solidFill>
                                  <a:latin typeface="Cambria Math" panose="02040503050406030204" pitchFamily="18" charset="0"/>
                                </a:rPr>
                              </m:ctrlPr>
                            </m:sSubPr>
                            <m:e>
                              <m:r>
                                <a:rPr lang="en-US" sz="2000" b="0" i="1" smtClean="0">
                                  <a:solidFill>
                                    <a:schemeClr val="accent1"/>
                                  </a:solidFill>
                                  <a:latin typeface="Cambria Math" panose="02040503050406030204" pitchFamily="18" charset="0"/>
                                </a:rPr>
                                <m:t>𝑥</m:t>
                              </m:r>
                            </m:e>
                            <m:sub>
                              <m:r>
                                <a:rPr lang="en-US" sz="2000" b="0" i="1" smtClean="0">
                                  <a:solidFill>
                                    <a:schemeClr val="accent1"/>
                                  </a:solidFill>
                                  <a:latin typeface="Cambria Math" panose="02040503050406030204" pitchFamily="18" charset="0"/>
                                </a:rPr>
                                <m:t>7</m:t>
                              </m:r>
                            </m:sub>
                          </m:sSub>
                        </m:e>
                      </m:func>
                    </m:oMath>
                  </m:oMathPara>
                </a14:m>
                <a:endParaRPr lang="en-US" sz="2000" b="0" dirty="0">
                  <a:solidFill>
                    <a:schemeClr val="accent1"/>
                  </a:solidFill>
                </a:endParaRPr>
              </a:p>
              <a:p>
                <a:pPr algn="ctr"/>
                <a:r>
                  <a:rPr lang="en-US" sz="2000" dirty="0" err="1">
                    <a:solidFill>
                      <a:schemeClr val="tx1"/>
                    </a:solidFill>
                  </a:rPr>
                  <a:t>s.t.</a:t>
                </a:r>
                <a:r>
                  <a:rPr lang="en-US" sz="2000" dirty="0">
                    <a:solidFill>
                      <a:schemeClr val="tx1"/>
                    </a:solidFill>
                  </a:rPr>
                  <a:t>: </a:t>
                </a: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7</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5</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2.</m:t>
                        </m:r>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6</m:t>
                        </m:r>
                      </m:sub>
                    </m:sSub>
                    <m:r>
                      <a:rPr lang="en-US" sz="2000" b="0" i="1" smtClean="0">
                        <a:solidFill>
                          <a:schemeClr val="tx1"/>
                        </a:solidFill>
                        <a:latin typeface="Cambria Math" panose="02040503050406030204" pitchFamily="18" charset="0"/>
                      </a:rPr>
                      <m:t>−1,</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𝟏</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𝟕</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𝟒</m:t>
                    </m:r>
                    <m:r>
                      <a:rPr lang="en-US" sz="2000" b="1" i="1" smtClean="0">
                        <a:solidFill>
                          <a:schemeClr val="accent6"/>
                        </a:solidFill>
                        <a:latin typeface="Cambria Math" panose="02040503050406030204" pitchFamily="18" charset="0"/>
                      </a:rPr>
                      <m:t>,</m:t>
                    </m:r>
                  </m:oMath>
                </a14:m>
                <a:endParaRPr lang="en-US" sz="2000" b="1" dirty="0">
                  <a:solidFill>
                    <a:schemeClr val="accent6"/>
                  </a:solidFill>
                </a:endParaRPr>
              </a:p>
              <a:p>
                <a:pPr algn="ctr"/>
                <a14:m>
                  <m:oMath xmlns:m="http://schemas.openxmlformats.org/officeDocument/2006/math">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≥0,</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3</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5</m:t>
                        </m:r>
                      </m:sub>
                    </m:sSub>
                    <m:r>
                      <a:rPr lang="en-US" sz="2000" b="0" i="1" smtClean="0">
                        <a:solidFill>
                          <a:schemeClr val="accent2"/>
                        </a:solidFill>
                        <a:latin typeface="Cambria Math" panose="02040503050406030204" pitchFamily="18" charset="0"/>
                      </a:rPr>
                      <m:t>≤0.5.</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3</m:t>
                        </m:r>
                      </m:sub>
                    </m:sSub>
                    <m:r>
                      <a:rPr lang="en-US" sz="2000" b="0" i="1" smtClean="0">
                        <a:solidFill>
                          <a:schemeClr val="accent2"/>
                        </a:solidFill>
                        <a:latin typeface="Cambria Math" panose="02040503050406030204" pitchFamily="18" charset="0"/>
                      </a:rPr>
                      <m:t>+1</m:t>
                    </m:r>
                  </m:oMath>
                </a14:m>
                <a:r>
                  <a:rPr lang="en-US" sz="2000" b="0" i="1" dirty="0">
                    <a:solidFill>
                      <a:schemeClr val="accent2"/>
                    </a:solidFill>
                    <a:latin typeface="Cambria Math" panose="02040503050406030204" pitchFamily="18" charset="0"/>
                  </a:rPr>
                  <a:t>,</a:t>
                </a:r>
              </a:p>
              <a:p>
                <a:pPr algn="ctr"/>
                <a14:m>
                  <m:oMath xmlns:m="http://schemas.openxmlformats.org/officeDocument/2006/math">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𝟓</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oMath>
                </a14:m>
                <a:r>
                  <a:rPr lang="en-US" sz="2000" b="1" i="1" dirty="0">
                    <a:solidFill>
                      <a:schemeClr val="accent6"/>
                    </a:solidFill>
                    <a:latin typeface="Cambria Math" panose="02040503050406030204" pitchFamily="18" charset="0"/>
                  </a:rPr>
                  <a:t>,</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≥0,</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4</m:t>
                          </m:r>
                        </m:sub>
                      </m:sSub>
                      <m:r>
                        <a:rPr lang="en-US" sz="2000" b="0" i="1" smtClean="0">
                          <a:solidFill>
                            <a:schemeClr val="accent2"/>
                          </a:solidFill>
                          <a:latin typeface="Cambria Math" panose="02040503050406030204" pitchFamily="18" charset="0"/>
                        </a:rPr>
                        <m:t>, </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6</m:t>
                          </m:r>
                        </m:sub>
                      </m:sSub>
                      <m:r>
                        <a:rPr lang="en-US" sz="2000" b="0" i="1" smtClean="0">
                          <a:solidFill>
                            <a:schemeClr val="accent2"/>
                          </a:solidFill>
                          <a:latin typeface="Cambria Math" panose="02040503050406030204" pitchFamily="18" charset="0"/>
                        </a:rPr>
                        <m:t>≤0.5.</m:t>
                      </m:r>
                      <m:sSub>
                        <m:sSubPr>
                          <m:ctrlPr>
                            <a:rPr lang="en-US" sz="2000" b="0" i="1" smtClean="0">
                              <a:solidFill>
                                <a:schemeClr val="accent2"/>
                              </a:solidFill>
                              <a:latin typeface="Cambria Math" panose="02040503050406030204" pitchFamily="18" charset="0"/>
                            </a:rPr>
                          </m:ctrlPr>
                        </m:sSubPr>
                        <m:e>
                          <m:r>
                            <a:rPr lang="en-US" sz="2000" b="0" i="1" smtClean="0">
                              <a:solidFill>
                                <a:schemeClr val="accent2"/>
                              </a:solidFill>
                              <a:latin typeface="Cambria Math" panose="02040503050406030204" pitchFamily="18" charset="0"/>
                            </a:rPr>
                            <m:t>𝑥</m:t>
                          </m:r>
                        </m:e>
                        <m:sub>
                          <m:r>
                            <a:rPr lang="en-US" sz="2000" b="0" i="1" smtClean="0">
                              <a:solidFill>
                                <a:schemeClr val="accent2"/>
                              </a:solidFill>
                              <a:latin typeface="Cambria Math" panose="02040503050406030204" pitchFamily="18" charset="0"/>
                            </a:rPr>
                            <m:t>4</m:t>
                          </m:r>
                        </m:sub>
                      </m:sSub>
                      <m:r>
                        <a:rPr lang="en-US" sz="2000" b="0" i="1" smtClean="0">
                          <a:solidFill>
                            <a:schemeClr val="accent2"/>
                          </a:solidFill>
                          <a:latin typeface="Cambria Math" panose="02040503050406030204" pitchFamily="18" charset="0"/>
                        </a:rPr>
                        <m:t>+1,</m:t>
                      </m:r>
                    </m:oMath>
                  </m:oMathPara>
                </a14:m>
                <a:endParaRPr lang="en-US" sz="2000" b="0" i="1" dirty="0">
                  <a:solidFill>
                    <a:schemeClr val="tx1"/>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2000" b="1" i="1" smtClean="0">
                          <a:solidFill>
                            <a:schemeClr val="accent6"/>
                          </a:solidFill>
                          <a:latin typeface="Cambria Math" panose="02040503050406030204" pitchFamily="18" charset="0"/>
                        </a:rPr>
                        <m:t>𝟎</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𝟔</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0"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r>
                        <a:rPr lang="en-US" sz="2000" b="1" i="1" smtClean="0">
                          <a:solidFill>
                            <a:schemeClr val="accent1"/>
                          </a:solidFill>
                          <a:latin typeface="Cambria Math" panose="02040503050406030204" pitchFamily="18" charset="0"/>
                        </a:rPr>
                        <m:t>𝟐</m:t>
                      </m:r>
                      <m:r>
                        <a:rPr lang="en-US" sz="2000" b="1" i="1" smtClean="0">
                          <a:solidFill>
                            <a:schemeClr val="accent1"/>
                          </a:solidFill>
                          <a:latin typeface="Cambria Math" panose="02040503050406030204" pitchFamily="18" charset="0"/>
                        </a:rPr>
                        <m:t>.</m:t>
                      </m:r>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𝒙</m:t>
                          </m:r>
                        </m:e>
                        <m:sub>
                          <m:r>
                            <a:rPr lang="en-US" sz="2000" b="1" i="1" smtClean="0">
                              <a:solidFill>
                                <a:schemeClr val="accent1"/>
                              </a:solidFill>
                              <a:latin typeface="Cambria Math" panose="02040503050406030204" pitchFamily="18" charset="0"/>
                            </a:rPr>
                            <m:t>𝟓</m:t>
                          </m:r>
                        </m:sub>
                      </m:sSub>
                      <m:r>
                        <a:rPr lang="en-US" sz="2000" b="1" i="1" smtClean="0">
                          <a:solidFill>
                            <a:schemeClr val="accent1"/>
                          </a:solidFill>
                          <a:latin typeface="Cambria Math" panose="02040503050406030204" pitchFamily="18" charset="0"/>
                        </a:rPr>
                        <m:t>+</m:t>
                      </m:r>
                      <m:r>
                        <a:rPr lang="en-US" sz="2000" b="1" i="1" smtClean="0">
                          <a:solidFill>
                            <a:schemeClr val="accent1"/>
                          </a:solidFill>
                          <a:latin typeface="Cambria Math" panose="02040503050406030204" pitchFamily="18" charset="0"/>
                        </a:rPr>
                        <m:t>𝟐</m:t>
                      </m:r>
                      <m:r>
                        <a:rPr lang="en-US" sz="2000" b="1" i="1" smtClean="0">
                          <a:solidFill>
                            <a:schemeClr val="accent1"/>
                          </a:solidFill>
                          <a:latin typeface="Cambria Math" panose="02040503050406030204" pitchFamily="18" charset="0"/>
                        </a:rPr>
                        <m:t>.</m:t>
                      </m:r>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𝒙</m:t>
                          </m:r>
                        </m:e>
                        <m:sub>
                          <m:r>
                            <a:rPr lang="en-US" sz="2000" b="1" i="1" smtClean="0">
                              <a:solidFill>
                                <a:schemeClr val="accent1"/>
                              </a:solidFill>
                              <a:latin typeface="Cambria Math" panose="02040503050406030204" pitchFamily="18" charset="0"/>
                            </a:rPr>
                            <m:t>𝟔</m:t>
                          </m:r>
                        </m:sub>
                      </m:sSub>
                      <m:r>
                        <a:rPr lang="en-US" sz="2000" b="1" i="1" smtClean="0">
                          <a:solidFill>
                            <a:schemeClr val="accent1"/>
                          </a:solidFill>
                          <a:latin typeface="Cambria Math" panose="02040503050406030204" pitchFamily="18" charset="0"/>
                        </a:rPr>
                        <m:t>−</m:t>
                      </m:r>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𝒙</m:t>
                          </m:r>
                        </m:e>
                        <m:sub>
                          <m:r>
                            <a:rPr lang="en-US" sz="2000" b="1" i="1" smtClean="0">
                              <a:solidFill>
                                <a:schemeClr val="accent1"/>
                              </a:solidFill>
                              <a:latin typeface="Cambria Math" panose="02040503050406030204" pitchFamily="18" charset="0"/>
                            </a:rPr>
                            <m:t>𝟑</m:t>
                          </m:r>
                        </m:sub>
                      </m:sSub>
                      <m:r>
                        <a:rPr lang="en-US" sz="2000" b="1" i="1" smtClean="0">
                          <a:solidFill>
                            <a:schemeClr val="accent1"/>
                          </a:solidFill>
                          <a:latin typeface="Cambria Math" panose="02040503050406030204" pitchFamily="18" charset="0"/>
                        </a:rPr>
                        <m:t>−</m:t>
                      </m:r>
                      <m:sSub>
                        <m:sSubPr>
                          <m:ctrlPr>
                            <a:rPr lang="en-US" sz="2000" b="1" i="1" smtClean="0">
                              <a:solidFill>
                                <a:schemeClr val="accent1"/>
                              </a:solidFill>
                              <a:latin typeface="Cambria Math" panose="02040503050406030204" pitchFamily="18" charset="0"/>
                            </a:rPr>
                          </m:ctrlPr>
                        </m:sSubPr>
                        <m:e>
                          <m:r>
                            <a:rPr lang="en-US" sz="2000" b="1" i="1" smtClean="0">
                              <a:solidFill>
                                <a:schemeClr val="accent1"/>
                              </a:solidFill>
                              <a:latin typeface="Cambria Math" panose="02040503050406030204" pitchFamily="18" charset="0"/>
                            </a:rPr>
                            <m:t>𝒙</m:t>
                          </m:r>
                        </m:e>
                        <m:sub>
                          <m:r>
                            <a:rPr lang="en-US" sz="2000" b="1" i="1" smtClean="0">
                              <a:solidFill>
                                <a:schemeClr val="accent1"/>
                              </a:solidFill>
                              <a:latin typeface="Cambria Math" panose="02040503050406030204" pitchFamily="18" charset="0"/>
                            </a:rPr>
                            <m:t>𝟒</m:t>
                          </m:r>
                        </m:sub>
                      </m:sSub>
                      <m:r>
                        <a:rPr lang="en-US" sz="2000" b="1" i="1" smtClean="0">
                          <a:solidFill>
                            <a:schemeClr val="accent1"/>
                          </a:solidFill>
                          <a:latin typeface="Cambria Math" panose="02040503050406030204" pitchFamily="18" charset="0"/>
                        </a:rPr>
                        <m:t>≤</m:t>
                      </m:r>
                      <m:r>
                        <a:rPr lang="en-US" sz="2000" b="1" i="1" smtClean="0">
                          <a:solidFill>
                            <a:schemeClr val="accent1"/>
                          </a:solidFill>
                          <a:latin typeface="Cambria Math" panose="02040503050406030204" pitchFamily="18" charset="0"/>
                        </a:rPr>
                        <m:t>𝟐</m:t>
                      </m:r>
                    </m:oMath>
                  </m:oMathPara>
                </a14:m>
                <a:endParaRPr lang="en-US" sz="2000" b="1" dirty="0">
                  <a:solidFill>
                    <a:schemeClr val="accent1"/>
                  </a:solidFill>
                </a:endParaRPr>
              </a:p>
              <a:p>
                <a:pPr algn="ctr"/>
                <a14:m>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3</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𝟑</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oMath>
                </a14:m>
                <a:r>
                  <a:rPr lang="en-US" sz="2000" b="1" i="1" dirty="0">
                    <a:solidFill>
                      <a:schemeClr val="accent6"/>
                    </a:solidFill>
                    <a:latin typeface="Cambria Math" panose="02040503050406030204" pitchFamily="18" charset="0"/>
                  </a:rPr>
                  <a:t>,</a:t>
                </a:r>
              </a:p>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4</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m:t>
                      </m:r>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sSub>
                        <m:sSubPr>
                          <m:ctrlPr>
                            <a:rPr lang="en-US" sz="2000" b="1" i="1" smtClean="0">
                              <a:solidFill>
                                <a:schemeClr val="accent6"/>
                              </a:solidFill>
                              <a:latin typeface="Cambria Math" panose="02040503050406030204" pitchFamily="18" charset="0"/>
                            </a:rPr>
                          </m:ctrlPr>
                        </m:sSubPr>
                        <m:e>
                          <m:r>
                            <a:rPr lang="en-US" sz="2000" b="1" i="1" smtClean="0">
                              <a:solidFill>
                                <a:schemeClr val="accent6"/>
                              </a:solidFill>
                              <a:latin typeface="Cambria Math" panose="02040503050406030204" pitchFamily="18" charset="0"/>
                            </a:rPr>
                            <m:t>𝒙</m:t>
                          </m:r>
                        </m:e>
                        <m:sub>
                          <m:r>
                            <a:rPr lang="en-US" sz="2000" b="1" i="1" smtClean="0">
                              <a:solidFill>
                                <a:schemeClr val="accent6"/>
                              </a:solidFill>
                              <a:latin typeface="Cambria Math" panose="02040503050406030204" pitchFamily="18" charset="0"/>
                            </a:rPr>
                            <m:t>𝟒</m:t>
                          </m:r>
                        </m:sub>
                      </m:sSub>
                      <m:r>
                        <a:rPr lang="en-US" sz="2000" b="1" i="1" smtClean="0">
                          <a:solidFill>
                            <a:schemeClr val="accent6"/>
                          </a:solidFill>
                          <a:latin typeface="Cambria Math" panose="02040503050406030204" pitchFamily="18" charset="0"/>
                        </a:rPr>
                        <m:t>≤</m:t>
                      </m:r>
                      <m:r>
                        <a:rPr lang="en-US" sz="2000" b="1" i="1" smtClean="0">
                          <a:solidFill>
                            <a:schemeClr val="accent6"/>
                          </a:solidFill>
                          <a:latin typeface="Cambria Math" panose="02040503050406030204" pitchFamily="18" charset="0"/>
                        </a:rPr>
                        <m:t>𝟐</m:t>
                      </m:r>
                      <m:r>
                        <a:rPr lang="en-US" sz="2000" b="1" i="1" smtClean="0">
                          <a:solidFill>
                            <a:schemeClr val="accent6"/>
                          </a:solidFill>
                          <a:latin typeface="Cambria Math" panose="02040503050406030204" pitchFamily="18" charset="0"/>
                        </a:rPr>
                        <m:t>,</m:t>
                      </m:r>
                    </m:oMath>
                  </m:oMathPara>
                </a14:m>
                <a:endParaRPr lang="en-US" sz="2000" b="1" dirty="0">
                  <a:solidFill>
                    <a:schemeClr val="accent6"/>
                  </a:solidFill>
                </a:endParaRPr>
              </a:p>
              <a:p>
                <a:pPr algn="ct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1</m:t>
                          </m:r>
                        </m:sub>
                      </m:sSub>
                      <m:r>
                        <a:rPr lang="en-US" sz="2000" b="0" i="1" smtClean="0">
                          <a:solidFill>
                            <a:schemeClr val="tx1"/>
                          </a:solidFill>
                          <a:latin typeface="Cambria Math" panose="02040503050406030204" pitchFamily="18" charset="0"/>
                        </a:rPr>
                        <m:t>≤1,−1≤</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𝑥</m:t>
                          </m:r>
                        </m:e>
                        <m:sub>
                          <m:r>
                            <a:rPr lang="en-US" sz="2000" b="0" i="1" smtClean="0">
                              <a:solidFill>
                                <a:schemeClr val="tx1"/>
                              </a:solidFill>
                              <a:latin typeface="Cambria Math" panose="02040503050406030204" pitchFamily="18" charset="0"/>
                            </a:rPr>
                            <m:t>2</m:t>
                          </m:r>
                        </m:sub>
                      </m:sSub>
                      <m:r>
                        <a:rPr lang="en-US" sz="2000" b="0" i="1" smtClean="0">
                          <a:solidFill>
                            <a:schemeClr val="tx1"/>
                          </a:solidFill>
                          <a:latin typeface="Cambria Math" panose="02040503050406030204" pitchFamily="18" charset="0"/>
                        </a:rPr>
                        <m:t>≤1,</m:t>
                      </m:r>
                    </m:oMath>
                  </m:oMathPara>
                </a14:m>
                <a:endParaRPr lang="en-US" sz="2000" b="0" dirty="0">
                  <a:solidFill>
                    <a:schemeClr val="tx1"/>
                  </a:solidFill>
                </a:endParaRPr>
              </a:p>
              <a:p>
                <a:pPr algn="ctr"/>
                <a:r>
                  <a:rPr lang="en-US" sz="2000" b="1" dirty="0">
                    <a:solidFill>
                      <a:schemeClr val="tx1"/>
                    </a:solidFill>
                  </a:rPr>
                  <a:t>Result: </a:t>
                </a:r>
                <a14:m>
                  <m:oMath xmlns:m="http://schemas.openxmlformats.org/officeDocument/2006/math">
                    <m:sSubSup>
                      <m:sSubSupPr>
                        <m:ctrlPr>
                          <a:rPr lang="en-US" sz="2000" b="0" i="1" smtClean="0">
                            <a:solidFill>
                              <a:schemeClr val="tx1"/>
                            </a:solidFill>
                            <a:latin typeface="Cambria Math" panose="02040503050406030204" pitchFamily="18" charset="0"/>
                          </a:rPr>
                        </m:ctrlPr>
                      </m:sSubSupPr>
                      <m:e>
                        <m:r>
                          <a:rPr lang="en-US" sz="2000" b="0" i="1" smtClean="0">
                            <a:solidFill>
                              <a:schemeClr val="tx1"/>
                            </a:solidFill>
                            <a:latin typeface="Cambria Math" panose="02040503050406030204" pitchFamily="18" charset="0"/>
                          </a:rPr>
                          <m:t>𝑢</m:t>
                        </m:r>
                      </m:e>
                      <m:sub>
                        <m:r>
                          <a:rPr lang="en-US" sz="2000" b="0" i="1" smtClean="0">
                            <a:solidFill>
                              <a:schemeClr val="tx1"/>
                            </a:solidFill>
                            <a:latin typeface="Cambria Math" panose="02040503050406030204" pitchFamily="18" charset="0"/>
                          </a:rPr>
                          <m:t>7</m:t>
                        </m:r>
                      </m:sub>
                      <m:sup>
                        <m:r>
                          <a:rPr lang="en-US" sz="2000" b="0" i="1" smtClean="0">
                            <a:solidFill>
                              <a:schemeClr val="tx1"/>
                            </a:solidFill>
                            <a:latin typeface="Cambria Math" panose="02040503050406030204" pitchFamily="18" charset="0"/>
                          </a:rPr>
                          <m:t>′</m:t>
                        </m:r>
                      </m:sup>
                    </m:sSubSup>
                    <m:r>
                      <a:rPr lang="en-US" sz="2000" b="0" i="1" smtClean="0">
                        <a:solidFill>
                          <a:schemeClr val="tx1"/>
                        </a:solidFill>
                        <a:latin typeface="Cambria Math" panose="02040503050406030204" pitchFamily="18" charset="0"/>
                      </a:rPr>
                      <m:t>=</m:t>
                    </m:r>
                    <m:r>
                      <a:rPr lang="en-US" sz="2000" b="0" i="1" smtClean="0">
                        <a:solidFill>
                          <a:schemeClr val="accent6"/>
                        </a:solidFill>
                        <a:latin typeface="Cambria Math" panose="02040503050406030204" pitchFamily="18" charset="0"/>
                      </a:rPr>
                      <m:t>3</m:t>
                    </m:r>
                  </m:oMath>
                </a14:m>
                <a:endParaRPr lang="en-US" sz="2000" dirty="0">
                  <a:solidFill>
                    <a:schemeClr val="tx1"/>
                  </a:solidFill>
                </a:endParaRPr>
              </a:p>
            </p:txBody>
          </p:sp>
        </mc:Choice>
        <mc:Fallback xmlns="">
          <p:sp>
            <p:nvSpPr>
              <p:cNvPr id="14" name="Rectangle 13">
                <a:extLst>
                  <a:ext uri="{FF2B5EF4-FFF2-40B4-BE49-F238E27FC236}">
                    <a16:creationId xmlns:a16="http://schemas.microsoft.com/office/drawing/2014/main" id="{4D188475-CC4C-4D6A-ABEB-EAFA7F89C822}"/>
                  </a:ext>
                </a:extLst>
              </p:cNvPr>
              <p:cNvSpPr>
                <a:spLocks noRot="1" noChangeAspect="1" noMove="1" noResize="1" noEditPoints="1" noAdjustHandles="1" noChangeArrowheads="1" noChangeShapeType="1" noTextEdit="1"/>
              </p:cNvSpPr>
              <p:nvPr/>
            </p:nvSpPr>
            <p:spPr>
              <a:xfrm>
                <a:off x="2992873" y="1911986"/>
                <a:ext cx="5409447" cy="3726350"/>
              </a:xfrm>
              <a:prstGeom prst="rect">
                <a:avLst/>
              </a:prstGeom>
              <a:blipFill>
                <a:blip r:embed="rId3"/>
                <a:stretch>
                  <a:fillRect/>
                </a:stretch>
              </a:blipFill>
              <a:ln>
                <a:no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90D83A5-79E9-4BE1-9B6A-0425E3ABC049}"/>
              </a:ext>
            </a:extLst>
          </p:cNvPr>
          <p:cNvSpPr>
            <a:spLocks noGrp="1"/>
          </p:cNvSpPr>
          <p:nvPr>
            <p:ph type="sldNum" sz="quarter" idx="12"/>
          </p:nvPr>
        </p:nvSpPr>
        <p:spPr/>
        <p:txBody>
          <a:bodyPr/>
          <a:lstStyle/>
          <a:p>
            <a:fld id="{E9919496-A2C7-42E2-9894-773DE60F8FAA}" type="slidenum">
              <a:rPr lang="en-US" smtClean="0"/>
              <a:t>27</a:t>
            </a:fld>
            <a:endParaRPr lang="en-US"/>
          </a:p>
        </p:txBody>
      </p:sp>
    </p:spTree>
    <p:extLst>
      <p:ext uri="{BB962C8B-B14F-4D97-AF65-F5344CB8AC3E}">
        <p14:creationId xmlns:p14="http://schemas.microsoft.com/office/powerpoint/2010/main" val="4162726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487244" y="1171515"/>
            <a:ext cx="5005137" cy="4129974"/>
          </a:xfrm>
          <a:prstGeom prst="rect">
            <a:avLst/>
          </a:prstGeom>
          <a:solidFill>
            <a:schemeClr val="bg1">
              <a:lumMod val="95000"/>
            </a:schemeClr>
          </a:solidFill>
          <a:ln w="635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 y="3326482"/>
            <a:ext cx="807874" cy="720000"/>
          </a:xfrm>
          <a:prstGeom prst="rect">
            <a:avLst/>
          </a:prstGeom>
        </p:spPr>
      </p:pic>
      <p:sp>
        <p:nvSpPr>
          <p:cNvPr id="18" name="TextBox 17"/>
          <p:cNvSpPr txBox="1"/>
          <p:nvPr/>
        </p:nvSpPr>
        <p:spPr>
          <a:xfrm>
            <a:off x="2101514" y="1132498"/>
            <a:ext cx="184731" cy="369332"/>
          </a:xfrm>
          <a:prstGeom prst="rect">
            <a:avLst/>
          </a:prstGeom>
          <a:noFill/>
        </p:spPr>
        <p:txBody>
          <a:bodyPr wrap="none" rtlCol="0" anchor="t">
            <a:spAutoFit/>
          </a:bodyPr>
          <a:lstStyle/>
          <a:p>
            <a:endParaRPr lang="en-US" dirty="0"/>
          </a:p>
        </p:txBody>
      </p:sp>
      <p:sp>
        <p:nvSpPr>
          <p:cNvPr id="20" name="Rectangle 19"/>
          <p:cNvSpPr/>
          <p:nvPr/>
        </p:nvSpPr>
        <p:spPr>
          <a:xfrm>
            <a:off x="2516889" y="2362675"/>
            <a:ext cx="2513953" cy="931666"/>
          </a:xfrm>
          <a:prstGeom prst="rect">
            <a:avLst/>
          </a:prstGeom>
          <a:solidFill>
            <a:schemeClr val="accent5">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ectangle 20"/>
          <p:cNvSpPr/>
          <p:nvPr/>
        </p:nvSpPr>
        <p:spPr>
          <a:xfrm>
            <a:off x="2518865" y="3472912"/>
            <a:ext cx="2520000" cy="526477"/>
          </a:xfrm>
          <a:prstGeom prst="rect">
            <a:avLst/>
          </a:prstGeom>
          <a:solidFill>
            <a:schemeClr val="accent5">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 name="Rectangle 21"/>
          <p:cNvSpPr/>
          <p:nvPr/>
        </p:nvSpPr>
        <p:spPr>
          <a:xfrm>
            <a:off x="2510845" y="1597151"/>
            <a:ext cx="2520000" cy="720000"/>
          </a:xfrm>
          <a:prstGeom prst="rect">
            <a:avLst/>
          </a:prstGeom>
          <a:solidFill>
            <a:schemeClr val="accent5">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Based on </a:t>
            </a:r>
            <a:r>
              <a:rPr lang="en-US" sz="1700" b="1" dirty="0">
                <a:solidFill>
                  <a:schemeClr val="tx1"/>
                </a:solidFill>
              </a:rPr>
              <a:t>Pixel </a:t>
            </a:r>
          </a:p>
          <a:p>
            <a:pPr algn="ctr"/>
            <a:r>
              <a:rPr lang="en-US" sz="1700" b="1" dirty="0">
                <a:solidFill>
                  <a:schemeClr val="tx1"/>
                </a:solidFill>
              </a:rPr>
              <a:t>Intensity</a:t>
            </a:r>
            <a:r>
              <a:rPr lang="en-US" sz="1700" dirty="0">
                <a:solidFill>
                  <a:schemeClr val="tx1"/>
                </a:solidFill>
              </a:rPr>
              <a:t> changes</a:t>
            </a:r>
          </a:p>
        </p:txBody>
      </p:sp>
      <p:sp>
        <p:nvSpPr>
          <p:cNvPr id="31" name="Right Arrow 30"/>
          <p:cNvSpPr/>
          <p:nvPr/>
        </p:nvSpPr>
        <p:spPr>
          <a:xfrm>
            <a:off x="1604296" y="1831293"/>
            <a:ext cx="421912" cy="53269"/>
          </a:xfrm>
          <a:prstGeom prst="rightArrow">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p:cNvSpPr/>
          <p:nvPr/>
        </p:nvSpPr>
        <p:spPr>
          <a:xfrm>
            <a:off x="1604674" y="2836863"/>
            <a:ext cx="421912" cy="53269"/>
          </a:xfrm>
          <a:prstGeom prst="rightArrow">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ight Arrow 32"/>
          <p:cNvSpPr/>
          <p:nvPr/>
        </p:nvSpPr>
        <p:spPr>
          <a:xfrm>
            <a:off x="1574436" y="3743340"/>
            <a:ext cx="421912" cy="53269"/>
          </a:xfrm>
          <a:prstGeom prst="rightArrow">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6357428" y="1170882"/>
            <a:ext cx="3896400" cy="5608147"/>
          </a:xfrm>
          <a:prstGeom prst="rect">
            <a:avLst/>
          </a:prstGeom>
          <a:solidFill>
            <a:schemeClr val="bg1">
              <a:lumMod val="9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Rectangle 36"/>
          <p:cNvSpPr/>
          <p:nvPr/>
        </p:nvSpPr>
        <p:spPr>
          <a:xfrm>
            <a:off x="6494235" y="1880009"/>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Box</a:t>
            </a:r>
          </a:p>
        </p:txBody>
      </p:sp>
      <p:sp>
        <p:nvSpPr>
          <p:cNvPr id="38" name="Rectangle 37"/>
          <p:cNvSpPr/>
          <p:nvPr/>
        </p:nvSpPr>
        <p:spPr>
          <a:xfrm>
            <a:off x="6494107" y="2452093"/>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t>DeepZ</a:t>
            </a:r>
            <a:endParaRPr lang="en-US" sz="1700" dirty="0"/>
          </a:p>
        </p:txBody>
      </p:sp>
      <p:sp>
        <p:nvSpPr>
          <p:cNvPr id="39" name="Rectangle 38"/>
          <p:cNvSpPr/>
          <p:nvPr/>
        </p:nvSpPr>
        <p:spPr>
          <a:xfrm>
            <a:off x="6494107" y="3008135"/>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t>DeepPoly</a:t>
            </a:r>
            <a:endParaRPr lang="en-US" sz="1700" dirty="0"/>
          </a:p>
        </p:txBody>
      </p:sp>
      <p:sp>
        <p:nvSpPr>
          <p:cNvPr id="40" name="Rectangle 39"/>
          <p:cNvSpPr/>
          <p:nvPr/>
        </p:nvSpPr>
        <p:spPr>
          <a:xfrm>
            <a:off x="6494107" y="4127561"/>
            <a:ext cx="3642267" cy="4350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t>RefineZono</a:t>
            </a:r>
            <a:r>
              <a:rPr lang="en-US" sz="1700" dirty="0"/>
              <a:t>: MILP + </a:t>
            </a:r>
            <a:r>
              <a:rPr lang="en-US" sz="1700" dirty="0" err="1"/>
              <a:t>DeepZ</a:t>
            </a:r>
            <a:endParaRPr lang="en-US" sz="1700" dirty="0"/>
          </a:p>
        </p:txBody>
      </p:sp>
      <p:sp>
        <p:nvSpPr>
          <p:cNvPr id="42" name="TextBox 41"/>
          <p:cNvSpPr txBox="1"/>
          <p:nvPr/>
        </p:nvSpPr>
        <p:spPr>
          <a:xfrm>
            <a:off x="6826079" y="1210320"/>
            <a:ext cx="3168368" cy="646331"/>
          </a:xfrm>
          <a:prstGeom prst="rect">
            <a:avLst/>
          </a:prstGeom>
          <a:noFill/>
        </p:spPr>
        <p:txBody>
          <a:bodyPr wrap="none" rtlCol="0" anchor="t">
            <a:spAutoFit/>
          </a:bodyPr>
          <a:lstStyle/>
          <a:p>
            <a:r>
              <a:rPr lang="en-US" dirty="0"/>
              <a:t>ERAN certification framework </a:t>
            </a:r>
          </a:p>
          <a:p>
            <a:r>
              <a:rPr lang="en-US" dirty="0">
                <a:hlinkClick r:id="rId3"/>
              </a:rPr>
              <a:t>https://github.com/eth-sri/eran</a:t>
            </a:r>
            <a:endParaRPr lang="en-US" dirty="0"/>
          </a:p>
        </p:txBody>
      </p:sp>
      <p:sp>
        <p:nvSpPr>
          <p:cNvPr id="43" name="Rectangle 42"/>
          <p:cNvSpPr/>
          <p:nvPr/>
        </p:nvSpPr>
        <p:spPr>
          <a:xfrm>
            <a:off x="6494107" y="4601479"/>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t>kPoly</a:t>
            </a:r>
            <a:r>
              <a:rPr lang="en-US" sz="1700" dirty="0"/>
              <a:t>: MILP + </a:t>
            </a:r>
            <a:r>
              <a:rPr lang="en-US" sz="1700" dirty="0" err="1"/>
              <a:t>k-ReLU+DeepPoly</a:t>
            </a:r>
            <a:endParaRPr lang="en-US" dirty="0"/>
          </a:p>
        </p:txBody>
      </p:sp>
      <p:sp>
        <p:nvSpPr>
          <p:cNvPr id="44" name="Rectangle 43"/>
          <p:cNvSpPr/>
          <p:nvPr/>
        </p:nvSpPr>
        <p:spPr>
          <a:xfrm>
            <a:off x="11013891" y="3039004"/>
            <a:ext cx="1078424" cy="461238"/>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Proved</a:t>
            </a:r>
          </a:p>
        </p:txBody>
      </p:sp>
      <p:sp>
        <p:nvSpPr>
          <p:cNvPr id="50" name="Rectangle 49"/>
          <p:cNvSpPr/>
          <p:nvPr/>
        </p:nvSpPr>
        <p:spPr>
          <a:xfrm>
            <a:off x="484632" y="5347013"/>
            <a:ext cx="5001768" cy="1418600"/>
          </a:xfrm>
          <a:prstGeom prst="rect">
            <a:avLst/>
          </a:prstGeom>
          <a:solidFill>
            <a:schemeClr val="bg1">
              <a:lumMod val="95000"/>
            </a:schemeClr>
          </a:solidFill>
          <a:ln w="6350">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51" name="TextBox 50"/>
          <p:cNvSpPr txBox="1"/>
          <p:nvPr/>
        </p:nvSpPr>
        <p:spPr>
          <a:xfrm>
            <a:off x="1118834" y="5589565"/>
            <a:ext cx="1649362" cy="1477328"/>
          </a:xfrm>
          <a:prstGeom prst="rect">
            <a:avLst/>
          </a:prstGeom>
          <a:noFill/>
        </p:spPr>
        <p:txBody>
          <a:bodyPr wrap="none" rtlCol="0">
            <a:spAutoFit/>
          </a:bodyPr>
          <a:lstStyle/>
          <a:p>
            <a:r>
              <a:rPr lang="en-US" dirty="0">
                <a:solidFill>
                  <a:srgbClr val="0070C0"/>
                </a:solidFill>
              </a:rPr>
              <a:t>Fully connected</a:t>
            </a:r>
          </a:p>
          <a:p>
            <a:r>
              <a:rPr lang="en-US" dirty="0">
                <a:solidFill>
                  <a:srgbClr val="0070C0"/>
                </a:solidFill>
              </a:rPr>
              <a:t>Convolutional</a:t>
            </a:r>
          </a:p>
          <a:p>
            <a:r>
              <a:rPr lang="en-US" dirty="0">
                <a:solidFill>
                  <a:srgbClr val="0070C0"/>
                </a:solidFill>
              </a:rPr>
              <a:t>Residual</a:t>
            </a:r>
          </a:p>
          <a:p>
            <a:r>
              <a:rPr lang="en-US" dirty="0">
                <a:solidFill>
                  <a:srgbClr val="0070C0"/>
                </a:solidFill>
              </a:rPr>
              <a:t>LSTM</a:t>
            </a:r>
          </a:p>
          <a:p>
            <a:endParaRPr lang="en-US" dirty="0">
              <a:solidFill>
                <a:srgbClr val="0070C0"/>
              </a:solidFill>
            </a:endParaRPr>
          </a:p>
        </p:txBody>
      </p:sp>
      <p:sp>
        <p:nvSpPr>
          <p:cNvPr id="52" name="TextBox 51"/>
          <p:cNvSpPr txBox="1"/>
          <p:nvPr/>
        </p:nvSpPr>
        <p:spPr>
          <a:xfrm>
            <a:off x="3469002" y="5588487"/>
            <a:ext cx="997389" cy="1477328"/>
          </a:xfrm>
          <a:prstGeom prst="rect">
            <a:avLst/>
          </a:prstGeom>
          <a:noFill/>
        </p:spPr>
        <p:txBody>
          <a:bodyPr wrap="none" rtlCol="0">
            <a:spAutoFit/>
          </a:bodyPr>
          <a:lstStyle/>
          <a:p>
            <a:r>
              <a:rPr lang="en-US" dirty="0" err="1">
                <a:solidFill>
                  <a:srgbClr val="0070C0"/>
                </a:solidFill>
              </a:rPr>
              <a:t>ReLU</a:t>
            </a:r>
            <a:endParaRPr lang="en-US" dirty="0">
              <a:solidFill>
                <a:srgbClr val="0070C0"/>
              </a:solidFill>
            </a:endParaRPr>
          </a:p>
          <a:p>
            <a:r>
              <a:rPr lang="en-US" dirty="0">
                <a:solidFill>
                  <a:srgbClr val="0070C0"/>
                </a:solidFill>
              </a:rPr>
              <a:t>Sigmoid</a:t>
            </a:r>
          </a:p>
          <a:p>
            <a:r>
              <a:rPr lang="en-US" dirty="0" err="1">
                <a:solidFill>
                  <a:srgbClr val="0070C0"/>
                </a:solidFill>
              </a:rPr>
              <a:t>Tanh</a:t>
            </a:r>
            <a:endParaRPr lang="en-US" dirty="0">
              <a:solidFill>
                <a:srgbClr val="0070C0"/>
              </a:solidFill>
            </a:endParaRPr>
          </a:p>
          <a:p>
            <a:r>
              <a:rPr lang="en-US" dirty="0" err="1">
                <a:solidFill>
                  <a:srgbClr val="0070C0"/>
                </a:solidFill>
              </a:rPr>
              <a:t>Maxpool</a:t>
            </a:r>
            <a:endParaRPr lang="en-US" dirty="0">
              <a:solidFill>
                <a:srgbClr val="0070C0"/>
              </a:solidFill>
            </a:endParaRPr>
          </a:p>
          <a:p>
            <a:endParaRPr lang="en-US" dirty="0"/>
          </a:p>
        </p:txBody>
      </p:sp>
      <mc:AlternateContent xmlns:mc="http://schemas.openxmlformats.org/markup-compatibility/2006" xmlns:a14="http://schemas.microsoft.com/office/drawing/2010/main">
        <mc:Choice Requires="a14">
          <p:sp>
            <p:nvSpPr>
              <p:cNvPr id="53" name="TextBox 52"/>
              <p:cNvSpPr txBox="1"/>
              <p:nvPr/>
            </p:nvSpPr>
            <p:spPr>
              <a:xfrm>
                <a:off x="2121469" y="5301489"/>
                <a:ext cx="1889684" cy="369332"/>
              </a:xfrm>
              <a:prstGeom prst="rect">
                <a:avLst/>
              </a:prstGeom>
              <a:noFill/>
            </p:spPr>
            <p:txBody>
              <a:bodyPr wrap="none" rtlCol="0">
                <a:spAutoFit/>
              </a:bodyPr>
              <a:lstStyle/>
              <a:p>
                <a:r>
                  <a:rPr lang="en-US" b="1" dirty="0"/>
                  <a:t>Neural Network </a:t>
                </a:r>
                <a14:m>
                  <m:oMath xmlns:m="http://schemas.openxmlformats.org/officeDocument/2006/math">
                    <m:r>
                      <a:rPr lang="en-US" b="1" i="1" smtClean="0">
                        <a:latin typeface="Cambria Math" panose="02040503050406030204" pitchFamily="18" charset="0"/>
                      </a:rPr>
                      <m:t>𝒇</m:t>
                    </m:r>
                  </m:oMath>
                </a14:m>
                <a:endParaRPr lang="en-US" b="1" dirty="0"/>
              </a:p>
            </p:txBody>
          </p:sp>
        </mc:Choice>
        <mc:Fallback xmlns="">
          <p:sp>
            <p:nvSpPr>
              <p:cNvPr id="53" name="TextBox 52"/>
              <p:cNvSpPr txBox="1">
                <a:spLocks noRot="1" noChangeAspect="1" noMove="1" noResize="1" noEditPoints="1" noAdjustHandles="1" noChangeArrowheads="1" noChangeShapeType="1" noTextEdit="1"/>
              </p:cNvSpPr>
              <p:nvPr/>
            </p:nvSpPr>
            <p:spPr>
              <a:xfrm>
                <a:off x="2121469" y="5301489"/>
                <a:ext cx="1889684" cy="369332"/>
              </a:xfrm>
              <a:prstGeom prst="rect">
                <a:avLst/>
              </a:prstGeom>
              <a:blipFill>
                <a:blip r:embed="rId5"/>
                <a:stretch>
                  <a:fillRect l="-2581" t="-10000" b="-26667"/>
                </a:stretch>
              </a:blipFill>
            </p:spPr>
            <p:txBody>
              <a:bodyPr/>
              <a:lstStyle/>
              <a:p>
                <a:r>
                  <a:rPr lang="en-US">
                    <a:noFill/>
                  </a:rPr>
                  <a:t> </a:t>
                </a:r>
              </a:p>
            </p:txBody>
          </p:sp>
        </mc:Fallback>
      </mc:AlternateContent>
      <p:sp>
        <p:nvSpPr>
          <p:cNvPr id="54" name="Right Arrow 53"/>
          <p:cNvSpPr/>
          <p:nvPr/>
        </p:nvSpPr>
        <p:spPr>
          <a:xfrm>
            <a:off x="5614927" y="3224390"/>
            <a:ext cx="636719" cy="273864"/>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p:cNvSpPr txBox="1"/>
          <p:nvPr/>
        </p:nvSpPr>
        <p:spPr>
          <a:xfrm>
            <a:off x="6367230" y="6416981"/>
            <a:ext cx="3874716" cy="369332"/>
          </a:xfrm>
          <a:prstGeom prst="rect">
            <a:avLst/>
          </a:prstGeom>
          <a:noFill/>
        </p:spPr>
        <p:txBody>
          <a:bodyPr wrap="square" rtlCol="0" anchor="t">
            <a:spAutoFit/>
          </a:bodyPr>
          <a:lstStyle/>
          <a:p>
            <a:pPr algn="ctr"/>
            <a:r>
              <a:rPr lang="en-US" dirty="0"/>
              <a:t>Sound </a:t>
            </a:r>
            <a:r>
              <a:rPr lang="en-US" dirty="0" err="1"/>
              <a:t>w.r.t.</a:t>
            </a:r>
            <a:r>
              <a:rPr lang="en-US" dirty="0"/>
              <a:t> floating point arithmetic</a:t>
            </a:r>
          </a:p>
        </p:txBody>
      </p:sp>
      <p:sp>
        <p:nvSpPr>
          <p:cNvPr id="65" name="Right Arrow 64"/>
          <p:cNvSpPr/>
          <p:nvPr/>
        </p:nvSpPr>
        <p:spPr>
          <a:xfrm>
            <a:off x="1536178" y="4412102"/>
            <a:ext cx="421912" cy="59317"/>
          </a:xfrm>
          <a:prstGeom prst="rightArrow">
            <a:avLst/>
          </a:prstGeom>
          <a:solidFill>
            <a:schemeClr val="bg2">
              <a:lumMod val="50000"/>
            </a:schemeClr>
          </a:solidFill>
          <a:ln w="38100">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2510718" y="4147028"/>
            <a:ext cx="2520001" cy="459954"/>
          </a:xfrm>
          <a:prstGeom prst="rect">
            <a:avLst/>
          </a:prstGeom>
          <a:solidFill>
            <a:schemeClr val="accent5">
              <a:lumMod val="20000"/>
              <a:lumOff val="80000"/>
            </a:schemeClr>
          </a:solidFill>
          <a:ln w="6350">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Possible sensor values</a:t>
            </a:r>
          </a:p>
        </p:txBody>
      </p:sp>
      <p:sp>
        <p:nvSpPr>
          <p:cNvPr id="70" name="Rectangle 69"/>
          <p:cNvSpPr/>
          <p:nvPr/>
        </p:nvSpPr>
        <p:spPr>
          <a:xfrm>
            <a:off x="530793" y="4146187"/>
            <a:ext cx="720000" cy="4962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Aircraft</a:t>
            </a:r>
          </a:p>
          <a:p>
            <a:pPr algn="ctr"/>
            <a:r>
              <a:rPr lang="en-US" sz="1200" dirty="0"/>
              <a:t>sensors</a:t>
            </a:r>
          </a:p>
        </p:txBody>
      </p:sp>
      <p:sp>
        <p:nvSpPr>
          <p:cNvPr id="46" name="Rectangle 45"/>
          <p:cNvSpPr/>
          <p:nvPr/>
        </p:nvSpPr>
        <p:spPr>
          <a:xfrm>
            <a:off x="6494107" y="3561585"/>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err="1"/>
              <a:t>GPUPoly</a:t>
            </a:r>
            <a:endParaRPr lang="en-US" sz="1700" dirty="0"/>
          </a:p>
        </p:txBody>
      </p:sp>
      <p:sp>
        <p:nvSpPr>
          <p:cNvPr id="56" name="Rectangle 55"/>
          <p:cNvSpPr/>
          <p:nvPr/>
        </p:nvSpPr>
        <p:spPr>
          <a:xfrm>
            <a:off x="11018520" y="3894387"/>
            <a:ext cx="1078550" cy="461237"/>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Cex</a:t>
            </a:r>
            <a:endParaRPr lang="en-US" dirty="0"/>
          </a:p>
        </p:txBody>
      </p:sp>
      <p:sp>
        <p:nvSpPr>
          <p:cNvPr id="2" name="TextBox 1">
            <a:extLst>
              <a:ext uri="{FF2B5EF4-FFF2-40B4-BE49-F238E27FC236}">
                <a16:creationId xmlns:a16="http://schemas.microsoft.com/office/drawing/2014/main" id="{C8B77A11-BE86-46D2-884E-8A058A643C1E}"/>
              </a:ext>
            </a:extLst>
          </p:cNvPr>
          <p:cNvSpPr txBox="1"/>
          <p:nvPr/>
        </p:nvSpPr>
        <p:spPr>
          <a:xfrm>
            <a:off x="2637971" y="2390019"/>
            <a:ext cx="2422677" cy="8832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cs typeface="Segoe UI"/>
              </a:rPr>
              <a:t>Based on </a:t>
            </a:r>
            <a:r>
              <a:rPr lang="en-US" sz="1700" b="1" dirty="0">
                <a:cs typeface="Segoe UI"/>
              </a:rPr>
              <a:t>Geometric</a:t>
            </a:r>
            <a:r>
              <a:rPr lang="en-US" sz="1700" dirty="0">
                <a:cs typeface="Segoe UI"/>
              </a:rPr>
              <a:t> transformations: vector fields, rotations, etc.</a:t>
            </a:r>
          </a:p>
        </p:txBody>
      </p:sp>
      <p:sp>
        <p:nvSpPr>
          <p:cNvPr id="47" name="TextBox 46">
            <a:extLst>
              <a:ext uri="{FF2B5EF4-FFF2-40B4-BE49-F238E27FC236}">
                <a16:creationId xmlns:a16="http://schemas.microsoft.com/office/drawing/2014/main" id="{0E3B4465-6E88-49C0-A745-CA2E1EAB955A}"/>
              </a:ext>
            </a:extLst>
          </p:cNvPr>
          <p:cNvSpPr txBox="1"/>
          <p:nvPr/>
        </p:nvSpPr>
        <p:spPr>
          <a:xfrm>
            <a:off x="2510971" y="3557210"/>
            <a:ext cx="2682722" cy="3539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700" dirty="0">
                <a:cs typeface="Segoe UI"/>
              </a:rPr>
              <a:t>Based on Audio processing</a:t>
            </a:r>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ED1B1D0-57D8-4CFC-8A6B-D8822C8629D1}"/>
                  </a:ext>
                </a:extLst>
              </p:cNvPr>
              <p:cNvSpPr txBox="1"/>
              <p:nvPr/>
            </p:nvSpPr>
            <p:spPr>
              <a:xfrm>
                <a:off x="2171575" y="1191385"/>
                <a:ext cx="1636474" cy="369332"/>
              </a:xfrm>
              <a:prstGeom prst="rect">
                <a:avLst/>
              </a:prstGeom>
              <a:noFill/>
            </p:spPr>
            <p:txBody>
              <a:bodyPr wrap="none" rtlCol="0">
                <a:spAutoFit/>
              </a:bodyPr>
              <a:lstStyle/>
              <a:p>
                <a:r>
                  <a:rPr lang="en-US" b="1" dirty="0"/>
                  <a:t>Precondition </a:t>
                </a:r>
                <a14:m>
                  <m:oMath xmlns:m="http://schemas.openxmlformats.org/officeDocument/2006/math">
                    <m:r>
                      <a:rPr lang="en-US" b="1" i="1" smtClean="0">
                        <a:latin typeface="Cambria Math" panose="02040503050406030204" pitchFamily="18" charset="0"/>
                      </a:rPr>
                      <m:t>𝝓</m:t>
                    </m:r>
                  </m:oMath>
                </a14:m>
                <a:endParaRPr lang="en-US" b="1" dirty="0"/>
              </a:p>
            </p:txBody>
          </p:sp>
        </mc:Choice>
        <mc:Fallback xmlns="">
          <p:sp>
            <p:nvSpPr>
              <p:cNvPr id="48" name="TextBox 47">
                <a:extLst>
                  <a:ext uri="{FF2B5EF4-FFF2-40B4-BE49-F238E27FC236}">
                    <a16:creationId xmlns:a16="http://schemas.microsoft.com/office/drawing/2014/main" id="{EED1B1D0-57D8-4CFC-8A6B-D8822C8629D1}"/>
                  </a:ext>
                </a:extLst>
              </p:cNvPr>
              <p:cNvSpPr txBox="1">
                <a:spLocks noRot="1" noChangeAspect="1" noMove="1" noResize="1" noEditPoints="1" noAdjustHandles="1" noChangeArrowheads="1" noChangeShapeType="1" noTextEdit="1"/>
              </p:cNvSpPr>
              <p:nvPr/>
            </p:nvSpPr>
            <p:spPr>
              <a:xfrm>
                <a:off x="2171575" y="1191385"/>
                <a:ext cx="1636474" cy="369332"/>
              </a:xfrm>
              <a:prstGeom prst="rect">
                <a:avLst/>
              </a:prstGeom>
              <a:blipFill>
                <a:blip r:embed="rId6"/>
                <a:stretch>
                  <a:fillRect l="-2974" t="-8197" b="-24590"/>
                </a:stretch>
              </a:blipFill>
            </p:spPr>
            <p:txBody>
              <a:bodyPr/>
              <a:lstStyle/>
              <a:p>
                <a:r>
                  <a:rPr lang="en-US">
                    <a:noFill/>
                  </a:rPr>
                  <a:t> </a:t>
                </a:r>
              </a:p>
            </p:txBody>
          </p:sp>
        </mc:Fallback>
      </mc:AlternateContent>
      <p:sp>
        <p:nvSpPr>
          <p:cNvPr id="64" name="Right Arrow 53">
            <a:extLst>
              <a:ext uri="{FF2B5EF4-FFF2-40B4-BE49-F238E27FC236}">
                <a16:creationId xmlns:a16="http://schemas.microsoft.com/office/drawing/2014/main" id="{604F42F5-F223-44B6-85E2-BEECAE0ED54A}"/>
              </a:ext>
            </a:extLst>
          </p:cNvPr>
          <p:cNvSpPr/>
          <p:nvPr/>
        </p:nvSpPr>
        <p:spPr>
          <a:xfrm>
            <a:off x="5616866" y="5795865"/>
            <a:ext cx="636719" cy="273864"/>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ight Arrow 53">
            <a:extLst>
              <a:ext uri="{FF2B5EF4-FFF2-40B4-BE49-F238E27FC236}">
                <a16:creationId xmlns:a16="http://schemas.microsoft.com/office/drawing/2014/main" id="{8DACEF10-C4BC-4E1A-856A-D9C01EC8C17A}"/>
              </a:ext>
            </a:extLst>
          </p:cNvPr>
          <p:cNvSpPr/>
          <p:nvPr/>
        </p:nvSpPr>
        <p:spPr>
          <a:xfrm rot="-1800000">
            <a:off x="10301830" y="3333534"/>
            <a:ext cx="636719" cy="273864"/>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Arrow 53">
            <a:extLst>
              <a:ext uri="{FF2B5EF4-FFF2-40B4-BE49-F238E27FC236}">
                <a16:creationId xmlns:a16="http://schemas.microsoft.com/office/drawing/2014/main" id="{508DEC1A-EDE8-4023-BE63-218FBBC7D50C}"/>
              </a:ext>
            </a:extLst>
          </p:cNvPr>
          <p:cNvSpPr/>
          <p:nvPr/>
        </p:nvSpPr>
        <p:spPr>
          <a:xfrm>
            <a:off x="10332068" y="3950105"/>
            <a:ext cx="636719" cy="273864"/>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D80D41A0-E4B0-4C68-BBD7-ECDBDBB9C9CB}"/>
              </a:ext>
            </a:extLst>
          </p:cNvPr>
          <p:cNvSpPr>
            <a:spLocks noGrp="1"/>
          </p:cNvSpPr>
          <p:nvPr>
            <p:ph type="title"/>
          </p:nvPr>
        </p:nvSpPr>
        <p:spPr>
          <a:xfrm>
            <a:off x="36576" y="38209"/>
            <a:ext cx="11168741" cy="884087"/>
          </a:xfrm>
        </p:spPr>
        <p:txBody>
          <a:bodyPr/>
          <a:lstStyle/>
          <a:p>
            <a:r>
              <a:rPr lang="en-US" dirty="0"/>
              <a:t>Network certification with ERAN</a:t>
            </a:r>
          </a:p>
        </p:txBody>
      </p:sp>
      <p:sp>
        <p:nvSpPr>
          <p:cNvPr id="45" name="TextBox 44">
            <a:extLst>
              <a:ext uri="{FF2B5EF4-FFF2-40B4-BE49-F238E27FC236}">
                <a16:creationId xmlns:a16="http://schemas.microsoft.com/office/drawing/2014/main" id="{38C5812A-8269-4A7B-BA2C-76672165BA4F}"/>
              </a:ext>
            </a:extLst>
          </p:cNvPr>
          <p:cNvSpPr txBox="1"/>
          <p:nvPr/>
        </p:nvSpPr>
        <p:spPr>
          <a:xfrm>
            <a:off x="6379112" y="5783109"/>
            <a:ext cx="3874716" cy="646331"/>
          </a:xfrm>
          <a:prstGeom prst="rect">
            <a:avLst/>
          </a:prstGeom>
          <a:noFill/>
        </p:spPr>
        <p:txBody>
          <a:bodyPr wrap="square" rtlCol="0" anchor="t">
            <a:spAutoFit/>
          </a:bodyPr>
          <a:lstStyle/>
          <a:p>
            <a:pPr algn="ctr"/>
            <a:r>
              <a:rPr lang="en-US" dirty="0"/>
              <a:t>State-of-the-art </a:t>
            </a:r>
            <a:r>
              <a:rPr lang="en-US" b="1" dirty="0"/>
              <a:t>complete</a:t>
            </a:r>
            <a:r>
              <a:rPr lang="en-US" dirty="0"/>
              <a:t> and </a:t>
            </a:r>
            <a:r>
              <a:rPr lang="en-US" b="1" dirty="0"/>
              <a:t>incomplete</a:t>
            </a:r>
            <a:r>
              <a:rPr lang="en-US" dirty="0"/>
              <a:t> certification</a:t>
            </a:r>
          </a:p>
        </p:txBody>
      </p:sp>
      <mc:AlternateContent xmlns:mc="http://schemas.openxmlformats.org/markup-compatibility/2006">
        <mc:Choice xmlns:am3d="http://schemas.microsoft.com/office/drawing/2017/model3d" Requires="am3d">
          <p:graphicFrame>
            <p:nvGraphicFramePr>
              <p:cNvPr id="55" name="3D Model 54" descr="Dodecahedron Blue">
                <a:extLst>
                  <a:ext uri="{FF2B5EF4-FFF2-40B4-BE49-F238E27FC236}">
                    <a16:creationId xmlns:a16="http://schemas.microsoft.com/office/drawing/2014/main" id="{B14DB9E6-78C9-471A-9399-4ECE8D8EF98D}"/>
                  </a:ext>
                </a:extLst>
              </p:cNvPr>
              <p:cNvGraphicFramePr>
                <a:graphicFrameLocks noChangeAspect="1"/>
              </p:cNvGraphicFramePr>
              <p:nvPr/>
            </p:nvGraphicFramePr>
            <p:xfrm>
              <a:off x="5648837" y="2849621"/>
              <a:ext cx="457200" cy="438462"/>
            </p:xfrm>
            <a:graphic>
              <a:graphicData uri="http://schemas.microsoft.com/office/drawing/2017/model3d">
                <am3d:model3d r:embed="rId7">
                  <am3d:spPr>
                    <a:xfrm>
                      <a:off x="0" y="0"/>
                      <a:ext cx="457200" cy="438462"/>
                    </a:xfrm>
                    <a:prstGeom prst="rect">
                      <a:avLst/>
                    </a:prstGeom>
                  </am3d:spPr>
                  <am3d:camera>
                    <am3d:pos x="0" y="0" z="81356858"/>
                    <am3d:up dx="0" dy="36000000" dz="0"/>
                    <am3d:lookAt x="0" y="0" z="0"/>
                    <am3d:perspective fov="2700000"/>
                  </am3d:camera>
                  <am3d:trans>
                    <am3d:meterPerModelUnit n="103989" d="1000000"/>
                    <am3d:preTrans dx="0" dy="-17962438" dz="-35084"/>
                    <am3d:scale>
                      <am3d:sx n="1000000" d="1000000"/>
                      <am3d:sy n="1000000" d="1000000"/>
                      <am3d:sz n="1000000" d="1000000"/>
                    </am3d:scale>
                    <am3d:rot ax="1200000" ay="-1800000" az="-600000"/>
                    <am3d:postTrans dx="0" dy="0" dz="0"/>
                  </am3d:trans>
                  <am3d:raster rName="Office3DRenderer" rVer="16.0.8326">
                    <am3d:blip r:embed="rId8"/>
                  </am3d:raster>
                  <am3d:objViewport viewportSz="76075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55" name="3D Model 54" descr="Dodecahedron Blue">
                <a:extLst>
                  <a:ext uri="{FF2B5EF4-FFF2-40B4-BE49-F238E27FC236}">
                    <a16:creationId xmlns:a16="http://schemas.microsoft.com/office/drawing/2014/main" id="{B14DB9E6-78C9-471A-9399-4ECE8D8EF98D}"/>
                  </a:ext>
                </a:extLst>
              </p:cNvPr>
              <p:cNvPicPr>
                <a:picLocks noGrp="1" noRot="1" noChangeAspect="1" noMove="1" noResize="1" noEditPoints="1" noAdjustHandles="1" noChangeArrowheads="1" noChangeShapeType="1" noCrop="1"/>
              </p:cNvPicPr>
              <p:nvPr/>
            </p:nvPicPr>
            <p:blipFill>
              <a:blip r:embed="rId8"/>
              <a:stretch>
                <a:fillRect/>
              </a:stretch>
            </p:blipFill>
            <p:spPr>
              <a:xfrm>
                <a:off x="5648837" y="2849621"/>
                <a:ext cx="457200" cy="438462"/>
              </a:xfrm>
              <a:prstGeom prst="rect">
                <a:avLst/>
              </a:prstGeom>
            </p:spPr>
          </p:pic>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CECC551C-9671-4858-BDE3-3A0CB34ABBB5}"/>
                  </a:ext>
                </a:extLst>
              </p:cNvPr>
              <p:cNvSpPr txBox="1"/>
              <p:nvPr/>
            </p:nvSpPr>
            <p:spPr>
              <a:xfrm>
                <a:off x="2180139" y="4631517"/>
                <a:ext cx="1730730" cy="369332"/>
              </a:xfrm>
              <a:prstGeom prst="rect">
                <a:avLst/>
              </a:prstGeom>
              <a:noFill/>
            </p:spPr>
            <p:txBody>
              <a:bodyPr wrap="none" rtlCol="0">
                <a:spAutoFit/>
              </a:bodyPr>
              <a:lstStyle/>
              <a:p>
                <a:r>
                  <a:rPr lang="en-US" b="1" dirty="0"/>
                  <a:t>Postcondition </a:t>
                </a:r>
                <a14:m>
                  <m:oMath xmlns:m="http://schemas.openxmlformats.org/officeDocument/2006/math">
                    <m:r>
                      <a:rPr lang="en-US" b="1" i="1" smtClean="0">
                        <a:latin typeface="Cambria Math" panose="02040503050406030204" pitchFamily="18" charset="0"/>
                      </a:rPr>
                      <m:t>𝝍</m:t>
                    </m:r>
                  </m:oMath>
                </a14:m>
                <a:endParaRPr lang="en-US" b="1" dirty="0"/>
              </a:p>
            </p:txBody>
          </p:sp>
        </mc:Choice>
        <mc:Fallback xmlns="">
          <p:sp>
            <p:nvSpPr>
              <p:cNvPr id="57" name="TextBox 56">
                <a:extLst>
                  <a:ext uri="{FF2B5EF4-FFF2-40B4-BE49-F238E27FC236}">
                    <a16:creationId xmlns:a16="http://schemas.microsoft.com/office/drawing/2014/main" id="{CECC551C-9671-4858-BDE3-3A0CB34ABBB5}"/>
                  </a:ext>
                </a:extLst>
              </p:cNvPr>
              <p:cNvSpPr txBox="1">
                <a:spLocks noRot="1" noChangeAspect="1" noMove="1" noResize="1" noEditPoints="1" noAdjustHandles="1" noChangeArrowheads="1" noChangeShapeType="1" noTextEdit="1"/>
              </p:cNvSpPr>
              <p:nvPr/>
            </p:nvSpPr>
            <p:spPr>
              <a:xfrm>
                <a:off x="2180139" y="4631517"/>
                <a:ext cx="1730730" cy="369332"/>
              </a:xfrm>
              <a:prstGeom prst="rect">
                <a:avLst/>
              </a:prstGeom>
              <a:blipFill>
                <a:blip r:embed="rId10"/>
                <a:stretch>
                  <a:fillRect l="-3169" t="-10000" r="-352" b="-26667"/>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ADF942C-5A9B-4047-8C36-91225267BD99}"/>
              </a:ext>
            </a:extLst>
          </p:cNvPr>
          <p:cNvSpPr txBox="1"/>
          <p:nvPr/>
        </p:nvSpPr>
        <p:spPr>
          <a:xfrm>
            <a:off x="477153" y="4937438"/>
            <a:ext cx="5005137" cy="369332"/>
          </a:xfrm>
          <a:prstGeom prst="rect">
            <a:avLst/>
          </a:prstGeom>
          <a:noFill/>
        </p:spPr>
        <p:txBody>
          <a:bodyPr wrap="square" rtlCol="0">
            <a:spAutoFit/>
          </a:bodyPr>
          <a:lstStyle/>
          <a:p>
            <a:pPr algn="ctr"/>
            <a:r>
              <a:rPr lang="en-US" dirty="0"/>
              <a:t>Robustness	Safety	Stability</a:t>
            </a:r>
          </a:p>
        </p:txBody>
      </p:sp>
      <p:pic>
        <p:nvPicPr>
          <p:cNvPr id="58" name="Picture 57">
            <a:extLst>
              <a:ext uri="{FF2B5EF4-FFF2-40B4-BE49-F238E27FC236}">
                <a16:creationId xmlns:a16="http://schemas.microsoft.com/office/drawing/2014/main" id="{7A48951C-F8D6-444E-94DC-6ADFC18E2FD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0352" y="1526623"/>
            <a:ext cx="722376" cy="722376"/>
          </a:xfrm>
          <a:prstGeom prst="rect">
            <a:avLst/>
          </a:prstGeom>
          <a:ln>
            <a:noFill/>
          </a:ln>
          <a:effectLst>
            <a:outerShdw blurRad="292100" dist="139700" dir="2700000" algn="tl" rotWithShape="0">
              <a:srgbClr val="333333">
                <a:alpha val="65000"/>
              </a:srgbClr>
            </a:outerShdw>
          </a:effectLst>
        </p:spPr>
      </p:pic>
      <p:pic>
        <p:nvPicPr>
          <p:cNvPr id="59" name="Picture 58">
            <a:extLst>
              <a:ext uri="{FF2B5EF4-FFF2-40B4-BE49-F238E27FC236}">
                <a16:creationId xmlns:a16="http://schemas.microsoft.com/office/drawing/2014/main" id="{39DDAA21-AC02-4826-8A1C-6C2BA18D736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30352" y="2522465"/>
            <a:ext cx="722376" cy="722376"/>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E382DCF6-EA82-4AF1-8D4A-6C15ADCB46E3}"/>
              </a:ext>
            </a:extLst>
          </p:cNvPr>
          <p:cNvSpPr/>
          <p:nvPr/>
        </p:nvSpPr>
        <p:spPr>
          <a:xfrm>
            <a:off x="11018520" y="4603835"/>
            <a:ext cx="1078550" cy="46123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Unknown</a:t>
            </a:r>
          </a:p>
        </p:txBody>
      </p:sp>
      <p:sp>
        <p:nvSpPr>
          <p:cNvPr id="14" name="Right Arrow 53">
            <a:extLst>
              <a:ext uri="{FF2B5EF4-FFF2-40B4-BE49-F238E27FC236}">
                <a16:creationId xmlns:a16="http://schemas.microsoft.com/office/drawing/2014/main" id="{6F82FCE1-6BC1-4F06-AD2B-981B7F2AFAEF}"/>
              </a:ext>
            </a:extLst>
          </p:cNvPr>
          <p:cNvSpPr/>
          <p:nvPr/>
        </p:nvSpPr>
        <p:spPr>
          <a:xfrm rot="1800000">
            <a:off x="10328909" y="4522324"/>
            <a:ext cx="636719" cy="273864"/>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DE600CA-9F1C-4131-A0A5-73F8797A831B}"/>
              </a:ext>
            </a:extLst>
          </p:cNvPr>
          <p:cNvSpPr/>
          <p:nvPr/>
        </p:nvSpPr>
        <p:spPr>
          <a:xfrm>
            <a:off x="6492397" y="5226487"/>
            <a:ext cx="3642267" cy="510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700" dirty="0"/>
              <a:t>PRIMA: MILP + approx. </a:t>
            </a:r>
            <a:r>
              <a:rPr lang="en-US" sz="1700" dirty="0" err="1"/>
              <a:t>k-ReLU+DeepPoly</a:t>
            </a:r>
            <a:endParaRPr lang="en-US" dirty="0"/>
          </a:p>
        </p:txBody>
      </p:sp>
      <p:sp>
        <p:nvSpPr>
          <p:cNvPr id="7" name="Slide Number Placeholder 6">
            <a:extLst>
              <a:ext uri="{FF2B5EF4-FFF2-40B4-BE49-F238E27FC236}">
                <a16:creationId xmlns:a16="http://schemas.microsoft.com/office/drawing/2014/main" id="{2704EF15-6EB9-4D71-BF82-FBABAFF24481}"/>
              </a:ext>
            </a:extLst>
          </p:cNvPr>
          <p:cNvSpPr>
            <a:spLocks noGrp="1"/>
          </p:cNvSpPr>
          <p:nvPr>
            <p:ph type="sldNum" sz="quarter" idx="12"/>
          </p:nvPr>
        </p:nvSpPr>
        <p:spPr/>
        <p:txBody>
          <a:bodyPr/>
          <a:lstStyle/>
          <a:p>
            <a:fld id="{35F165E3-8FEA-4791-96E2-AC85ABEE0A45}" type="slidenum">
              <a:rPr lang="en-US" smtClean="0"/>
              <a:pPr/>
              <a:t>28</a:t>
            </a:fld>
            <a:endParaRPr lang="en-US" dirty="0"/>
          </a:p>
        </p:txBody>
      </p:sp>
      <p:pic>
        <p:nvPicPr>
          <p:cNvPr id="8" name="Picture 7" descr="Graphical user interface, text, application, chat or text message&#10;&#10;Description automatically generated">
            <a:extLst>
              <a:ext uri="{FF2B5EF4-FFF2-40B4-BE49-F238E27FC236}">
                <a16:creationId xmlns:a16="http://schemas.microsoft.com/office/drawing/2014/main" id="{426AD7F0-4749-4628-A0D4-23236989FF8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8077139" y="237865"/>
            <a:ext cx="2362321" cy="45722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31228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1A126-5D4B-44EF-A2B9-67390BF64621}"/>
              </a:ext>
            </a:extLst>
          </p:cNvPr>
          <p:cNvSpPr>
            <a:spLocks noGrp="1"/>
          </p:cNvSpPr>
          <p:nvPr>
            <p:ph type="title"/>
          </p:nvPr>
        </p:nvSpPr>
        <p:spPr/>
        <p:txBody>
          <a:bodyPr/>
          <a:lstStyle/>
          <a:p>
            <a:r>
              <a:rPr lang="en-US" dirty="0"/>
              <a:t>Results on medium benchmarks (1000 test images)</a:t>
            </a:r>
          </a:p>
        </p:txBody>
      </p:sp>
      <p:sp>
        <p:nvSpPr>
          <p:cNvPr id="4" name="Slide Number Placeholder 3">
            <a:extLst>
              <a:ext uri="{FF2B5EF4-FFF2-40B4-BE49-F238E27FC236}">
                <a16:creationId xmlns:a16="http://schemas.microsoft.com/office/drawing/2014/main" id="{040362DD-18CD-4857-B3BC-43BF3D075509}"/>
              </a:ext>
            </a:extLst>
          </p:cNvPr>
          <p:cNvSpPr>
            <a:spLocks noGrp="1"/>
          </p:cNvSpPr>
          <p:nvPr>
            <p:ph type="sldNum" sz="quarter" idx="12"/>
          </p:nvPr>
        </p:nvSpPr>
        <p:spPr/>
        <p:txBody>
          <a:bodyPr/>
          <a:lstStyle/>
          <a:p>
            <a:fld id="{35F165E3-8FEA-4791-96E2-AC85ABEE0A45}" type="slidenum">
              <a:rPr lang="en-US" smtClean="0"/>
              <a:pPr/>
              <a:t>29</a:t>
            </a:fld>
            <a:endParaRPr lang="en-US" dirty="0"/>
          </a:p>
        </p:txBody>
      </p:sp>
      <p:graphicFrame>
        <p:nvGraphicFramePr>
          <p:cNvPr id="7" name="Chart 6">
            <a:extLst>
              <a:ext uri="{FF2B5EF4-FFF2-40B4-BE49-F238E27FC236}">
                <a16:creationId xmlns:a16="http://schemas.microsoft.com/office/drawing/2014/main" id="{EA687E77-BB39-456F-AD6D-896675177773}"/>
              </a:ext>
            </a:extLst>
          </p:cNvPr>
          <p:cNvGraphicFramePr/>
          <p:nvPr/>
        </p:nvGraphicFramePr>
        <p:xfrm>
          <a:off x="576516" y="2656435"/>
          <a:ext cx="5080005" cy="304261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3BDDA2-16A6-45DC-895A-569751BC2C67}"/>
                  </a:ext>
                </a:extLst>
              </p:cNvPr>
              <p:cNvSpPr txBox="1"/>
              <p:nvPr/>
            </p:nvSpPr>
            <p:spPr>
              <a:xfrm>
                <a:off x="576516" y="1624953"/>
                <a:ext cx="5165062" cy="1477328"/>
              </a:xfrm>
              <a:prstGeom prst="rect">
                <a:avLst/>
              </a:prstGeom>
              <a:noFill/>
            </p:spPr>
            <p:txBody>
              <a:bodyPr wrap="square" rtlCol="0">
                <a:spAutoFit/>
              </a:bodyPr>
              <a:lstStyle/>
              <a:p>
                <a:pPr algn="ctr"/>
                <a:r>
                  <a:rPr lang="en-US" dirty="0"/>
                  <a:t>MNIST FNN (</a:t>
                </a:r>
                <a14:m>
                  <m:oMath xmlns:m="http://schemas.openxmlformats.org/officeDocument/2006/math">
                    <m:r>
                      <a:rPr lang="en-US" b="0" i="1" smtClean="0">
                        <a:latin typeface="Cambria Math" panose="02040503050406030204" pitchFamily="18" charset="0"/>
                      </a:rPr>
                      <m:t>1,610</m:t>
                    </m:r>
                  </m:oMath>
                </a14:m>
                <a:r>
                  <a:rPr lang="en-US" dirty="0"/>
                  <a:t> neurons, </a:t>
                </a:r>
                <a14:m>
                  <m:oMath xmlns:m="http://schemas.openxmlformats.org/officeDocument/2006/math">
                    <m:r>
                      <a:rPr lang="en-US" b="0" i="1" smtClean="0">
                        <a:latin typeface="Cambria Math" panose="02040503050406030204" pitchFamily="18" charset="0"/>
                      </a:rPr>
                      <m:t>9</m:t>
                    </m:r>
                  </m:oMath>
                </a14:m>
                <a:r>
                  <a:rPr lang="en-US" dirty="0"/>
                  <a:t> layers), </a:t>
                </a:r>
              </a:p>
              <a:p>
                <a:pPr algn="ctr"/>
                <a:r>
                  <a:rPr lang="en-US" dirty="0"/>
                  <a:t>normally trained, </a:t>
                </a:r>
              </a:p>
              <a:p>
                <a:pPr algn="ctr"/>
                <a14:m>
                  <m:oMath xmlns:m="http://schemas.openxmlformats.org/officeDocument/2006/math">
                    <m:r>
                      <a:rPr lang="en-US" b="0" i="1" smtClean="0">
                        <a:latin typeface="Cambria Math" panose="02040503050406030204" pitchFamily="18" charset="0"/>
                      </a:rPr>
                      <m:t>950/1000</m:t>
                    </m:r>
                  </m:oMath>
                </a14:m>
                <a:r>
                  <a:rPr lang="en-US" dirty="0"/>
                  <a:t> test images correctly classified,</a:t>
                </a:r>
              </a:p>
              <a:p>
                <a:pPr algn="ctr"/>
                <a14:m>
                  <m:oMath xmlns:m="http://schemas.openxmlformats.org/officeDocument/2006/math">
                    <m:r>
                      <a:rPr lang="en-US" i="1">
                        <a:latin typeface="Cambria Math" panose="02040503050406030204" pitchFamily="18" charset="0"/>
                      </a:rPr>
                      <m:t>𝜖</m:t>
                    </m:r>
                    <m:r>
                      <a:rPr lang="en-US" i="1">
                        <a:latin typeface="Cambria Math" panose="02040503050406030204" pitchFamily="18" charset="0"/>
                      </a:rPr>
                      <m:t>=0.015</m:t>
                    </m:r>
                  </m:oMath>
                </a14:m>
                <a:r>
                  <a:rPr lang="en-US" dirty="0"/>
                  <a:t>, </a:t>
                </a:r>
              </a:p>
              <a:p>
                <a:endParaRPr lang="en-US" dirty="0"/>
              </a:p>
            </p:txBody>
          </p:sp>
        </mc:Choice>
        <mc:Fallback xmlns="">
          <p:sp>
            <p:nvSpPr>
              <p:cNvPr id="8" name="TextBox 7">
                <a:extLst>
                  <a:ext uri="{FF2B5EF4-FFF2-40B4-BE49-F238E27FC236}">
                    <a16:creationId xmlns:a16="http://schemas.microsoft.com/office/drawing/2014/main" id="{5D3BDDA2-16A6-45DC-895A-569751BC2C67}"/>
                  </a:ext>
                </a:extLst>
              </p:cNvPr>
              <p:cNvSpPr txBox="1">
                <a:spLocks noRot="1" noChangeAspect="1" noMove="1" noResize="1" noEditPoints="1" noAdjustHandles="1" noChangeArrowheads="1" noChangeShapeType="1" noTextEdit="1"/>
              </p:cNvSpPr>
              <p:nvPr/>
            </p:nvSpPr>
            <p:spPr>
              <a:xfrm>
                <a:off x="576516" y="1624953"/>
                <a:ext cx="5165062" cy="1477328"/>
              </a:xfrm>
              <a:prstGeom prst="rect">
                <a:avLst/>
              </a:prstGeom>
              <a:blipFill>
                <a:blip r:embed="rId3"/>
                <a:stretch>
                  <a:fillRect t="-2479"/>
                </a:stretch>
              </a:blipFill>
            </p:spPr>
            <p:txBody>
              <a:bodyPr/>
              <a:lstStyle/>
              <a:p>
                <a:r>
                  <a:rPr lang="en-US">
                    <a:noFill/>
                  </a:rPr>
                  <a:t> </a:t>
                </a:r>
              </a:p>
            </p:txBody>
          </p:sp>
        </mc:Fallback>
      </mc:AlternateContent>
      <p:graphicFrame>
        <p:nvGraphicFramePr>
          <p:cNvPr id="9" name="Chart 8">
            <a:extLst>
              <a:ext uri="{FF2B5EF4-FFF2-40B4-BE49-F238E27FC236}">
                <a16:creationId xmlns:a16="http://schemas.microsoft.com/office/drawing/2014/main" id="{236FCE5D-67C6-424C-8EDD-FD62C3B4CF2B}"/>
              </a:ext>
            </a:extLst>
          </p:cNvPr>
          <p:cNvGraphicFramePr/>
          <p:nvPr/>
        </p:nvGraphicFramePr>
        <p:xfrm>
          <a:off x="6784161" y="2656434"/>
          <a:ext cx="5080005" cy="3042615"/>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272C897-9CE5-4AEF-8D1F-1E50E4982499}"/>
                  </a:ext>
                </a:extLst>
              </p:cNvPr>
              <p:cNvSpPr txBox="1"/>
              <p:nvPr/>
            </p:nvSpPr>
            <p:spPr>
              <a:xfrm>
                <a:off x="6672534" y="1627632"/>
                <a:ext cx="5278461" cy="1477328"/>
              </a:xfrm>
              <a:prstGeom prst="rect">
                <a:avLst/>
              </a:prstGeom>
              <a:noFill/>
            </p:spPr>
            <p:txBody>
              <a:bodyPr wrap="square" rtlCol="0">
                <a:spAutoFit/>
              </a:bodyPr>
              <a:lstStyle/>
              <a:p>
                <a:pPr algn="ctr"/>
                <a:r>
                  <a:rPr lang="en-US" dirty="0"/>
                  <a:t>CIFAR10 CNN (</a:t>
                </a:r>
                <a14:m>
                  <m:oMath xmlns:m="http://schemas.openxmlformats.org/officeDocument/2006/math">
                    <m:r>
                      <a:rPr lang="en-US" b="0" i="1" smtClean="0">
                        <a:latin typeface="Cambria Math" panose="02040503050406030204" pitchFamily="18" charset="0"/>
                      </a:rPr>
                      <m:t>62</m:t>
                    </m:r>
                    <m:r>
                      <m:rPr>
                        <m:sty m:val="p"/>
                      </m:rPr>
                      <a:rPr lang="en-US" b="0" i="0" smtClean="0">
                        <a:latin typeface="Cambria Math" panose="02040503050406030204" pitchFamily="18" charset="0"/>
                      </a:rPr>
                      <m:t>K</m:t>
                    </m:r>
                  </m:oMath>
                </a14:m>
                <a:r>
                  <a:rPr lang="en-US" dirty="0"/>
                  <a:t> neurons, </a:t>
                </a:r>
                <a14:m>
                  <m:oMath xmlns:m="http://schemas.openxmlformats.org/officeDocument/2006/math">
                    <m:r>
                      <a:rPr lang="en-US" b="0" i="1" smtClean="0">
                        <a:latin typeface="Cambria Math" panose="02040503050406030204" pitchFamily="18" charset="0"/>
                      </a:rPr>
                      <m:t>6</m:t>
                    </m:r>
                  </m:oMath>
                </a14:m>
                <a:r>
                  <a:rPr lang="en-US" dirty="0"/>
                  <a:t> layers), </a:t>
                </a:r>
              </a:p>
              <a:p>
                <a:pPr algn="ctr"/>
                <a:r>
                  <a:rPr lang="en-US" dirty="0"/>
                  <a:t>trained with empirical defense (PGD), </a:t>
                </a:r>
              </a:p>
              <a:p>
                <a:pPr algn="ctr"/>
                <a14:m>
                  <m:oMath xmlns:m="http://schemas.openxmlformats.org/officeDocument/2006/math">
                    <m:r>
                      <a:rPr lang="en-US" b="0" i="1" smtClean="0">
                        <a:latin typeface="Cambria Math" panose="02040503050406030204" pitchFamily="18" charset="0"/>
                      </a:rPr>
                      <m:t>631/1000</m:t>
                    </m:r>
                  </m:oMath>
                </a14:m>
                <a:r>
                  <a:rPr lang="en-US" dirty="0"/>
                  <a:t> test images correctly classified,</a:t>
                </a:r>
              </a:p>
              <a:p>
                <a:pPr algn="ctr"/>
                <a14:m>
                  <m:oMath xmlns:m="http://schemas.openxmlformats.org/officeDocument/2006/math">
                    <m:r>
                      <a:rPr lang="en-US" i="1">
                        <a:latin typeface="Cambria Math" panose="02040503050406030204" pitchFamily="18" charset="0"/>
                      </a:rPr>
                      <m:t>𝜖</m:t>
                    </m:r>
                    <m:r>
                      <a:rPr lang="en-US" i="1">
                        <a:latin typeface="Cambria Math" panose="02040503050406030204" pitchFamily="18" charset="0"/>
                      </a:rPr>
                      <m:t>=0.008</m:t>
                    </m:r>
                  </m:oMath>
                </a14:m>
                <a:r>
                  <a:rPr lang="en-US" dirty="0"/>
                  <a:t>, </a:t>
                </a:r>
              </a:p>
              <a:p>
                <a:endParaRPr lang="en-US" dirty="0"/>
              </a:p>
            </p:txBody>
          </p:sp>
        </mc:Choice>
        <mc:Fallback xmlns="">
          <p:sp>
            <p:nvSpPr>
              <p:cNvPr id="10" name="TextBox 9">
                <a:extLst>
                  <a:ext uri="{FF2B5EF4-FFF2-40B4-BE49-F238E27FC236}">
                    <a16:creationId xmlns:a16="http://schemas.microsoft.com/office/drawing/2014/main" id="{6272C897-9CE5-4AEF-8D1F-1E50E4982499}"/>
                  </a:ext>
                </a:extLst>
              </p:cNvPr>
              <p:cNvSpPr txBox="1">
                <a:spLocks noRot="1" noChangeAspect="1" noMove="1" noResize="1" noEditPoints="1" noAdjustHandles="1" noChangeArrowheads="1" noChangeShapeType="1" noTextEdit="1"/>
              </p:cNvSpPr>
              <p:nvPr/>
            </p:nvSpPr>
            <p:spPr>
              <a:xfrm>
                <a:off x="6672534" y="1627632"/>
                <a:ext cx="5278461" cy="1477328"/>
              </a:xfrm>
              <a:prstGeom prst="rect">
                <a:avLst/>
              </a:prstGeom>
              <a:blipFill>
                <a:blip r:embed="rId5"/>
                <a:stretch>
                  <a:fillRect t="-2066"/>
                </a:stretch>
              </a:blipFill>
            </p:spPr>
            <p:txBody>
              <a:bodyPr/>
              <a:lstStyle/>
              <a:p>
                <a:r>
                  <a:rPr lang="en-US">
                    <a:noFill/>
                  </a:rPr>
                  <a:t> </a:t>
                </a:r>
              </a:p>
            </p:txBody>
          </p:sp>
        </mc:Fallback>
      </mc:AlternateContent>
    </p:spTree>
    <p:extLst>
      <p:ext uri="{BB962C8B-B14F-4D97-AF65-F5344CB8AC3E}">
        <p14:creationId xmlns:p14="http://schemas.microsoft.com/office/powerpoint/2010/main" val="163785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E5DF2-5679-4293-B6DD-425188D2D835}"/>
              </a:ext>
            </a:extLst>
          </p:cNvPr>
          <p:cNvSpPr>
            <a:spLocks noGrp="1"/>
          </p:cNvSpPr>
          <p:nvPr>
            <p:ph type="title"/>
          </p:nvPr>
        </p:nvSpPr>
        <p:spPr/>
        <p:txBody>
          <a:bodyPr>
            <a:normAutofit/>
          </a:bodyPr>
          <a:lstStyle/>
          <a:p>
            <a:r>
              <a:rPr lang="en-US" sz="3200" dirty="0"/>
              <a:t>Improving the precision of box analysis with input refinement</a:t>
            </a:r>
          </a:p>
        </p:txBody>
      </p:sp>
      <p:sp>
        <p:nvSpPr>
          <p:cNvPr id="4" name="Rectangle 3">
            <a:extLst>
              <a:ext uri="{FF2B5EF4-FFF2-40B4-BE49-F238E27FC236}">
                <a16:creationId xmlns:a16="http://schemas.microsoft.com/office/drawing/2014/main" id="{9FF140E3-AC12-45BB-9D3B-8EF7D3A9B806}"/>
              </a:ext>
            </a:extLst>
          </p:cNvPr>
          <p:cNvSpPr/>
          <p:nvPr/>
        </p:nvSpPr>
        <p:spPr>
          <a:xfrm>
            <a:off x="0" y="1495425"/>
            <a:ext cx="12192000" cy="7334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Partition the input into smaller regions, run the box analysis independently on each subregion, if the robustness property holds for each subregion, then it also holds for the original input</a:t>
            </a:r>
          </a:p>
        </p:txBody>
      </p:sp>
      <p:sp>
        <p:nvSpPr>
          <p:cNvPr id="5" name="Rectangle 4">
            <a:extLst>
              <a:ext uri="{FF2B5EF4-FFF2-40B4-BE49-F238E27FC236}">
                <a16:creationId xmlns:a16="http://schemas.microsoft.com/office/drawing/2014/main" id="{D0C911C4-55BD-4833-896D-3A6A0D9414B7}"/>
              </a:ext>
            </a:extLst>
          </p:cNvPr>
          <p:cNvSpPr/>
          <p:nvPr/>
        </p:nvSpPr>
        <p:spPr>
          <a:xfrm>
            <a:off x="0" y="3176587"/>
            <a:ext cx="12192000" cy="50482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Since the analysis precision decreases with the size of the input region, smaller regions produce more accurate bounds </a:t>
            </a:r>
          </a:p>
        </p:txBody>
      </p:sp>
      <p:sp>
        <p:nvSpPr>
          <p:cNvPr id="6" name="Rectangle 5">
            <a:extLst>
              <a:ext uri="{FF2B5EF4-FFF2-40B4-BE49-F238E27FC236}">
                <a16:creationId xmlns:a16="http://schemas.microsoft.com/office/drawing/2014/main" id="{314949B1-3035-4F08-BFA3-7EC5668DFCAF}"/>
              </a:ext>
            </a:extLst>
          </p:cNvPr>
          <p:cNvSpPr/>
          <p:nvPr/>
        </p:nvSpPr>
        <p:spPr>
          <a:xfrm>
            <a:off x="0" y="4857751"/>
            <a:ext cx="12192000" cy="50482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Note: Input partitioning is not sound for all properties but works for robustness verification</a:t>
            </a:r>
          </a:p>
        </p:txBody>
      </p:sp>
      <p:sp>
        <p:nvSpPr>
          <p:cNvPr id="7" name="Slide Number Placeholder 6">
            <a:extLst>
              <a:ext uri="{FF2B5EF4-FFF2-40B4-BE49-F238E27FC236}">
                <a16:creationId xmlns:a16="http://schemas.microsoft.com/office/drawing/2014/main" id="{E9D0E774-446A-449D-8FBF-025D71E89410}"/>
              </a:ext>
            </a:extLst>
          </p:cNvPr>
          <p:cNvSpPr>
            <a:spLocks noGrp="1"/>
          </p:cNvSpPr>
          <p:nvPr>
            <p:ph type="sldNum" sz="quarter" idx="12"/>
          </p:nvPr>
        </p:nvSpPr>
        <p:spPr/>
        <p:txBody>
          <a:bodyPr/>
          <a:lstStyle/>
          <a:p>
            <a:fld id="{B04D6A16-2EE4-45F1-AA2B-446F928CC445}" type="slidenum">
              <a:rPr lang="en-US" smtClean="0"/>
              <a:t>3</a:t>
            </a:fld>
            <a:endParaRPr lang="en-US"/>
          </a:p>
        </p:txBody>
      </p:sp>
    </p:spTree>
    <p:extLst>
      <p:ext uri="{BB962C8B-B14F-4D97-AF65-F5344CB8AC3E}">
        <p14:creationId xmlns:p14="http://schemas.microsoft.com/office/powerpoint/2010/main" val="229822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E4E9F-49C0-42FD-829E-0C0CC45031AF}"/>
              </a:ext>
            </a:extLst>
          </p:cNvPr>
          <p:cNvSpPr>
            <a:spLocks noGrp="1"/>
          </p:cNvSpPr>
          <p:nvPr>
            <p:ph type="title"/>
          </p:nvPr>
        </p:nvSpPr>
        <p:spPr/>
        <p:txBody>
          <a:bodyPr/>
          <a:lstStyle/>
          <a:p>
            <a:r>
              <a:rPr lang="en-US" dirty="0"/>
              <a:t>Results on large benchmarks (1000 test images)</a:t>
            </a:r>
          </a:p>
        </p:txBody>
      </p:sp>
      <p:sp>
        <p:nvSpPr>
          <p:cNvPr id="4" name="Slide Number Placeholder 3">
            <a:extLst>
              <a:ext uri="{FF2B5EF4-FFF2-40B4-BE49-F238E27FC236}">
                <a16:creationId xmlns:a16="http://schemas.microsoft.com/office/drawing/2014/main" id="{2A49B66A-8193-4D98-9526-76D6E594CBC2}"/>
              </a:ext>
            </a:extLst>
          </p:cNvPr>
          <p:cNvSpPr>
            <a:spLocks noGrp="1"/>
          </p:cNvSpPr>
          <p:nvPr>
            <p:ph type="sldNum" sz="quarter" idx="12"/>
          </p:nvPr>
        </p:nvSpPr>
        <p:spPr/>
        <p:txBody>
          <a:bodyPr/>
          <a:lstStyle/>
          <a:p>
            <a:fld id="{35F165E3-8FEA-4791-96E2-AC85ABEE0A45}" type="slidenum">
              <a:rPr lang="en-US" smtClean="0"/>
              <a:pPr/>
              <a:t>30</a:t>
            </a:fld>
            <a:endParaRPr lang="en-US" dirty="0"/>
          </a:p>
        </p:txBody>
      </p:sp>
      <p:graphicFrame>
        <p:nvGraphicFramePr>
          <p:cNvPr id="5" name="Chart 4">
            <a:extLst>
              <a:ext uri="{FF2B5EF4-FFF2-40B4-BE49-F238E27FC236}">
                <a16:creationId xmlns:a16="http://schemas.microsoft.com/office/drawing/2014/main" id="{8DDAEE6F-01EE-442C-80D6-2840DF797BF4}"/>
              </a:ext>
            </a:extLst>
          </p:cNvPr>
          <p:cNvGraphicFramePr/>
          <p:nvPr/>
        </p:nvGraphicFramePr>
        <p:xfrm>
          <a:off x="576516" y="2656435"/>
          <a:ext cx="5080005" cy="3042615"/>
        </p:xfrm>
        <a:graphic>
          <a:graphicData uri="http://schemas.openxmlformats.org/drawingml/2006/chart">
            <c:chart xmlns:c="http://schemas.openxmlformats.org/drawingml/2006/chart" xmlns:r="http://schemas.openxmlformats.org/officeDocument/2006/relationships" r:id="rId2"/>
          </a:graphicData>
        </a:graphic>
      </p:graphicFrame>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60F13BE-661B-43FA-B184-974A2ED2D888}"/>
                  </a:ext>
                </a:extLst>
              </p:cNvPr>
              <p:cNvSpPr txBox="1"/>
              <p:nvPr/>
            </p:nvSpPr>
            <p:spPr>
              <a:xfrm>
                <a:off x="576516" y="1627632"/>
                <a:ext cx="5165062" cy="1754326"/>
              </a:xfrm>
              <a:prstGeom prst="rect">
                <a:avLst/>
              </a:prstGeom>
              <a:noFill/>
            </p:spPr>
            <p:txBody>
              <a:bodyPr wrap="square" rtlCol="0">
                <a:spAutoFit/>
              </a:bodyPr>
              <a:lstStyle/>
              <a:p>
                <a:pPr algn="ctr"/>
                <a:r>
                  <a:rPr lang="en-US" dirty="0"/>
                  <a:t>CIFAR10 ResNet18 (</a:t>
                </a:r>
                <a14:m>
                  <m:oMath xmlns:m="http://schemas.openxmlformats.org/officeDocument/2006/math">
                    <m:r>
                      <a:rPr lang="en-US" b="0" i="1" smtClean="0">
                        <a:latin typeface="Cambria Math" panose="02040503050406030204" pitchFamily="18" charset="0"/>
                      </a:rPr>
                      <m:t>558</m:t>
                    </m:r>
                    <m:r>
                      <a:rPr lang="en-US" b="0" i="1" smtClean="0">
                        <a:latin typeface="Cambria Math" panose="02040503050406030204" pitchFamily="18" charset="0"/>
                      </a:rPr>
                      <m:t>𝐾</m:t>
                    </m:r>
                  </m:oMath>
                </a14:m>
                <a:r>
                  <a:rPr lang="en-US" dirty="0"/>
                  <a:t> neurons, </a:t>
                </a:r>
                <a14:m>
                  <m:oMath xmlns:m="http://schemas.openxmlformats.org/officeDocument/2006/math">
                    <m:r>
                      <a:rPr lang="en-US" b="0" i="1" smtClean="0">
                        <a:latin typeface="Cambria Math" panose="02040503050406030204" pitchFamily="18" charset="0"/>
                      </a:rPr>
                      <m:t>18</m:t>
                    </m:r>
                  </m:oMath>
                </a14:m>
                <a:r>
                  <a:rPr lang="en-US" dirty="0"/>
                  <a:t> layers), </a:t>
                </a:r>
              </a:p>
              <a:p>
                <a:pPr algn="ctr"/>
                <a:r>
                  <a:rPr lang="en-US" dirty="0"/>
                  <a:t>trained with empirical defense (PGD), </a:t>
                </a:r>
              </a:p>
              <a:p>
                <a:pPr algn="ctr"/>
                <a14:m>
                  <m:oMath xmlns:m="http://schemas.openxmlformats.org/officeDocument/2006/math">
                    <m:r>
                      <a:rPr lang="en-US" i="1">
                        <a:latin typeface="Cambria Math" panose="02040503050406030204" pitchFamily="18" charset="0"/>
                      </a:rPr>
                      <m:t>8</m:t>
                    </m:r>
                    <m:r>
                      <a:rPr lang="en-US" b="0" i="1" smtClean="0">
                        <a:latin typeface="Cambria Math" panose="02040503050406030204" pitchFamily="18" charset="0"/>
                      </a:rPr>
                      <m:t>23/1000</m:t>
                    </m:r>
                  </m:oMath>
                </a14:m>
                <a:r>
                  <a:rPr lang="en-US" dirty="0"/>
                  <a:t> test images correctly classified,</a:t>
                </a:r>
              </a:p>
              <a:p>
                <a:pPr algn="ctr"/>
                <a14:m>
                  <m:oMath xmlns:m="http://schemas.openxmlformats.org/officeDocument/2006/math">
                    <m:r>
                      <a:rPr lang="en-US" i="1">
                        <a:latin typeface="Cambria Math" panose="02040503050406030204" pitchFamily="18" charset="0"/>
                      </a:rPr>
                      <m:t>𝜖</m:t>
                    </m:r>
                    <m:r>
                      <a:rPr lang="en-US" i="1">
                        <a:latin typeface="Cambria Math" panose="02040503050406030204" pitchFamily="18" charset="0"/>
                      </a:rPr>
                      <m:t>=0.002</m:t>
                    </m:r>
                  </m:oMath>
                </a14:m>
                <a:r>
                  <a:rPr lang="en-US" dirty="0"/>
                  <a:t>,</a:t>
                </a:r>
              </a:p>
              <a:p>
                <a:pPr algn="ctr"/>
                <a:endParaRPr lang="en-US" dirty="0"/>
              </a:p>
              <a:p>
                <a:pPr algn="ctr"/>
                <a:endParaRPr lang="en-US" dirty="0"/>
              </a:p>
            </p:txBody>
          </p:sp>
        </mc:Choice>
        <mc:Fallback xmlns="">
          <p:sp>
            <p:nvSpPr>
              <p:cNvPr id="6" name="TextBox 5">
                <a:extLst>
                  <a:ext uri="{FF2B5EF4-FFF2-40B4-BE49-F238E27FC236}">
                    <a16:creationId xmlns:a16="http://schemas.microsoft.com/office/drawing/2014/main" id="{760F13BE-661B-43FA-B184-974A2ED2D888}"/>
                  </a:ext>
                </a:extLst>
              </p:cNvPr>
              <p:cNvSpPr txBox="1">
                <a:spLocks noRot="1" noChangeAspect="1" noMove="1" noResize="1" noEditPoints="1" noAdjustHandles="1" noChangeArrowheads="1" noChangeShapeType="1" noTextEdit="1"/>
              </p:cNvSpPr>
              <p:nvPr/>
            </p:nvSpPr>
            <p:spPr>
              <a:xfrm>
                <a:off x="576516" y="1627632"/>
                <a:ext cx="5165062" cy="1754326"/>
              </a:xfrm>
              <a:prstGeom prst="rect">
                <a:avLst/>
              </a:prstGeom>
              <a:blipFill>
                <a:blip r:embed="rId3"/>
                <a:stretch>
                  <a:fillRect t="-1736"/>
                </a:stretch>
              </a:blipFill>
            </p:spPr>
            <p:txBody>
              <a:bodyPr/>
              <a:lstStyle/>
              <a:p>
                <a:r>
                  <a:rPr lang="en-US">
                    <a:noFill/>
                  </a:rPr>
                  <a:t> </a:t>
                </a:r>
              </a:p>
            </p:txBody>
          </p:sp>
        </mc:Fallback>
      </mc:AlternateContent>
      <p:graphicFrame>
        <p:nvGraphicFramePr>
          <p:cNvPr id="7" name="Chart 6">
            <a:extLst>
              <a:ext uri="{FF2B5EF4-FFF2-40B4-BE49-F238E27FC236}">
                <a16:creationId xmlns:a16="http://schemas.microsoft.com/office/drawing/2014/main" id="{5D2C857B-46AD-433E-A2B1-E39587195923}"/>
              </a:ext>
            </a:extLst>
          </p:cNvPr>
          <p:cNvGraphicFramePr/>
          <p:nvPr/>
        </p:nvGraphicFramePr>
        <p:xfrm>
          <a:off x="6784161" y="2656434"/>
          <a:ext cx="5080005" cy="3042615"/>
        </p:xfrm>
        <a:graphic>
          <a:graphicData uri="http://schemas.openxmlformats.org/drawingml/2006/chart">
            <c:chart xmlns:c="http://schemas.openxmlformats.org/drawingml/2006/chart" xmlns:r="http://schemas.openxmlformats.org/officeDocument/2006/relationships" r:id="rId4"/>
          </a:graphicData>
        </a:graphic>
      </p:graphicFrame>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CBD4784-CD19-4990-91E6-45BBC03BD8EC}"/>
                  </a:ext>
                </a:extLst>
              </p:cNvPr>
              <p:cNvSpPr txBox="1"/>
              <p:nvPr/>
            </p:nvSpPr>
            <p:spPr>
              <a:xfrm>
                <a:off x="6832024" y="1620540"/>
                <a:ext cx="5165062" cy="1754326"/>
              </a:xfrm>
              <a:prstGeom prst="rect">
                <a:avLst/>
              </a:prstGeom>
              <a:noFill/>
            </p:spPr>
            <p:txBody>
              <a:bodyPr wrap="square" rtlCol="0">
                <a:spAutoFit/>
              </a:bodyPr>
              <a:lstStyle/>
              <a:p>
                <a:pPr algn="ctr"/>
                <a:r>
                  <a:rPr lang="en-US" dirty="0"/>
                  <a:t>CIFAR10 ResNet34 (</a:t>
                </a:r>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67</m:t>
                    </m:r>
                    <m:r>
                      <a:rPr lang="en-US" b="0" i="1" smtClean="0">
                        <a:latin typeface="Cambria Math" panose="02040503050406030204" pitchFamily="18" charset="0"/>
                      </a:rPr>
                      <m:t>𝐾</m:t>
                    </m:r>
                  </m:oMath>
                </a14:m>
                <a:r>
                  <a:rPr lang="en-US" dirty="0"/>
                  <a:t> neurons, </a:t>
                </a:r>
                <a14:m>
                  <m:oMath xmlns:m="http://schemas.openxmlformats.org/officeDocument/2006/math">
                    <m:r>
                      <a:rPr lang="en-US" b="0" i="1" smtClean="0">
                        <a:latin typeface="Cambria Math" panose="02040503050406030204" pitchFamily="18" charset="0"/>
                      </a:rPr>
                      <m:t>34</m:t>
                    </m:r>
                  </m:oMath>
                </a14:m>
                <a:r>
                  <a:rPr lang="en-US" dirty="0"/>
                  <a:t> layers), </a:t>
                </a:r>
              </a:p>
              <a:p>
                <a:pPr algn="ctr"/>
                <a:r>
                  <a:rPr lang="en-US" dirty="0"/>
                  <a:t>trained with provable defense (</a:t>
                </a:r>
                <a:r>
                  <a:rPr lang="en-US" dirty="0" err="1"/>
                  <a:t>DiffAI</a:t>
                </a:r>
                <a:r>
                  <a:rPr lang="en-US" dirty="0"/>
                  <a:t>), </a:t>
                </a:r>
              </a:p>
              <a:p>
                <a:pPr algn="ctr"/>
                <a14:m>
                  <m:oMath xmlns:m="http://schemas.openxmlformats.org/officeDocument/2006/math">
                    <m:r>
                      <a:rPr lang="en-US" i="1">
                        <a:latin typeface="Cambria Math" panose="02040503050406030204" pitchFamily="18" charset="0"/>
                      </a:rPr>
                      <m:t>3</m:t>
                    </m:r>
                    <m:r>
                      <a:rPr lang="en-US" b="0" i="1" smtClean="0">
                        <a:latin typeface="Cambria Math" panose="02040503050406030204" pitchFamily="18" charset="0"/>
                      </a:rPr>
                      <m:t>56/1000</m:t>
                    </m:r>
                  </m:oMath>
                </a14:m>
                <a:r>
                  <a:rPr lang="en-US" dirty="0"/>
                  <a:t> test images correctly classified,</a:t>
                </a:r>
              </a:p>
              <a:p>
                <a:pPr algn="ctr"/>
                <a14:m>
                  <m:oMath xmlns:m="http://schemas.openxmlformats.org/officeDocument/2006/math">
                    <m:r>
                      <a:rPr lang="en-US" i="1">
                        <a:latin typeface="Cambria Math" panose="02040503050406030204" pitchFamily="18" charset="0"/>
                      </a:rPr>
                      <m:t>𝜖</m:t>
                    </m:r>
                    <m:r>
                      <a:rPr lang="en-US" i="1">
                        <a:latin typeface="Cambria Math" panose="02040503050406030204" pitchFamily="18" charset="0"/>
                      </a:rPr>
                      <m:t>=0.03</m:t>
                    </m:r>
                  </m:oMath>
                </a14:m>
                <a:r>
                  <a:rPr lang="en-US" dirty="0"/>
                  <a:t>,</a:t>
                </a:r>
              </a:p>
              <a:p>
                <a:pPr algn="ctr"/>
                <a:endParaRPr lang="en-US" dirty="0"/>
              </a:p>
              <a:p>
                <a:pPr algn="ctr"/>
                <a:endParaRPr lang="en-US" dirty="0"/>
              </a:p>
            </p:txBody>
          </p:sp>
        </mc:Choice>
        <mc:Fallback xmlns="">
          <p:sp>
            <p:nvSpPr>
              <p:cNvPr id="9" name="TextBox 8">
                <a:extLst>
                  <a:ext uri="{FF2B5EF4-FFF2-40B4-BE49-F238E27FC236}">
                    <a16:creationId xmlns:a16="http://schemas.microsoft.com/office/drawing/2014/main" id="{6CBD4784-CD19-4990-91E6-45BBC03BD8EC}"/>
                  </a:ext>
                </a:extLst>
              </p:cNvPr>
              <p:cNvSpPr txBox="1">
                <a:spLocks noRot="1" noChangeAspect="1" noMove="1" noResize="1" noEditPoints="1" noAdjustHandles="1" noChangeArrowheads="1" noChangeShapeType="1" noTextEdit="1"/>
              </p:cNvSpPr>
              <p:nvPr/>
            </p:nvSpPr>
            <p:spPr>
              <a:xfrm>
                <a:off x="6832024" y="1620540"/>
                <a:ext cx="5165062" cy="1754326"/>
              </a:xfrm>
              <a:prstGeom prst="rect">
                <a:avLst/>
              </a:prstGeom>
              <a:blipFill>
                <a:blip r:embed="rId5"/>
                <a:stretch>
                  <a:fillRect t="-2083"/>
                </a:stretch>
              </a:blipFill>
            </p:spPr>
            <p:txBody>
              <a:bodyPr/>
              <a:lstStyle/>
              <a:p>
                <a:r>
                  <a:rPr lang="en-US">
                    <a:noFill/>
                  </a:rPr>
                  <a:t> </a:t>
                </a:r>
              </a:p>
            </p:txBody>
          </p:sp>
        </mc:Fallback>
      </mc:AlternateContent>
    </p:spTree>
    <p:extLst>
      <p:ext uri="{BB962C8B-B14F-4D97-AF65-F5344CB8AC3E}">
        <p14:creationId xmlns:p14="http://schemas.microsoft.com/office/powerpoint/2010/main" val="1388990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489CE-19E4-49E1-BE27-C2DA0E362067}"/>
              </a:ext>
            </a:extLst>
          </p:cNvPr>
          <p:cNvSpPr>
            <a:spLocks noGrp="1"/>
          </p:cNvSpPr>
          <p:nvPr>
            <p:ph type="title"/>
          </p:nvPr>
        </p:nvSpPr>
        <p:spPr>
          <a:xfrm>
            <a:off x="838198" y="978408"/>
            <a:ext cx="4607052" cy="1106424"/>
          </a:xfrm>
        </p:spPr>
        <p:txBody>
          <a:bodyPr vert="horz" lIns="91440" tIns="45720" rIns="91440" bIns="45720" rtlCol="0" anchor="ctr">
            <a:normAutofit/>
          </a:bodyPr>
          <a:lstStyle/>
          <a:p>
            <a:r>
              <a:rPr lang="en-US" sz="2900" kern="1200">
                <a:solidFill>
                  <a:schemeClr val="tx1"/>
                </a:solidFill>
                <a:latin typeface="+mj-lt"/>
                <a:ea typeface="+mj-ea"/>
                <a:cs typeface="+mj-cs"/>
              </a:rPr>
              <a:t>Results for autonomous driving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6E181BC-F3C0-49B0-A796-261F8CEE3BA5}"/>
                  </a:ext>
                </a:extLst>
              </p:cNvPr>
              <p:cNvSpPr txBox="1"/>
              <p:nvPr/>
            </p:nvSpPr>
            <p:spPr>
              <a:xfrm>
                <a:off x="841246" y="2368296"/>
                <a:ext cx="4607052" cy="3502152"/>
              </a:xfrm>
              <a:prstGeom prst="rect">
                <a:avLst/>
              </a:prstGeom>
            </p:spPr>
            <p:txBody>
              <a:bodyPr vert="horz" lIns="91440" tIns="45720" rIns="91440" bIns="45720" rtlCol="0">
                <a:normAutofit/>
              </a:bodyPr>
              <a:lstStyle/>
              <a:p>
                <a:pPr indent="-228600" defTabSz="914400">
                  <a:lnSpc>
                    <a:spcPct val="90000"/>
                  </a:lnSpc>
                  <a:spcAft>
                    <a:spcPts val="600"/>
                  </a:spcAft>
                  <a:buFont typeface="Arial" panose="020B0604020202020204" pitchFamily="34" charset="0"/>
                  <a:buChar char="•"/>
                </a:pPr>
                <a:r>
                  <a:rPr lang="en-US"/>
                  <a:t>Udacity autonomous driving dataset</a:t>
                </a:r>
              </a:p>
              <a:p>
                <a:pPr indent="-228600" defTabSz="914400">
                  <a:lnSpc>
                    <a:spcPct val="90000"/>
                  </a:lnSpc>
                  <a:spcAft>
                    <a:spcPts val="600"/>
                  </a:spcAft>
                  <a:buFont typeface="Arial" panose="020B0604020202020204" pitchFamily="34" charset="0"/>
                  <a:buChar char="•"/>
                </a:pPr>
                <a:r>
                  <a:rPr lang="en-US"/>
                  <a:t>CNN architecture from NVIDIA</a:t>
                </a:r>
              </a:p>
              <a:p>
                <a:pPr indent="-228600" defTabSz="914400">
                  <a:lnSpc>
                    <a:spcPct val="90000"/>
                  </a:lnSpc>
                  <a:spcAft>
                    <a:spcPts val="600"/>
                  </a:spcAft>
                  <a:buFont typeface="Arial" panose="020B0604020202020204" pitchFamily="34" charset="0"/>
                  <a:buChar char="•"/>
                </a:pPr>
                <a:r>
                  <a:rPr lang="en-US"/>
                  <a:t>&gt;100K neurons and &gt;27m connections</a:t>
                </a:r>
              </a:p>
              <a:p>
                <a:pPr indent="-228600" defTabSz="914400">
                  <a:lnSpc>
                    <a:spcPct val="90000"/>
                  </a:lnSpc>
                  <a:spcAft>
                    <a:spcPts val="600"/>
                  </a:spcAft>
                  <a:buFont typeface="Arial" panose="020B0604020202020204" pitchFamily="34" charset="0"/>
                  <a:buChar char="•"/>
                </a:pPr>
                <a:r>
                  <a:rPr lang="en-US"/>
                  <a:t>Input size (</a:t>
                </a:r>
                <a14:m>
                  <m:oMath xmlns:m="http://schemas.openxmlformats.org/officeDocument/2006/math">
                    <m:r>
                      <a:rPr lang="en-US" b="0" i="1">
                        <a:latin typeface="Cambria Math" panose="02040503050406030204" pitchFamily="18" charset="0"/>
                      </a:rPr>
                      <m:t>3×66×200</m:t>
                    </m:r>
                  </m:oMath>
                </a14:m>
                <a:r>
                  <a:rPr lang="en-US"/>
                  <a:t>)</a:t>
                </a:r>
              </a:p>
              <a:p>
                <a:pPr indent="-228600" defTabSz="914400">
                  <a:lnSpc>
                    <a:spcPct val="90000"/>
                  </a:lnSpc>
                  <a:spcAft>
                    <a:spcPts val="600"/>
                  </a:spcAft>
                  <a:buFont typeface="Arial" panose="020B0604020202020204" pitchFamily="34" charset="0"/>
                  <a:buChar char="•"/>
                </a:pPr>
                <a14:m>
                  <m:oMath xmlns:m="http://schemas.openxmlformats.org/officeDocument/2006/math">
                    <m:sSub>
                      <m:sSubPr>
                        <m:ctrlPr>
                          <a:rPr lang="en-US" i="1">
                            <a:latin typeface="Cambria Math" panose="02040503050406030204" pitchFamily="18" charset="0"/>
                          </a:rPr>
                        </m:ctrlPr>
                      </m:sSubPr>
                      <m:e>
                        <m:r>
                          <a:rPr lang="en-US" b="0" i="1">
                            <a:latin typeface="Cambria Math" panose="02040503050406030204" pitchFamily="18" charset="0"/>
                          </a:rPr>
                          <m:t>𝐿</m:t>
                        </m:r>
                      </m:e>
                      <m:sub>
                        <m:r>
                          <a:rPr lang="en-US" b="0" i="1">
                            <a:latin typeface="Cambria Math" panose="02040503050406030204" pitchFamily="18" charset="0"/>
                          </a:rPr>
                          <m:t>∞</m:t>
                        </m:r>
                      </m:sub>
                    </m:sSub>
                  </m:oMath>
                </a14:m>
                <a:r>
                  <a:rPr lang="en-US"/>
                  <a:t>-perturbation with </a:t>
                </a:r>
                <a14:m>
                  <m:oMath xmlns:m="http://schemas.openxmlformats.org/officeDocument/2006/math">
                    <m:r>
                      <a:rPr lang="en-US" b="0" i="1">
                        <a:latin typeface="Cambria Math" panose="02040503050406030204" pitchFamily="18" charset="0"/>
                      </a:rPr>
                      <m:t>𝜖</m:t>
                    </m:r>
                    <m:r>
                      <a:rPr lang="en-US" b="0" i="1">
                        <a:latin typeface="Cambria Math" panose="02040503050406030204" pitchFamily="18" charset="0"/>
                      </a:rPr>
                      <m:t>=</m:t>
                    </m:r>
                    <m:f>
                      <m:fPr>
                        <m:ctrlPr>
                          <a:rPr lang="en-US" b="0" i="1">
                            <a:latin typeface="Cambria Math" panose="02040503050406030204" pitchFamily="18" charset="0"/>
                          </a:rPr>
                        </m:ctrlPr>
                      </m:fPr>
                      <m:num>
                        <m:r>
                          <a:rPr lang="en-US" b="0" i="1">
                            <a:latin typeface="Cambria Math" panose="02040503050406030204" pitchFamily="18" charset="0"/>
                          </a:rPr>
                          <m:t>2</m:t>
                        </m:r>
                      </m:num>
                      <m:den>
                        <m:r>
                          <a:rPr lang="en-US" b="0" i="1">
                            <a:latin typeface="Cambria Math" panose="02040503050406030204" pitchFamily="18" charset="0"/>
                          </a:rPr>
                          <m:t>255</m:t>
                        </m:r>
                      </m:den>
                    </m:f>
                  </m:oMath>
                </a14:m>
                <a:endParaRPr lang="en-US" b="0"/>
              </a:p>
              <a:p>
                <a:pPr indent="-228600" defTabSz="914400">
                  <a:lnSpc>
                    <a:spcPct val="90000"/>
                  </a:lnSpc>
                  <a:spcAft>
                    <a:spcPts val="600"/>
                  </a:spcAft>
                  <a:buFont typeface="Arial" panose="020B0604020202020204" pitchFamily="34" charset="0"/>
                  <a:buChar char="•"/>
                </a:pPr>
                <a:r>
                  <a:rPr lang="en-US"/>
                  <a:t>The target steering angle is in green, the predicted one is in blue.</a:t>
                </a:r>
              </a:p>
              <a:p>
                <a:pPr indent="-228600" defTabSz="914400">
                  <a:lnSpc>
                    <a:spcPct val="90000"/>
                  </a:lnSpc>
                  <a:spcAft>
                    <a:spcPts val="600"/>
                  </a:spcAft>
                  <a:buFont typeface="Arial" panose="020B0604020202020204" pitchFamily="34" charset="0"/>
                  <a:buChar char="•"/>
                </a:pPr>
                <a:r>
                  <a:rPr lang="en-US"/>
                  <a:t>The empirical bounds are in red</a:t>
                </a:r>
              </a:p>
              <a:p>
                <a:pPr indent="-228600" defTabSz="914400">
                  <a:lnSpc>
                    <a:spcPct val="90000"/>
                  </a:lnSpc>
                  <a:spcAft>
                    <a:spcPts val="600"/>
                  </a:spcAft>
                  <a:buFont typeface="Arial" panose="020B0604020202020204" pitchFamily="34" charset="0"/>
                  <a:buChar char="•"/>
                </a:pPr>
                <a:r>
                  <a:rPr lang="en-US"/>
                  <a:t>The certified bounds are in shaded blue</a:t>
                </a:r>
              </a:p>
            </p:txBody>
          </p:sp>
        </mc:Choice>
        <mc:Fallback xmlns="">
          <p:sp>
            <p:nvSpPr>
              <p:cNvPr id="5" name="TextBox 4">
                <a:extLst>
                  <a:ext uri="{FF2B5EF4-FFF2-40B4-BE49-F238E27FC236}">
                    <a16:creationId xmlns:a16="http://schemas.microsoft.com/office/drawing/2014/main" id="{36E181BC-F3C0-49B0-A796-261F8CEE3BA5}"/>
                  </a:ext>
                </a:extLst>
              </p:cNvPr>
              <p:cNvSpPr txBox="1">
                <a:spLocks noRot="1" noChangeAspect="1" noMove="1" noResize="1" noEditPoints="1" noAdjustHandles="1" noChangeArrowheads="1" noChangeShapeType="1" noTextEdit="1"/>
              </p:cNvSpPr>
              <p:nvPr/>
            </p:nvSpPr>
            <p:spPr>
              <a:xfrm>
                <a:off x="841246" y="2368296"/>
                <a:ext cx="4607052" cy="3502152"/>
              </a:xfrm>
              <a:prstGeom prst="rect">
                <a:avLst/>
              </a:prstGeom>
              <a:blipFill>
                <a:blip r:embed="rId2"/>
                <a:stretch>
                  <a:fillRect l="-1058" t="-1742"/>
                </a:stretch>
              </a:blipFill>
            </p:spPr>
            <p:txBody>
              <a:bodyPr/>
              <a:lstStyle/>
              <a:p>
                <a:r>
                  <a:rPr lang="en-US">
                    <a:noFill/>
                  </a:rPr>
                  <a:t> </a:t>
                </a:r>
              </a:p>
            </p:txBody>
          </p:sp>
        </mc:Fallback>
      </mc:AlternateContent>
      <p:pic>
        <p:nvPicPr>
          <p:cNvPr id="9" name="Picture 8" descr="A screenshot of a video game&#10;&#10;Description automatically generated with low confidence">
            <a:extLst>
              <a:ext uri="{FF2B5EF4-FFF2-40B4-BE49-F238E27FC236}">
                <a16:creationId xmlns:a16="http://schemas.microsoft.com/office/drawing/2014/main" id="{137BADC3-7D67-4A0E-B516-6059FA520FCD}"/>
              </a:ext>
            </a:extLst>
          </p:cNvPr>
          <p:cNvPicPr>
            <a:picLocks noChangeAspect="1"/>
          </p:cNvPicPr>
          <p:nvPr/>
        </p:nvPicPr>
        <p:blipFill rotWithShape="1">
          <a:blip r:embed="rId3">
            <a:extLst>
              <a:ext uri="{28A0092B-C50C-407E-A947-70E740481C1C}">
                <a14:useLocalDpi xmlns:a14="http://schemas.microsoft.com/office/drawing/2010/main" val="0"/>
              </a:ext>
            </a:extLst>
          </a:blip>
          <a:srcRect l="18236" r="2" b="2"/>
          <a:stretch/>
        </p:blipFill>
        <p:spPr>
          <a:xfrm>
            <a:off x="6324599" y="10"/>
            <a:ext cx="5457817" cy="3337549"/>
          </a:xfrm>
          <a:prstGeom prst="rect">
            <a:avLst/>
          </a:prstGeom>
        </p:spPr>
      </p:pic>
      <p:pic>
        <p:nvPicPr>
          <p:cNvPr id="7" name="Picture 6" descr="A picture containing text, dark, image, colorful&#10;&#10;Description automatically generated">
            <a:extLst>
              <a:ext uri="{FF2B5EF4-FFF2-40B4-BE49-F238E27FC236}">
                <a16:creationId xmlns:a16="http://schemas.microsoft.com/office/drawing/2014/main" id="{40D2C634-5A26-4B8B-8D18-FAF2A224528E}"/>
              </a:ext>
            </a:extLst>
          </p:cNvPr>
          <p:cNvPicPr>
            <a:picLocks noChangeAspect="1"/>
          </p:cNvPicPr>
          <p:nvPr/>
        </p:nvPicPr>
        <p:blipFill rotWithShape="1">
          <a:blip r:embed="rId4">
            <a:extLst>
              <a:ext uri="{28A0092B-C50C-407E-A947-70E740481C1C}">
                <a14:useLocalDpi xmlns:a14="http://schemas.microsoft.com/office/drawing/2010/main" val="0"/>
              </a:ext>
            </a:extLst>
          </a:blip>
          <a:srcRect l="16431" r="1806" b="1"/>
          <a:stretch/>
        </p:blipFill>
        <p:spPr>
          <a:xfrm>
            <a:off x="6324590" y="3520439"/>
            <a:ext cx="5457817" cy="3337561"/>
          </a:xfrm>
          <a:prstGeom prst="rect">
            <a:avLst/>
          </a:prstGeom>
        </p:spPr>
      </p:pic>
      <p:sp>
        <p:nvSpPr>
          <p:cNvPr id="4" name="Slide Number Placeholder 3">
            <a:extLst>
              <a:ext uri="{FF2B5EF4-FFF2-40B4-BE49-F238E27FC236}">
                <a16:creationId xmlns:a16="http://schemas.microsoft.com/office/drawing/2014/main" id="{AB6F7FC2-0C42-4070-BFD7-133DB8BE80B8}"/>
              </a:ext>
            </a:extLst>
          </p:cNvPr>
          <p:cNvSpPr>
            <a:spLocks noGrp="1"/>
          </p:cNvSpPr>
          <p:nvPr>
            <p:ph type="sldNum" sz="quarter" idx="12"/>
          </p:nvPr>
        </p:nvSpPr>
        <p:spPr>
          <a:xfrm>
            <a:off x="9755045" y="6356349"/>
            <a:ext cx="1598757" cy="365125"/>
          </a:xfrm>
        </p:spPr>
        <p:txBody>
          <a:bodyPr vert="horz" lIns="91440" tIns="45720" rIns="91440" bIns="45720" rtlCol="0" anchor="ctr">
            <a:normAutofit/>
          </a:bodyPr>
          <a:lstStyle/>
          <a:p>
            <a:pPr defTabSz="914400">
              <a:spcAft>
                <a:spcPts val="600"/>
              </a:spcAft>
            </a:pPr>
            <a:fld id="{35F165E3-8FEA-4791-96E2-AC85ABEE0A45}" type="slidenum">
              <a:rPr lang="en-US">
                <a:solidFill>
                  <a:schemeClr val="bg1"/>
                </a:solidFill>
              </a:rPr>
              <a:pPr defTabSz="914400">
                <a:spcAft>
                  <a:spcPts val="600"/>
                </a:spcAft>
              </a:pPr>
              <a:t>31</a:t>
            </a:fld>
            <a:endParaRPr lang="en-US">
              <a:solidFill>
                <a:schemeClr val="bg1"/>
              </a:solidFill>
            </a:endParaRPr>
          </a:p>
        </p:txBody>
      </p:sp>
    </p:spTree>
    <p:extLst>
      <p:ext uri="{BB962C8B-B14F-4D97-AF65-F5344CB8AC3E}">
        <p14:creationId xmlns:p14="http://schemas.microsoft.com/office/powerpoint/2010/main" val="903702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32F30-C7EA-490E-AAAE-F8A3E0EAA454}"/>
              </a:ext>
            </a:extLst>
          </p:cNvPr>
          <p:cNvSpPr>
            <a:spLocks noGrp="1"/>
          </p:cNvSpPr>
          <p:nvPr>
            <p:ph type="title"/>
          </p:nvPr>
        </p:nvSpPr>
        <p:spPr>
          <a:xfrm>
            <a:off x="36576" y="36576"/>
            <a:ext cx="12186006" cy="1325563"/>
          </a:xfrm>
        </p:spPr>
        <p:txBody>
          <a:bodyPr>
            <a:normAutofit/>
          </a:bodyPr>
          <a:lstStyle/>
          <a:p>
            <a:r>
              <a:rPr lang="en-US" sz="3600" dirty="0"/>
              <a:t>Certification against geometric transformations </a:t>
            </a:r>
            <a:endParaRPr lang="en-US" sz="2800" dirty="0"/>
          </a:p>
        </p:txBody>
      </p:sp>
      <p:pic>
        <p:nvPicPr>
          <p:cNvPr id="5" name="Picture 4">
            <a:extLst>
              <a:ext uri="{FF2B5EF4-FFF2-40B4-BE49-F238E27FC236}">
                <a16:creationId xmlns:a16="http://schemas.microsoft.com/office/drawing/2014/main" id="{E2C4F6AF-0842-4688-AF6A-194D217A5F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1328" y="2211950"/>
            <a:ext cx="914400" cy="914400"/>
          </a:xfrm>
          <a:prstGeom prst="rect">
            <a:avLst/>
          </a:prstGeom>
          <a:ln>
            <a:noFill/>
          </a:ln>
          <a:effectLst>
            <a:outerShdw blurRad="292100" dist="139700" dir="2700000" algn="tl" rotWithShape="0">
              <a:srgbClr val="333333">
                <a:alpha val="65000"/>
              </a:srgbClr>
            </a:outerShdw>
          </a:effectLst>
        </p:spPr>
      </p:pic>
      <mc:AlternateContent xmlns:mc="http://schemas.openxmlformats.org/markup-compatibility/2006">
        <mc:Choice xmlns:am3d="http://schemas.microsoft.com/office/drawing/2017/model3d" Requires="am3d">
          <p:graphicFrame>
            <p:nvGraphicFramePr>
              <p:cNvPr id="10" name="3D Model 9" descr="Rhombicuboctahedron Blue">
                <a:extLst>
                  <a:ext uri="{FF2B5EF4-FFF2-40B4-BE49-F238E27FC236}">
                    <a16:creationId xmlns:a16="http://schemas.microsoft.com/office/drawing/2014/main" id="{13574099-E985-4DBE-AF8F-441EBC039EF0}"/>
                  </a:ext>
                </a:extLst>
              </p:cNvPr>
              <p:cNvGraphicFramePr>
                <a:graphicFrameLocks noChangeAspect="1"/>
              </p:cNvGraphicFramePr>
              <p:nvPr/>
            </p:nvGraphicFramePr>
            <p:xfrm>
              <a:off x="8831313" y="1306721"/>
              <a:ext cx="2787576" cy="2749519"/>
            </p:xfrm>
            <a:graphic>
              <a:graphicData uri="http://schemas.microsoft.com/office/drawing/2017/model3d">
                <am3d:model3d r:embed="rId3">
                  <am3d:spPr>
                    <a:xfrm>
                      <a:off x="0" y="0"/>
                      <a:ext cx="2787576" cy="2749519"/>
                    </a:xfrm>
                    <a:prstGeom prst="rect">
                      <a:avLst/>
                    </a:prstGeom>
                  </am3d:spPr>
                  <am3d:camera>
                    <am3d:pos x="0" y="0" z="81469202"/>
                    <am3d:up dx="0" dy="36000000" dz="0"/>
                    <am3d:lookAt x="0" y="0" z="0"/>
                    <am3d:perspective fov="2700000"/>
                  </am3d:camera>
                  <am3d:trans>
                    <am3d:meterPerModelUnit n="105326" d="1000000"/>
                    <am3d:preTrans dx="0" dy="-18055410" dz="0"/>
                    <am3d:scale>
                      <am3d:sx n="1000000" d="1000000"/>
                      <am3d:sy n="1000000" d="1000000"/>
                      <am3d:sz n="1000000" d="1000000"/>
                    </am3d:scale>
                    <am3d:rot ax="8700000" ay="1800000" az="9600000"/>
                    <am3d:postTrans dx="0" dy="0" dz="0"/>
                  </am3d:trans>
                  <am3d:raster rName="Office3DRenderer" rVer="16.0.8326">
                    <am3d:blip r:embed="rId4"/>
                  </am3d:raster>
                  <am3d:objViewport viewportSz="4347855"/>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10" name="3D Model 9" descr="Rhombicuboctahedron Blue">
                <a:extLst>
                  <a:ext uri="{FF2B5EF4-FFF2-40B4-BE49-F238E27FC236}">
                    <a16:creationId xmlns:a16="http://schemas.microsoft.com/office/drawing/2014/main" id="{13574099-E985-4DBE-AF8F-441EBC039EF0}"/>
                  </a:ext>
                </a:extLst>
              </p:cNvPr>
              <p:cNvPicPr>
                <a:picLocks noGrp="1" noRot="1" noChangeAspect="1" noMove="1" noResize="1" noEditPoints="1" noAdjustHandles="1" noChangeArrowheads="1" noChangeShapeType="1" noCrop="1"/>
              </p:cNvPicPr>
              <p:nvPr/>
            </p:nvPicPr>
            <p:blipFill>
              <a:blip r:embed="rId4"/>
              <a:stretch>
                <a:fillRect/>
              </a:stretch>
            </p:blipFill>
            <p:spPr>
              <a:xfrm>
                <a:off x="8831313" y="1306721"/>
                <a:ext cx="2787576" cy="2749519"/>
              </a:xfrm>
              <a:prstGeom prst="rect">
                <a:avLst/>
              </a:prstGeom>
            </p:spPr>
          </p:pic>
        </mc:Fallback>
      </mc:AlternateContent>
      <p:pic>
        <p:nvPicPr>
          <p:cNvPr id="15" name="Picture 14">
            <a:extLst>
              <a:ext uri="{FF2B5EF4-FFF2-40B4-BE49-F238E27FC236}">
                <a16:creationId xmlns:a16="http://schemas.microsoft.com/office/drawing/2014/main" id="{4174F547-500E-4203-AC32-A8FF41548B4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838129" y="2035589"/>
            <a:ext cx="457200" cy="457200"/>
          </a:xfrm>
          <a:prstGeom prst="rect">
            <a:avLst/>
          </a:prstGeom>
          <a:ln>
            <a:noFill/>
          </a:ln>
          <a:effectLst>
            <a:outerShdw blurRad="292100" dist="139700" dir="2700000" algn="tl" rotWithShape="0">
              <a:srgbClr val="333333">
                <a:alpha val="65000"/>
              </a:srgbClr>
            </a:outerShdw>
          </a:effectLst>
        </p:spPr>
      </p:pic>
      <p:pic>
        <p:nvPicPr>
          <p:cNvPr id="16" name="Picture 15">
            <a:extLst>
              <a:ext uri="{FF2B5EF4-FFF2-40B4-BE49-F238E27FC236}">
                <a16:creationId xmlns:a16="http://schemas.microsoft.com/office/drawing/2014/main" id="{C9B9DA98-60D8-4A56-809E-CE999E53A7C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103864" y="2959608"/>
            <a:ext cx="304800" cy="304800"/>
          </a:xfrm>
          <a:prstGeom prst="rect">
            <a:avLst/>
          </a:prstGeom>
          <a:ln>
            <a:noFill/>
          </a:ln>
          <a:effectLst>
            <a:outerShdw blurRad="292100" dist="139700" dir="2700000" algn="tl" rotWithShape="0">
              <a:srgbClr val="333333">
                <a:alpha val="65000"/>
              </a:srgbClr>
            </a:outerShdw>
          </a:effectLst>
        </p:spPr>
      </p:pic>
      <p:sp>
        <p:nvSpPr>
          <p:cNvPr id="18" name="Slide Number Placeholder 17">
            <a:extLst>
              <a:ext uri="{FF2B5EF4-FFF2-40B4-BE49-F238E27FC236}">
                <a16:creationId xmlns:a16="http://schemas.microsoft.com/office/drawing/2014/main" id="{C3DCB9CC-5F78-4984-BBED-00A64D548B5C}"/>
              </a:ext>
            </a:extLst>
          </p:cNvPr>
          <p:cNvSpPr>
            <a:spLocks noGrp="1"/>
          </p:cNvSpPr>
          <p:nvPr>
            <p:ph type="sldNum" sz="quarter" idx="12"/>
          </p:nvPr>
        </p:nvSpPr>
        <p:spPr/>
        <p:txBody>
          <a:bodyPr/>
          <a:lstStyle/>
          <a:p>
            <a:fld id="{35F165E3-8FEA-4791-96E2-AC85ABEE0A45}" type="slidenum">
              <a:rPr lang="en-US" smtClean="0"/>
              <a:pPr/>
              <a:t>32</a:t>
            </a:fld>
            <a:endParaRPr lang="en-US" dirty="0"/>
          </a:p>
        </p:txBody>
      </p:sp>
      <p:sp>
        <p:nvSpPr>
          <p:cNvPr id="27" name="Right Arrow 23">
            <a:extLst>
              <a:ext uri="{FF2B5EF4-FFF2-40B4-BE49-F238E27FC236}">
                <a16:creationId xmlns:a16="http://schemas.microsoft.com/office/drawing/2014/main" id="{078B0A33-0C60-4D96-9360-0A5CD3FC3FE5}"/>
              </a:ext>
            </a:extLst>
          </p:cNvPr>
          <p:cNvSpPr/>
          <p:nvPr/>
        </p:nvSpPr>
        <p:spPr>
          <a:xfrm>
            <a:off x="2300558" y="2546522"/>
            <a:ext cx="1828800" cy="28883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5DDA61C-18BC-4490-8901-4A21E8990A3F}"/>
                  </a:ext>
                </a:extLst>
              </p:cNvPr>
              <p:cNvSpPr txBox="1"/>
              <p:nvPr/>
            </p:nvSpPr>
            <p:spPr>
              <a:xfrm>
                <a:off x="4759062" y="4157329"/>
                <a:ext cx="130783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oMath>
                  </m:oMathPara>
                </a14:m>
                <a:endParaRPr lang="en-US" sz="2400" dirty="0"/>
              </a:p>
            </p:txBody>
          </p:sp>
        </mc:Choice>
        <mc:Fallback xmlns="">
          <p:sp>
            <p:nvSpPr>
              <p:cNvPr id="28" name="TextBox 27">
                <a:extLst>
                  <a:ext uri="{FF2B5EF4-FFF2-40B4-BE49-F238E27FC236}">
                    <a16:creationId xmlns:a16="http://schemas.microsoft.com/office/drawing/2014/main" id="{35DDA61C-18BC-4490-8901-4A21E8990A3F}"/>
                  </a:ext>
                </a:extLst>
              </p:cNvPr>
              <p:cNvSpPr txBox="1">
                <a:spLocks noRot="1" noChangeAspect="1" noMove="1" noResize="1" noEditPoints="1" noAdjustHandles="1" noChangeArrowheads="1" noChangeShapeType="1" noTextEdit="1"/>
              </p:cNvSpPr>
              <p:nvPr/>
            </p:nvSpPr>
            <p:spPr>
              <a:xfrm>
                <a:off x="4759062" y="4157329"/>
                <a:ext cx="1307835" cy="461665"/>
              </a:xfrm>
              <a:prstGeom prst="rect">
                <a:avLst/>
              </a:prstGeom>
              <a:blipFill>
                <a:blip r:embed="rId11"/>
                <a:stretch>
                  <a:fillRect b="-157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4AC3CF8-5FA2-4ED6-A333-7101887E8CD8}"/>
                  </a:ext>
                </a:extLst>
              </p:cNvPr>
              <p:cNvSpPr txBox="1"/>
              <p:nvPr/>
            </p:nvSpPr>
            <p:spPr>
              <a:xfrm>
                <a:off x="2295884" y="1964794"/>
                <a:ext cx="2358686" cy="652551"/>
              </a:xfrm>
              <a:prstGeom prst="rect">
                <a:avLst/>
              </a:prstGeom>
              <a:noFill/>
            </p:spPr>
            <p:txBody>
              <a:bodyPr wrap="square" rtlCol="0">
                <a:spAutoFit/>
              </a:bodyPr>
              <a:lstStyle/>
              <a:p>
                <a:r>
                  <a:rPr lang="en-US" dirty="0"/>
                  <a:t>Rotate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charset="0"/>
                          </a:rPr>
                          <m:t>𝐼</m:t>
                        </m:r>
                      </m:e>
                      <m:sub>
                        <m:r>
                          <a:rPr lang="en-US" b="0" i="1" smtClean="0">
                            <a:latin typeface="Cambria Math" charset="0"/>
                          </a:rPr>
                          <m:t>0</m:t>
                        </m:r>
                      </m:sub>
                    </m:sSub>
                  </m:oMath>
                </a14:m>
                <a:r>
                  <a:rPr lang="en-US" dirty="0"/>
                  <a:t> between</a:t>
                </a:r>
              </a:p>
              <a:p>
                <a:r>
                  <a:rPr lang="en-US" dirty="0"/>
                  <a: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it-IT" i="1" smtClean="0">
                            <a:latin typeface="Cambria Math" charset="0"/>
                            <a:ea typeface="Cambria Math" charset="0"/>
                            <a:cs typeface="Cambria Math" charset="0"/>
                          </a:rPr>
                          <m:t>°</m:t>
                        </m:r>
                      </m:sup>
                    </m:sSup>
                  </m:oMath>
                </a14:m>
                <a:r>
                  <a:rPr lang="en-US" dirty="0"/>
                  <a:t> and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10</m:t>
                        </m:r>
                      </m:e>
                      <m:sup>
                        <m:r>
                          <a:rPr lang="it-IT" i="1" smtClean="0">
                            <a:latin typeface="Cambria Math" charset="0"/>
                            <a:ea typeface="Cambria Math" charset="0"/>
                            <a:cs typeface="Cambria Math" charset="0"/>
                          </a:rPr>
                          <m:t>°</m:t>
                        </m:r>
                      </m:sup>
                    </m:sSup>
                  </m:oMath>
                </a14:m>
                <a:r>
                  <a:rPr lang="en-US" dirty="0"/>
                  <a:t> </a:t>
                </a:r>
              </a:p>
            </p:txBody>
          </p:sp>
        </mc:Choice>
        <mc:Fallback xmlns="">
          <p:sp>
            <p:nvSpPr>
              <p:cNvPr id="29" name="TextBox 28">
                <a:extLst>
                  <a:ext uri="{FF2B5EF4-FFF2-40B4-BE49-F238E27FC236}">
                    <a16:creationId xmlns:a16="http://schemas.microsoft.com/office/drawing/2014/main" id="{04AC3CF8-5FA2-4ED6-A333-7101887E8CD8}"/>
                  </a:ext>
                </a:extLst>
              </p:cNvPr>
              <p:cNvSpPr txBox="1">
                <a:spLocks noRot="1" noChangeAspect="1" noMove="1" noResize="1" noEditPoints="1" noAdjustHandles="1" noChangeArrowheads="1" noChangeShapeType="1" noTextEdit="1"/>
              </p:cNvSpPr>
              <p:nvPr/>
            </p:nvSpPr>
            <p:spPr>
              <a:xfrm>
                <a:off x="2295884" y="1964794"/>
                <a:ext cx="2358686" cy="652551"/>
              </a:xfrm>
              <a:prstGeom prst="rect">
                <a:avLst/>
              </a:prstGeom>
              <a:blipFill>
                <a:blip r:embed="rId12"/>
                <a:stretch>
                  <a:fillRect l="-2326" t="-4673" b="-140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0ACFAEA-4B2D-4953-9F79-A6A4CA895AFF}"/>
                  </a:ext>
                </a:extLst>
              </p:cNvPr>
              <p:cNvSpPr txBox="1"/>
              <p:nvPr/>
            </p:nvSpPr>
            <p:spPr>
              <a:xfrm>
                <a:off x="1320317" y="1775951"/>
                <a:ext cx="505296" cy="347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297" i="1">
                              <a:latin typeface="Cambria Math" panose="02040503050406030204" pitchFamily="18" charset="0"/>
                              <a:ea typeface="Gill Sans MT" charset="0"/>
                              <a:cs typeface="Gill Sans MT" charset="0"/>
                            </a:rPr>
                          </m:ctrlPr>
                        </m:sSubPr>
                        <m:e>
                          <m:r>
                            <a:rPr lang="en-US" sz="2297" i="1">
                              <a:latin typeface="Cambria Math" charset="0"/>
                              <a:ea typeface="Gill Sans MT" charset="0"/>
                              <a:cs typeface="Gill Sans MT" charset="0"/>
                            </a:rPr>
                            <m:t>𝐼</m:t>
                          </m:r>
                        </m:e>
                        <m:sub>
                          <m:r>
                            <a:rPr lang="en-US" sz="2297" i="1">
                              <a:latin typeface="Cambria Math" charset="0"/>
                              <a:ea typeface="Gill Sans MT" charset="0"/>
                              <a:cs typeface="Gill Sans MT" charset="0"/>
                            </a:rPr>
                            <m:t>𝑜</m:t>
                          </m:r>
                        </m:sub>
                      </m:sSub>
                    </m:oMath>
                  </m:oMathPara>
                </a14:m>
                <a:endParaRPr lang="en-US" sz="2297" dirty="0">
                  <a:latin typeface="Gill Sans MT" charset="0"/>
                  <a:ea typeface="Gill Sans MT" charset="0"/>
                  <a:cs typeface="Gill Sans MT" charset="0"/>
                </a:endParaRPr>
              </a:p>
            </p:txBody>
          </p:sp>
        </mc:Choice>
        <mc:Fallback xmlns="">
          <p:sp>
            <p:nvSpPr>
              <p:cNvPr id="30" name="TextBox 29">
                <a:extLst>
                  <a:ext uri="{FF2B5EF4-FFF2-40B4-BE49-F238E27FC236}">
                    <a16:creationId xmlns:a16="http://schemas.microsoft.com/office/drawing/2014/main" id="{F0ACFAEA-4B2D-4953-9F79-A6A4CA895AFF}"/>
                  </a:ext>
                </a:extLst>
              </p:cNvPr>
              <p:cNvSpPr txBox="1">
                <a:spLocks noRot="1" noChangeAspect="1" noMove="1" noResize="1" noEditPoints="1" noAdjustHandles="1" noChangeArrowheads="1" noChangeShapeType="1" noTextEdit="1"/>
              </p:cNvSpPr>
              <p:nvPr/>
            </p:nvSpPr>
            <p:spPr>
              <a:xfrm>
                <a:off x="1320317" y="1775951"/>
                <a:ext cx="505296" cy="347763"/>
              </a:xfrm>
              <a:prstGeom prst="rect">
                <a:avLst/>
              </a:prstGeom>
              <a:blipFill>
                <a:blip r:embed="rId13"/>
                <a:stretch>
                  <a:fillRect b="-28070"/>
                </a:stretch>
              </a:blipFill>
            </p:spPr>
            <p:txBody>
              <a:bodyPr/>
              <a:lstStyle/>
              <a:p>
                <a:r>
                  <a:rPr lang="en-US">
                    <a:noFill/>
                  </a:rPr>
                  <a:t> </a:t>
                </a:r>
              </a:p>
            </p:txBody>
          </p:sp>
        </mc:Fallback>
      </mc:AlternateContent>
      <p:sp>
        <p:nvSpPr>
          <p:cNvPr id="31" name="Right Arrow 23">
            <a:extLst>
              <a:ext uri="{FF2B5EF4-FFF2-40B4-BE49-F238E27FC236}">
                <a16:creationId xmlns:a16="http://schemas.microsoft.com/office/drawing/2014/main" id="{35174156-0504-4F9B-ACB3-521E4BAD8988}"/>
              </a:ext>
            </a:extLst>
          </p:cNvPr>
          <p:cNvSpPr/>
          <p:nvPr/>
        </p:nvSpPr>
        <p:spPr>
          <a:xfrm>
            <a:off x="6493343" y="2551176"/>
            <a:ext cx="2331720" cy="288830"/>
          </a:xfrm>
          <a:prstGeom prst="rightArrow">
            <a:avLst/>
          </a:prstGeom>
          <a:solidFill>
            <a:schemeClr val="bg2">
              <a:lumMod val="5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7C795BCB-C3FA-4291-A6BD-9320CA1FDB55}"/>
                  </a:ext>
                </a:extLst>
              </p:cNvPr>
              <p:cNvSpPr txBox="1"/>
              <p:nvPr/>
            </p:nvSpPr>
            <p:spPr>
              <a:xfrm>
                <a:off x="9430311" y="4160520"/>
                <a:ext cx="1889941" cy="461665"/>
              </a:xfrm>
              <a:prstGeom prst="rect">
                <a:avLst/>
              </a:prstGeom>
              <a:noFill/>
            </p:spPr>
            <p:txBody>
              <a:bodyPr wrap="square" rtlCol="0">
                <a:spAutoFit/>
              </a:bodyPr>
              <a:lstStyle/>
              <a:p>
                <a14:m>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m:t>
                    </m:r>
                  </m:oMath>
                </a14:m>
                <a:r>
                  <a:rPr lang="en-US" sz="2400" b="0" dirty="0"/>
                  <a:t> Conv(</a:t>
                </a:r>
                <a14:m>
                  <m:oMath xmlns:m="http://schemas.openxmlformats.org/officeDocument/2006/math">
                    <m:r>
                      <a:rPr lang="en-US" sz="2400" b="0" i="1" smtClean="0">
                        <a:latin typeface="Cambria Math" panose="02040503050406030204" pitchFamily="18" charset="0"/>
                      </a:rPr>
                      <m:t>𝜙</m:t>
                    </m:r>
                  </m:oMath>
                </a14:m>
                <a:r>
                  <a:rPr lang="en-US" sz="2400" dirty="0"/>
                  <a:t>)</a:t>
                </a:r>
              </a:p>
            </p:txBody>
          </p:sp>
        </mc:Choice>
        <mc:Fallback xmlns="">
          <p:sp>
            <p:nvSpPr>
              <p:cNvPr id="32" name="TextBox 31">
                <a:extLst>
                  <a:ext uri="{FF2B5EF4-FFF2-40B4-BE49-F238E27FC236}">
                    <a16:creationId xmlns:a16="http://schemas.microsoft.com/office/drawing/2014/main" id="{7C795BCB-C3FA-4291-A6BD-9320CA1FDB55}"/>
                  </a:ext>
                </a:extLst>
              </p:cNvPr>
              <p:cNvSpPr txBox="1">
                <a:spLocks noRot="1" noChangeAspect="1" noMove="1" noResize="1" noEditPoints="1" noAdjustHandles="1" noChangeArrowheads="1" noChangeShapeType="1" noTextEdit="1"/>
              </p:cNvSpPr>
              <p:nvPr/>
            </p:nvSpPr>
            <p:spPr>
              <a:xfrm>
                <a:off x="9430311" y="4160520"/>
                <a:ext cx="1889941" cy="461665"/>
              </a:xfrm>
              <a:prstGeom prst="rect">
                <a:avLst/>
              </a:prstGeom>
              <a:blipFill>
                <a:blip r:embed="rId14"/>
                <a:stretch>
                  <a:fillRect l="-2581" t="-10667" b="-2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Rectangle 32">
                <a:extLst>
                  <a:ext uri="{FF2B5EF4-FFF2-40B4-BE49-F238E27FC236}">
                    <a16:creationId xmlns:a16="http://schemas.microsoft.com/office/drawing/2014/main" id="{6B0544A5-DF7C-4591-8709-33C6397EF28F}"/>
                  </a:ext>
                </a:extLst>
              </p:cNvPr>
              <p:cNvSpPr/>
              <p:nvPr/>
            </p:nvSpPr>
            <p:spPr>
              <a:xfrm>
                <a:off x="3" y="4972546"/>
                <a:ext cx="12192000" cy="4297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sz="2400" b="0" i="1" smtClean="0">
                        <a:latin typeface="Cambria Math" panose="02040503050406030204" pitchFamily="18" charset="0"/>
                      </a:rPr>
                      <m:t>𝐶𝑜𝑛𝑣</m:t>
                    </m:r>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oMath>
                </a14:m>
                <a:r>
                  <a:rPr lang="en-US" sz="2400" dirty="0"/>
                  <a:t> is analyzed by the </a:t>
                </a:r>
                <a:r>
                  <a:rPr lang="en-US" sz="2400" dirty="0" err="1"/>
                  <a:t>GPUPoly</a:t>
                </a:r>
                <a:r>
                  <a:rPr lang="en-US" sz="2400" dirty="0"/>
                  <a:t> (GPU version of </a:t>
                </a:r>
                <a:r>
                  <a:rPr lang="en-US" sz="2400" dirty="0" err="1"/>
                  <a:t>DeepPoly</a:t>
                </a:r>
                <a:r>
                  <a:rPr lang="en-US" sz="2400" dirty="0"/>
                  <a:t>) </a:t>
                </a:r>
              </a:p>
            </p:txBody>
          </p:sp>
        </mc:Choice>
        <mc:Fallback xmlns="">
          <p:sp>
            <p:nvSpPr>
              <p:cNvPr id="33" name="Rectangle 32">
                <a:extLst>
                  <a:ext uri="{FF2B5EF4-FFF2-40B4-BE49-F238E27FC236}">
                    <a16:creationId xmlns:a16="http://schemas.microsoft.com/office/drawing/2014/main" id="{6B0544A5-DF7C-4591-8709-33C6397EF28F}"/>
                  </a:ext>
                </a:extLst>
              </p:cNvPr>
              <p:cNvSpPr>
                <a:spLocks noRot="1" noChangeAspect="1" noMove="1" noResize="1" noEditPoints="1" noAdjustHandles="1" noChangeArrowheads="1" noChangeShapeType="1" noTextEdit="1"/>
              </p:cNvSpPr>
              <p:nvPr/>
            </p:nvSpPr>
            <p:spPr>
              <a:xfrm>
                <a:off x="3" y="4972546"/>
                <a:ext cx="12192000" cy="429768"/>
              </a:xfrm>
              <a:prstGeom prst="rect">
                <a:avLst/>
              </a:prstGeom>
              <a:blipFill>
                <a:blip r:embed="rId15"/>
                <a:stretch>
                  <a:fillRect t="-15714" b="-35714"/>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E79D8E24-7848-42CE-82AB-3CC816F246BA}"/>
                  </a:ext>
                </a:extLst>
              </p:cNvPr>
              <p:cNvSpPr/>
              <p:nvPr/>
            </p:nvSpPr>
            <p:spPr>
              <a:xfrm>
                <a:off x="254345" y="4102946"/>
                <a:ext cx="4338257" cy="609600"/>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1" dirty="0">
                  <a:solidFill>
                    <a:schemeClr val="tx1"/>
                  </a:solidFill>
                  <a:latin typeface="Cambria Math" panose="02040503050406030204" pitchFamily="18" charset="0"/>
                </a:endParaRPr>
              </a:p>
              <a:p>
                <a:pPr algn="ctr"/>
                <a:endParaRPr lang="en-US" b="0" i="1" dirty="0">
                  <a:solidFill>
                    <a:schemeClr val="tx1"/>
                  </a:solidFill>
                  <a:latin typeface="Cambria Math" panose="02040503050406030204" pitchFamily="18" charset="0"/>
                </a:endParaRPr>
              </a:p>
              <a:p>
                <a:pPr algn="ctr"/>
                <a14:m>
                  <m:oMath xmlns:m="http://schemas.openxmlformats.org/officeDocument/2006/math">
                    <m:r>
                      <a:rPr lang="en-US" b="0" i="1" smtClean="0">
                        <a:solidFill>
                          <a:schemeClr val="tx1"/>
                        </a:solidFill>
                        <a:latin typeface="Cambria Math" panose="02040503050406030204" pitchFamily="18" charset="0"/>
                      </a:rPr>
                      <m:t>𝜓</m:t>
                    </m:r>
                    <m:r>
                      <a:rPr lang="en-US" b="0" i="1" smtClean="0">
                        <a:solidFill>
                          <a:schemeClr val="tx1"/>
                        </a:solidFill>
                        <a:latin typeface="Cambria Math" panose="02040503050406030204" pitchFamily="18" charset="0"/>
                      </a:rPr>
                      <m:t>: </m:t>
                    </m:r>
                  </m:oMath>
                </a14:m>
                <a:r>
                  <a:rPr lang="en-US" b="0" dirty="0">
                    <a:solidFill>
                      <a:schemeClr val="tx1"/>
                    </a:solidFill>
                  </a:rPr>
                  <a:t>all images classify as “car”</a:t>
                </a:r>
              </a:p>
              <a:p>
                <a:pPr algn="ctr"/>
                <a:endParaRPr lang="en-US" dirty="0">
                  <a:solidFill>
                    <a:schemeClr val="tx1"/>
                  </a:solidFill>
                </a:endParaRPr>
              </a:p>
              <a:p>
                <a:pPr algn="ctr"/>
                <a:endParaRPr lang="en-US" dirty="0">
                  <a:solidFill>
                    <a:schemeClr val="tx1"/>
                  </a:solidFill>
                </a:endParaRPr>
              </a:p>
            </p:txBody>
          </p:sp>
        </mc:Choice>
        <mc:Fallback xmlns="">
          <p:sp>
            <p:nvSpPr>
              <p:cNvPr id="36" name="Rectangle 35">
                <a:extLst>
                  <a:ext uri="{FF2B5EF4-FFF2-40B4-BE49-F238E27FC236}">
                    <a16:creationId xmlns:a16="http://schemas.microsoft.com/office/drawing/2014/main" id="{E79D8E24-7848-42CE-82AB-3CC816F246BA}"/>
                  </a:ext>
                </a:extLst>
              </p:cNvPr>
              <p:cNvSpPr>
                <a:spLocks noRot="1" noChangeAspect="1" noMove="1" noResize="1" noEditPoints="1" noAdjustHandles="1" noChangeArrowheads="1" noChangeShapeType="1" noTextEdit="1"/>
              </p:cNvSpPr>
              <p:nvPr/>
            </p:nvSpPr>
            <p:spPr>
              <a:xfrm>
                <a:off x="254345" y="4102946"/>
                <a:ext cx="4338257" cy="609600"/>
              </a:xfrm>
              <a:prstGeom prst="rect">
                <a:avLst/>
              </a:prstGeom>
              <a:blipFill>
                <a:blip r:embed="rId16"/>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6929EF8D-2D0A-4731-AC96-0ECEB8579E1E}"/>
                  </a:ext>
                </a:extLst>
              </p:cNvPr>
              <p:cNvSpPr/>
              <p:nvPr/>
            </p:nvSpPr>
            <p:spPr>
              <a:xfrm>
                <a:off x="14178" y="5773537"/>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0" dirty="0"/>
                  <a:t>If </a:t>
                </a:r>
                <a:r>
                  <a:rPr lang="en-US" sz="2400" b="0" dirty="0" err="1"/>
                  <a:t>GPUPoly</a:t>
                </a:r>
                <a:r>
                  <a:rPr lang="en-US" sz="2400" b="0" dirty="0"/>
                  <a:t> proves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𝐶𝑜𝑛𝑣</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e>
                        </m:d>
                      </m:e>
                    </m:d>
                    <m:r>
                      <a:rPr lang="en-US" sz="2400" b="0" i="1" smtClean="0">
                        <a:latin typeface="Cambria Math" panose="02040503050406030204" pitchFamily="18" charset="0"/>
                      </a:rPr>
                      <m:t>⊆</m:t>
                    </m:r>
                    <m:r>
                      <a:rPr lang="en-US" sz="2400" b="0" i="1" smtClean="0">
                        <a:latin typeface="Cambria Math" panose="02040503050406030204" pitchFamily="18" charset="0"/>
                      </a:rPr>
                      <m:t>𝜓</m:t>
                    </m:r>
                  </m:oMath>
                </a14:m>
                <a:r>
                  <a:rPr lang="en-US" sz="2400" dirty="0"/>
                  <a:t>, then </a:t>
                </a:r>
                <a14:m>
                  <m:oMath xmlns:m="http://schemas.openxmlformats.org/officeDocument/2006/math">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𝜙</m:t>
                        </m:r>
                      </m:e>
                    </m:d>
                    <m:r>
                      <a:rPr lang="en-US" sz="2400" b="0" i="1" smtClean="0">
                        <a:latin typeface="Cambria Math" panose="02040503050406030204" pitchFamily="18" charset="0"/>
                      </a:rPr>
                      <m:t>⊆</m:t>
                    </m:r>
                    <m:r>
                      <a:rPr lang="en-US" sz="2400" b="0" i="1" smtClean="0">
                        <a:latin typeface="Cambria Math" panose="02040503050406030204" pitchFamily="18" charset="0"/>
                      </a:rPr>
                      <m:t>𝜓</m:t>
                    </m:r>
                  </m:oMath>
                </a14:m>
                <a:r>
                  <a:rPr lang="en-US" sz="2400" dirty="0"/>
                  <a:t> also holds</a:t>
                </a:r>
              </a:p>
            </p:txBody>
          </p:sp>
        </mc:Choice>
        <mc:Fallback xmlns="">
          <p:sp>
            <p:nvSpPr>
              <p:cNvPr id="37" name="Rectangle 36">
                <a:extLst>
                  <a:ext uri="{FF2B5EF4-FFF2-40B4-BE49-F238E27FC236}">
                    <a16:creationId xmlns:a16="http://schemas.microsoft.com/office/drawing/2014/main" id="{6929EF8D-2D0A-4731-AC96-0ECEB8579E1E}"/>
                  </a:ext>
                </a:extLst>
              </p:cNvPr>
              <p:cNvSpPr>
                <a:spLocks noRot="1" noChangeAspect="1" noMove="1" noResize="1" noEditPoints="1" noAdjustHandles="1" noChangeArrowheads="1" noChangeShapeType="1" noTextEdit="1"/>
              </p:cNvSpPr>
              <p:nvPr/>
            </p:nvSpPr>
            <p:spPr>
              <a:xfrm>
                <a:off x="14178" y="5773537"/>
                <a:ext cx="12192000" cy="429768"/>
              </a:xfrm>
              <a:prstGeom prst="rect">
                <a:avLst/>
              </a:prstGeom>
              <a:blipFill>
                <a:blip r:embed="rId17"/>
                <a:stretch>
                  <a:fillRect t="-12676" b="-36620"/>
                </a:stretch>
              </a:blipFill>
              <a:ln>
                <a:noFill/>
              </a:ln>
            </p:spPr>
            <p:txBody>
              <a:bodyPr/>
              <a:lstStyle/>
              <a:p>
                <a:r>
                  <a:rPr lang="en-US">
                    <a:noFill/>
                  </a:rPr>
                  <a:t> </a:t>
                </a:r>
              </a:p>
            </p:txBody>
          </p:sp>
        </mc:Fallback>
      </mc:AlternateContent>
      <p:sp>
        <p:nvSpPr>
          <p:cNvPr id="47" name="Rectangle 46">
            <a:extLst>
              <a:ext uri="{FF2B5EF4-FFF2-40B4-BE49-F238E27FC236}">
                <a16:creationId xmlns:a16="http://schemas.microsoft.com/office/drawing/2014/main" id="{A4B4FB08-9261-42DA-B1E2-04CFCFECED10}"/>
              </a:ext>
            </a:extLst>
          </p:cNvPr>
          <p:cNvSpPr/>
          <p:nvPr/>
        </p:nvSpPr>
        <p:spPr>
          <a:xfrm>
            <a:off x="6503976" y="1673272"/>
            <a:ext cx="2199085" cy="87830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DeepG</a:t>
            </a:r>
            <a:r>
              <a:rPr lang="en-US" b="1" dirty="0">
                <a:solidFill>
                  <a:schemeClr val="tx1"/>
                </a:solidFill>
              </a:rPr>
              <a:t>: </a:t>
            </a:r>
            <a:r>
              <a:rPr lang="en-US" dirty="0">
                <a:solidFill>
                  <a:schemeClr val="tx1"/>
                </a:solidFill>
              </a:rPr>
              <a:t>Sampling +</a:t>
            </a:r>
          </a:p>
          <a:p>
            <a:pPr algn="ctr"/>
            <a:r>
              <a:rPr lang="en-US" dirty="0">
                <a:solidFill>
                  <a:schemeClr val="tx1"/>
                </a:solidFill>
              </a:rPr>
              <a:t>Lipschitz optimization</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D897C49-DB5E-4786-A246-378754672591}"/>
                  </a:ext>
                </a:extLst>
              </p:cNvPr>
              <p:cNvSpPr txBox="1"/>
              <p:nvPr/>
            </p:nvSpPr>
            <p:spPr>
              <a:xfrm>
                <a:off x="16561" y="3181672"/>
                <a:ext cx="2923632" cy="369332"/>
              </a:xfrm>
              <a:prstGeom prst="rect">
                <a:avLst/>
              </a:prstGeom>
              <a:noFill/>
            </p:spPr>
            <p:txBody>
              <a:bodyPr wrap="square" rtlCol="0">
                <a:spAutoFit/>
              </a:bodyPr>
              <a:lstStyle/>
              <a:p>
                <a:r>
                  <a:rPr lang="en-US" dirty="0"/>
                  <a:t>Network classifies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0</m:t>
                        </m:r>
                      </m:sub>
                    </m:sSub>
                  </m:oMath>
                </a14:m>
                <a:r>
                  <a:rPr lang="en-US" dirty="0"/>
                  <a:t> as </a:t>
                </a:r>
                <a:r>
                  <a:rPr lang="en-US" dirty="0">
                    <a:solidFill>
                      <a:schemeClr val="accent6"/>
                    </a:solidFill>
                  </a:rPr>
                  <a:t>“car”</a:t>
                </a:r>
                <a:r>
                  <a:rPr lang="en-US" dirty="0"/>
                  <a:t> </a:t>
                </a:r>
              </a:p>
            </p:txBody>
          </p:sp>
        </mc:Choice>
        <mc:Fallback xmlns="">
          <p:sp>
            <p:nvSpPr>
              <p:cNvPr id="34" name="TextBox 33">
                <a:extLst>
                  <a:ext uri="{FF2B5EF4-FFF2-40B4-BE49-F238E27FC236}">
                    <a16:creationId xmlns:a16="http://schemas.microsoft.com/office/drawing/2014/main" id="{FD897C49-DB5E-4786-A246-378754672591}"/>
                  </a:ext>
                </a:extLst>
              </p:cNvPr>
              <p:cNvSpPr txBox="1">
                <a:spLocks noRot="1" noChangeAspect="1" noMove="1" noResize="1" noEditPoints="1" noAdjustHandles="1" noChangeArrowheads="1" noChangeShapeType="1" noTextEdit="1"/>
              </p:cNvSpPr>
              <p:nvPr/>
            </p:nvSpPr>
            <p:spPr>
              <a:xfrm>
                <a:off x="16561" y="3181672"/>
                <a:ext cx="2923632" cy="369332"/>
              </a:xfrm>
              <a:prstGeom prst="rect">
                <a:avLst/>
              </a:prstGeom>
              <a:blipFill>
                <a:blip r:embed="rId21"/>
                <a:stretch>
                  <a:fillRect l="-1879" t="-9836" b="-24590"/>
                </a:stretch>
              </a:blipFill>
            </p:spPr>
            <p:txBody>
              <a:bodyPr/>
              <a:lstStyle/>
              <a:p>
                <a:r>
                  <a:rPr lang="en-US">
                    <a:noFill/>
                  </a:rPr>
                  <a:t> </a:t>
                </a:r>
              </a:p>
            </p:txBody>
          </p:sp>
        </mc:Fallback>
      </mc:AlternateContent>
      <mc:AlternateContent xmlns:mc="http://schemas.openxmlformats.org/markup-compatibility/2006">
        <mc:Choice xmlns:am3d="http://schemas.microsoft.com/office/drawing/2017/model3d" Requires="am3d">
          <p:graphicFrame>
            <p:nvGraphicFramePr>
              <p:cNvPr id="35" name="3D Model 34" descr="Curved Cylinder">
                <a:extLst>
                  <a:ext uri="{FF2B5EF4-FFF2-40B4-BE49-F238E27FC236}">
                    <a16:creationId xmlns:a16="http://schemas.microsoft.com/office/drawing/2014/main" id="{6ED4D0DF-63E5-4CB9-82DA-3E8F1802515D}"/>
                  </a:ext>
                </a:extLst>
              </p:cNvPr>
              <p:cNvGraphicFramePr>
                <a:graphicFrameLocks noChangeAspect="1"/>
              </p:cNvGraphicFramePr>
              <p:nvPr/>
            </p:nvGraphicFramePr>
            <p:xfrm>
              <a:off x="4441789" y="1704746"/>
              <a:ext cx="2285999" cy="2285819"/>
            </p:xfrm>
            <a:graphic>
              <a:graphicData uri="http://schemas.microsoft.com/office/drawing/2017/model3d">
                <am3d:model3d r:embed="rId22">
                  <am3d:spPr>
                    <a:xfrm>
                      <a:off x="0" y="0"/>
                      <a:ext cx="2285999" cy="2285819"/>
                    </a:xfrm>
                    <a:prstGeom prst="rect">
                      <a:avLst/>
                    </a:prstGeom>
                  </am3d:spPr>
                  <am3d:camera>
                    <am3d:pos x="0" y="0" z="68607172"/>
                    <am3d:up dx="0" dy="36000000" dz="0"/>
                    <am3d:lookAt x="0" y="0" z="0"/>
                    <am3d:perspective fov="2700000"/>
                  </am3d:camera>
                  <am3d:trans>
                    <am3d:meterPerModelUnit n="7146362" d="1000000"/>
                    <am3d:preTrans dx="11585933" dy="-17998581" dz="1"/>
                    <am3d:scale>
                      <am3d:sx n="1000000" d="1000000"/>
                      <am3d:sy n="1000000" d="1000000"/>
                      <am3d:sz n="1000000" d="1000000"/>
                    </am3d:scale>
                    <am3d:rot/>
                    <am3d:postTrans dx="0" dy="0" dz="0"/>
                  </am3d:trans>
                  <am3d:raster rName="Office3DRenderer" rVer="16.0.8326">
                    <am3d:blip r:embed="rId23"/>
                  </am3d:raster>
                  <am3d:objViewport viewportSz="3270746"/>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35" name="3D Model 34" descr="Curved Cylinder">
                <a:extLst>
                  <a:ext uri="{FF2B5EF4-FFF2-40B4-BE49-F238E27FC236}">
                    <a16:creationId xmlns:a16="http://schemas.microsoft.com/office/drawing/2014/main" id="{6ED4D0DF-63E5-4CB9-82DA-3E8F1802515D}"/>
                  </a:ext>
                </a:extLst>
              </p:cNvPr>
              <p:cNvPicPr>
                <a:picLocks noGrp="1" noRot="1" noChangeAspect="1" noMove="1" noResize="1" noEditPoints="1" noAdjustHandles="1" noChangeArrowheads="1" noChangeShapeType="1" noCrop="1"/>
              </p:cNvPicPr>
              <p:nvPr/>
            </p:nvPicPr>
            <p:blipFill>
              <a:blip r:embed="rId23"/>
              <a:stretch>
                <a:fillRect/>
              </a:stretch>
            </p:blipFill>
            <p:spPr>
              <a:xfrm>
                <a:off x="4441789" y="1704746"/>
                <a:ext cx="2285999" cy="2285819"/>
              </a:xfrm>
              <a:prstGeom prst="rect">
                <a:avLst/>
              </a:prstGeom>
            </p:spPr>
          </p:pic>
        </mc:Fallback>
      </mc:AlternateContent>
      <p:pic>
        <p:nvPicPr>
          <p:cNvPr id="38" name="Picture 37">
            <a:extLst>
              <a:ext uri="{FF2B5EF4-FFF2-40B4-BE49-F238E27FC236}">
                <a16:creationId xmlns:a16="http://schemas.microsoft.com/office/drawing/2014/main" id="{E4B65EED-950A-4059-8B3D-85879B7C777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086378" y="2113898"/>
            <a:ext cx="457200" cy="457200"/>
          </a:xfrm>
          <a:prstGeom prst="rect">
            <a:avLst/>
          </a:prstGeom>
        </p:spPr>
      </p:pic>
      <p:pic>
        <p:nvPicPr>
          <p:cNvPr id="39" name="Picture 38">
            <a:extLst>
              <a:ext uri="{FF2B5EF4-FFF2-40B4-BE49-F238E27FC236}">
                <a16:creationId xmlns:a16="http://schemas.microsoft.com/office/drawing/2014/main" id="{82D533FB-BC0D-4AA1-A2AA-798EF6A04FE6}"/>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561866" y="2470514"/>
            <a:ext cx="457200" cy="457200"/>
          </a:xfrm>
          <a:prstGeom prst="rect">
            <a:avLst/>
          </a:prstGeom>
        </p:spPr>
      </p:pic>
      <p:pic>
        <p:nvPicPr>
          <p:cNvPr id="40" name="Picture 39">
            <a:extLst>
              <a:ext uri="{FF2B5EF4-FFF2-40B4-BE49-F238E27FC236}">
                <a16:creationId xmlns:a16="http://schemas.microsoft.com/office/drawing/2014/main" id="{09125D03-58BF-4C8C-AC3C-78C0F114A43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5900194" y="2955146"/>
            <a:ext cx="457200" cy="457200"/>
          </a:xfrm>
          <a:prstGeom prst="rect">
            <a:avLst/>
          </a:prstGeom>
        </p:spPr>
      </p:pic>
      <p:pic>
        <p:nvPicPr>
          <p:cNvPr id="41" name="Picture 40">
            <a:extLst>
              <a:ext uri="{FF2B5EF4-FFF2-40B4-BE49-F238E27FC236}">
                <a16:creationId xmlns:a16="http://schemas.microsoft.com/office/drawing/2014/main" id="{2B196328-59BC-468E-AF94-F1E11599F39C}"/>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009922" y="3467210"/>
            <a:ext cx="457200" cy="457200"/>
          </a:xfrm>
          <a:prstGeom prst="rect">
            <a:avLst/>
          </a:prstGeom>
        </p:spPr>
      </p:pic>
      <p:pic>
        <p:nvPicPr>
          <p:cNvPr id="48" name="Picture 47">
            <a:extLst>
              <a:ext uri="{FF2B5EF4-FFF2-40B4-BE49-F238E27FC236}">
                <a16:creationId xmlns:a16="http://schemas.microsoft.com/office/drawing/2014/main" id="{ECBA7AA5-A7F0-4A0A-B42F-3CABDA6A6358}"/>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4592602" y="1903586"/>
            <a:ext cx="457200" cy="457200"/>
          </a:xfrm>
          <a:prstGeom prst="rect">
            <a:avLst/>
          </a:prstGeom>
        </p:spPr>
      </p:pic>
      <p:pic>
        <p:nvPicPr>
          <p:cNvPr id="49" name="Picture 48">
            <a:extLst>
              <a:ext uri="{FF2B5EF4-FFF2-40B4-BE49-F238E27FC236}">
                <a16:creationId xmlns:a16="http://schemas.microsoft.com/office/drawing/2014/main" id="{F779C3F7-18B1-4F0A-B885-C33C38068D40}"/>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9244584" y="3035808"/>
            <a:ext cx="457200" cy="457200"/>
          </a:xfrm>
          <a:prstGeom prst="rect">
            <a:avLst/>
          </a:prstGeom>
        </p:spPr>
      </p:pic>
      <p:pic>
        <p:nvPicPr>
          <p:cNvPr id="50" name="Picture 49">
            <a:extLst>
              <a:ext uri="{FF2B5EF4-FFF2-40B4-BE49-F238E27FC236}">
                <a16:creationId xmlns:a16="http://schemas.microsoft.com/office/drawing/2014/main" id="{B46E69E0-EA4F-432A-8272-FFDEDD348D0A}"/>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0250424" y="3163824"/>
            <a:ext cx="457200" cy="457200"/>
          </a:xfrm>
          <a:prstGeom prst="rect">
            <a:avLst/>
          </a:prstGeom>
        </p:spPr>
      </p:pic>
      <p:pic>
        <p:nvPicPr>
          <p:cNvPr id="51" name="Picture 50">
            <a:extLst>
              <a:ext uri="{FF2B5EF4-FFF2-40B4-BE49-F238E27FC236}">
                <a16:creationId xmlns:a16="http://schemas.microsoft.com/office/drawing/2014/main" id="{2A0E5A22-AEB3-4FA0-ADC8-AAC2BACC648D}"/>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9436608" y="2039112"/>
            <a:ext cx="457200" cy="457200"/>
          </a:xfrm>
          <a:prstGeom prst="rect">
            <a:avLst/>
          </a:prstGeom>
        </p:spPr>
      </p:pic>
      <p:pic>
        <p:nvPicPr>
          <p:cNvPr id="52" name="Picture 51">
            <a:extLst>
              <a:ext uri="{FF2B5EF4-FFF2-40B4-BE49-F238E27FC236}">
                <a16:creationId xmlns:a16="http://schemas.microsoft.com/office/drawing/2014/main" id="{A0A54707-025B-40F8-9649-E53218328F7F}"/>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10222992" y="2331720"/>
            <a:ext cx="457200" cy="457200"/>
          </a:xfrm>
          <a:prstGeom prst="rect">
            <a:avLst/>
          </a:prstGeom>
        </p:spPr>
      </p:pic>
      <p:pic>
        <p:nvPicPr>
          <p:cNvPr id="53" name="Picture 52">
            <a:extLst>
              <a:ext uri="{FF2B5EF4-FFF2-40B4-BE49-F238E27FC236}">
                <a16:creationId xmlns:a16="http://schemas.microsoft.com/office/drawing/2014/main" id="{9BDE06E7-46A3-4F63-8306-40A527E5E0AB}"/>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10104120" y="1435608"/>
            <a:ext cx="301752" cy="301752"/>
          </a:xfrm>
          <a:prstGeom prst="rect">
            <a:avLst/>
          </a:prstGeom>
        </p:spPr>
      </p:pic>
    </p:spTree>
    <p:extLst>
      <p:ext uri="{BB962C8B-B14F-4D97-AF65-F5344CB8AC3E}">
        <p14:creationId xmlns:p14="http://schemas.microsoft.com/office/powerpoint/2010/main" val="1522799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p:bldP spid="33" grpId="0" animBg="1"/>
      <p:bldP spid="37" grpId="0" animBg="1"/>
      <p:bldP spid="4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56651B4-FDD4-4BD1-8B93-04C6505B619C}"/>
                  </a:ext>
                </a:extLst>
              </p:cNvPr>
              <p:cNvSpPr/>
              <p:nvPr/>
            </p:nvSpPr>
            <p:spPr>
              <a:xfrm>
                <a:off x="-17720" y="5901130"/>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DeepG</a:t>
                </a:r>
                <a:r>
                  <a:rPr lang="en-US" sz="2000" dirty="0"/>
                  <a:t> certifies ResNet18 (</a:t>
                </a:r>
                <a14:m>
                  <m:oMath xmlns:m="http://schemas.openxmlformats.org/officeDocument/2006/math">
                    <m:r>
                      <a:rPr lang="en-US" sz="2000" i="1">
                        <a:latin typeface="Cambria Math" panose="02040503050406030204" pitchFamily="18" charset="0"/>
                      </a:rPr>
                      <m:t>5</m:t>
                    </m:r>
                    <m:r>
                      <a:rPr lang="en-US" sz="2000" b="0" i="1" smtClean="0">
                        <a:latin typeface="Cambria Math" panose="02040503050406030204" pitchFamily="18" charset="0"/>
                      </a:rPr>
                      <m:t>58 </m:t>
                    </m:r>
                    <m:r>
                      <a:rPr lang="en-US" sz="2000" b="0" i="1" smtClean="0">
                        <a:latin typeface="Cambria Math" panose="02040503050406030204" pitchFamily="18" charset="0"/>
                      </a:rPr>
                      <m:t>𝐾</m:t>
                    </m:r>
                  </m:oMath>
                </a14:m>
                <a:r>
                  <a:rPr lang="en-US" sz="2000" dirty="0"/>
                  <a:t> neurons) robust against </a:t>
                </a:r>
                <a14:m>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(2)</m:t>
                    </m:r>
                  </m:oMath>
                </a14:m>
                <a:r>
                  <a:rPr lang="en-US" sz="2000" dirty="0"/>
                  <a:t> on </a:t>
                </a:r>
                <a14:m>
                  <m:oMath xmlns:m="http://schemas.openxmlformats.org/officeDocument/2006/math">
                    <m:r>
                      <a:rPr lang="en-US" sz="2000" i="1">
                        <a:latin typeface="Cambria Math" panose="02040503050406030204" pitchFamily="18" charset="0"/>
                      </a:rPr>
                      <m:t>8</m:t>
                    </m:r>
                    <m:r>
                      <a:rPr lang="en-US" sz="2000" b="0" i="1" smtClean="0">
                        <a:latin typeface="Cambria Math" panose="02040503050406030204" pitchFamily="18" charset="0"/>
                      </a:rPr>
                      <m:t>2.2%</m:t>
                    </m:r>
                  </m:oMath>
                </a14:m>
                <a:r>
                  <a:rPr lang="en-US" sz="2000" dirty="0"/>
                  <a:t> of images in </a:t>
                </a:r>
                <a14:m>
                  <m:oMath xmlns:m="http://schemas.openxmlformats.org/officeDocument/2006/math">
                    <m:r>
                      <a:rPr lang="en-US" sz="2000" i="1">
                        <a:latin typeface="Cambria Math" panose="02040503050406030204" pitchFamily="18" charset="0"/>
                      </a:rPr>
                      <m:t>1</m:t>
                    </m:r>
                    <m:r>
                      <a:rPr lang="en-US" sz="2000" b="0" i="1" smtClean="0">
                        <a:latin typeface="Cambria Math" panose="02040503050406030204" pitchFamily="18" charset="0"/>
                      </a:rPr>
                      <m:t>652 </m:t>
                    </m:r>
                    <m:r>
                      <a:rPr lang="en-US" sz="2000" b="0" i="1" smtClean="0">
                        <a:latin typeface="Cambria Math" panose="02040503050406030204" pitchFamily="18" charset="0"/>
                      </a:rPr>
                      <m:t>𝑠𝑒𝑐</m:t>
                    </m:r>
                  </m:oMath>
                </a14:m>
                <a:r>
                  <a:rPr lang="en-US" sz="2000" dirty="0"/>
                  <a:t>   </a:t>
                </a:r>
              </a:p>
            </p:txBody>
          </p:sp>
        </mc:Choice>
        <mc:Fallback xmlns="">
          <p:sp>
            <p:nvSpPr>
              <p:cNvPr id="13" name="Rectangle 12">
                <a:extLst>
                  <a:ext uri="{FF2B5EF4-FFF2-40B4-BE49-F238E27FC236}">
                    <a16:creationId xmlns:a16="http://schemas.microsoft.com/office/drawing/2014/main" id="{956651B4-FDD4-4BD1-8B93-04C6505B619C}"/>
                  </a:ext>
                </a:extLst>
              </p:cNvPr>
              <p:cNvSpPr>
                <a:spLocks noRot="1" noChangeAspect="1" noMove="1" noResize="1" noEditPoints="1" noAdjustHandles="1" noChangeArrowheads="1" noChangeShapeType="1" noTextEdit="1"/>
              </p:cNvSpPr>
              <p:nvPr/>
            </p:nvSpPr>
            <p:spPr>
              <a:xfrm>
                <a:off x="-17720" y="5901130"/>
                <a:ext cx="12192000" cy="429768"/>
              </a:xfrm>
              <a:prstGeom prst="rect">
                <a:avLst/>
              </a:prstGeom>
              <a:blipFill>
                <a:blip r:embed="rId2"/>
                <a:stretch>
                  <a:fillRect t="-4225" b="-21127"/>
                </a:stretch>
              </a:blipFill>
              <a:ln>
                <a:noFill/>
              </a:ln>
            </p:spPr>
            <p:txBody>
              <a:bodyPr/>
              <a:lstStyle/>
              <a:p>
                <a:r>
                  <a:rPr lang="en-US">
                    <a:noFill/>
                  </a:rPr>
                  <a:t> </a:t>
                </a:r>
              </a:p>
            </p:txBody>
          </p:sp>
        </mc:Fallback>
      </mc:AlternateContent>
      <p:sp>
        <p:nvSpPr>
          <p:cNvPr id="2" name="Title 1">
            <a:extLst>
              <a:ext uri="{FF2B5EF4-FFF2-40B4-BE49-F238E27FC236}">
                <a16:creationId xmlns:a16="http://schemas.microsoft.com/office/drawing/2014/main" id="{272E6979-D2D6-4EB1-9AB8-5585817ACCFF}"/>
              </a:ext>
            </a:extLst>
          </p:cNvPr>
          <p:cNvSpPr>
            <a:spLocks noGrp="1"/>
          </p:cNvSpPr>
          <p:nvPr>
            <p:ph type="title"/>
          </p:nvPr>
        </p:nvSpPr>
        <p:spPr>
          <a:xfrm>
            <a:off x="36576" y="36576"/>
            <a:ext cx="12186006" cy="1325563"/>
          </a:xfrm>
        </p:spPr>
        <p:txBody>
          <a:bodyPr>
            <a:normAutofit/>
          </a:bodyPr>
          <a:lstStyle/>
          <a:p>
            <a:r>
              <a:rPr lang="en-US" sz="4000" dirty="0"/>
              <a:t>Results on CIFAR10 networks (100 test images)</a:t>
            </a:r>
          </a:p>
        </p:txBody>
      </p:sp>
      <p:sp>
        <p:nvSpPr>
          <p:cNvPr id="5" name="Slide Number Placeholder 4">
            <a:extLst>
              <a:ext uri="{FF2B5EF4-FFF2-40B4-BE49-F238E27FC236}">
                <a16:creationId xmlns:a16="http://schemas.microsoft.com/office/drawing/2014/main" id="{22738CBE-BC4B-4A48-BAF2-AF70A0C06774}"/>
              </a:ext>
            </a:extLst>
          </p:cNvPr>
          <p:cNvSpPr>
            <a:spLocks noGrp="1"/>
          </p:cNvSpPr>
          <p:nvPr>
            <p:ph type="sldNum" sz="quarter" idx="12"/>
          </p:nvPr>
        </p:nvSpPr>
        <p:spPr/>
        <p:txBody>
          <a:bodyPr/>
          <a:lstStyle/>
          <a:p>
            <a:fld id="{35F165E3-8FEA-4791-96E2-AC85ABEE0A45}" type="slidenum">
              <a:rPr lang="en-US" smtClean="0"/>
              <a:pPr/>
              <a:t>33</a:t>
            </a:fld>
            <a:endParaRPr lang="en-US" dirty="0"/>
          </a:p>
        </p:txBody>
      </p:sp>
      <mc:AlternateContent xmlns:mc="http://schemas.openxmlformats.org/markup-compatibility/2006">
        <mc:Choice xmlns:a14="http://schemas.microsoft.com/office/drawing/2010/main" Requires="a14">
          <p:graphicFrame>
            <p:nvGraphicFramePr>
              <p:cNvPr id="6" name="Table 5">
                <a:extLst>
                  <a:ext uri="{FF2B5EF4-FFF2-40B4-BE49-F238E27FC236}">
                    <a16:creationId xmlns:a16="http://schemas.microsoft.com/office/drawing/2014/main" id="{B960A737-CA9F-4D4A-B080-8F00D51DAEB8}"/>
                  </a:ext>
                </a:extLst>
              </p:cNvPr>
              <p:cNvGraphicFramePr>
                <a:graphicFrameLocks noGrp="1"/>
              </p:cNvGraphicFramePr>
              <p:nvPr>
                <p:extLst>
                  <p:ext uri="{D42A27DB-BD31-4B8C-83A1-F6EECF244321}">
                    <p14:modId xmlns:p14="http://schemas.microsoft.com/office/powerpoint/2010/main" val="4152396844"/>
                  </p:ext>
                </p:extLst>
              </p:nvPr>
            </p:nvGraphicFramePr>
            <p:xfrm>
              <a:off x="194043" y="2672230"/>
              <a:ext cx="11803913" cy="2422740"/>
            </p:xfrm>
            <a:graphic>
              <a:graphicData uri="http://schemas.openxmlformats.org/drawingml/2006/table">
                <a:tbl>
                  <a:tblPr firstRow="1" bandRow="1">
                    <a:tableStyleId>{C083E6E3-FA7D-4D7B-A595-EF9225AFEA82}</a:tableStyleId>
                  </a:tblPr>
                  <a:tblGrid>
                    <a:gridCol w="4201633">
                      <a:extLst>
                        <a:ext uri="{9D8B030D-6E8A-4147-A177-3AD203B41FA5}">
                          <a16:colId xmlns:a16="http://schemas.microsoft.com/office/drawing/2014/main" val="20000"/>
                        </a:ext>
                      </a:extLst>
                    </a:gridCol>
                    <a:gridCol w="2139802">
                      <a:extLst>
                        <a:ext uri="{9D8B030D-6E8A-4147-A177-3AD203B41FA5}">
                          <a16:colId xmlns:a16="http://schemas.microsoft.com/office/drawing/2014/main" val="20007"/>
                        </a:ext>
                      </a:extLst>
                    </a:gridCol>
                    <a:gridCol w="1382233">
                      <a:extLst>
                        <a:ext uri="{9D8B030D-6E8A-4147-A177-3AD203B41FA5}">
                          <a16:colId xmlns:a16="http://schemas.microsoft.com/office/drawing/2014/main" val="20003"/>
                        </a:ext>
                      </a:extLst>
                    </a:gridCol>
                    <a:gridCol w="1427419">
                      <a:extLst>
                        <a:ext uri="{9D8B030D-6E8A-4147-A177-3AD203B41FA5}">
                          <a16:colId xmlns:a16="http://schemas.microsoft.com/office/drawing/2014/main" val="20004"/>
                        </a:ext>
                      </a:extLst>
                    </a:gridCol>
                    <a:gridCol w="1249948">
                      <a:extLst>
                        <a:ext uri="{9D8B030D-6E8A-4147-A177-3AD203B41FA5}">
                          <a16:colId xmlns:a16="http://schemas.microsoft.com/office/drawing/2014/main" val="20005"/>
                        </a:ext>
                      </a:extLst>
                    </a:gridCol>
                    <a:gridCol w="1402878">
                      <a:extLst>
                        <a:ext uri="{9D8B030D-6E8A-4147-A177-3AD203B41FA5}">
                          <a16:colId xmlns:a16="http://schemas.microsoft.com/office/drawing/2014/main" val="20006"/>
                        </a:ext>
                      </a:extLst>
                    </a:gridCol>
                  </a:tblGrid>
                  <a:tr h="464947">
                    <a:tc>
                      <a:txBody>
                        <a:bodyPr/>
                        <a:lstStyle/>
                        <a:p>
                          <a:pPr algn="ctr"/>
                          <a:r>
                            <a:rPr lang="en-US" sz="2400" dirty="0"/>
                            <a:t>Transformation</a:t>
                          </a:r>
                          <a:endParaRPr lang="en-US" sz="2400" dirty="0">
                            <a:latin typeface="+mn-lt"/>
                            <a:ea typeface="Gill Sans MT" charset="0"/>
                            <a:cs typeface="Gill Sans MT" charset="0"/>
                          </a:endParaRPr>
                        </a:p>
                      </a:txBody>
                      <a:tcPr marL="87437" marR="87437" marT="43724" marB="43724"/>
                    </a:tc>
                    <a:tc>
                      <a:txBody>
                        <a:bodyPr/>
                        <a:lstStyle/>
                        <a:p>
                          <a:pPr algn="ctr"/>
                          <a:r>
                            <a:rPr lang="en-US" sz="2400" dirty="0"/>
                            <a:t>Correct </a:t>
                          </a:r>
                          <a:endParaRPr lang="en-US" sz="2400" dirty="0">
                            <a:latin typeface="Gill Sans MT" charset="0"/>
                            <a:ea typeface="Gill Sans MT" charset="0"/>
                            <a:cs typeface="Gill Sans MT" charset="0"/>
                          </a:endParaRPr>
                        </a:p>
                      </a:txBody>
                      <a:tcPr marL="87437" marR="87437" marT="43724" marB="43724"/>
                    </a:tc>
                    <a:tc gridSpan="2">
                      <a:txBody>
                        <a:bodyPr/>
                        <a:lstStyle/>
                        <a:p>
                          <a:pPr algn="ctr"/>
                          <a:r>
                            <a:rPr lang="en-US" sz="2400" dirty="0"/>
                            <a:t>Box + </a:t>
                          </a:r>
                          <a:r>
                            <a:rPr lang="en-US" sz="2400" dirty="0" err="1"/>
                            <a:t>GPUPoly</a:t>
                          </a:r>
                          <a:endParaRPr lang="en-US" sz="2400" dirty="0"/>
                        </a:p>
                      </a:txBody>
                      <a:tcPr marL="87437" marR="87437" marT="43724" marB="43724"/>
                    </a:tc>
                    <a:tc hMerge="1">
                      <a:txBody>
                        <a:bodyPr/>
                        <a:lstStyle/>
                        <a:p>
                          <a:endParaRPr lang="en-US"/>
                        </a:p>
                      </a:txBody>
                      <a:tcPr/>
                    </a:tc>
                    <a:tc gridSpan="2">
                      <a:txBody>
                        <a:bodyPr/>
                        <a:lstStyle/>
                        <a:p>
                          <a:pPr algn="ctr"/>
                          <a:r>
                            <a:rPr lang="en-US" sz="2400" dirty="0" err="1"/>
                            <a:t>DeepG</a:t>
                          </a:r>
                          <a:r>
                            <a:rPr lang="en-US" sz="2400" dirty="0"/>
                            <a:t> + </a:t>
                          </a:r>
                          <a:r>
                            <a:rPr lang="en-US" sz="2400" dirty="0" err="1"/>
                            <a:t>GPUPoly</a:t>
                          </a:r>
                          <a:r>
                            <a:rPr lang="en-US" sz="2400" dirty="0"/>
                            <a:t> </a:t>
                          </a:r>
                          <a:endParaRPr lang="en-US" sz="2400" dirty="0">
                            <a:latin typeface="Gill Sans MT" charset="0"/>
                            <a:ea typeface="Gill Sans MT" charset="0"/>
                            <a:cs typeface="Gill Sans MT" charset="0"/>
                          </a:endParaRPr>
                        </a:p>
                      </a:txBody>
                      <a:tcPr marL="87437" marR="87437" marT="43724" marB="43724"/>
                    </a:tc>
                    <a:tc hMerge="1">
                      <a:txBody>
                        <a:bodyPr/>
                        <a:lstStyle/>
                        <a:p>
                          <a:endParaRPr lang="en-US"/>
                        </a:p>
                      </a:txBody>
                      <a:tcPr/>
                    </a:tc>
                    <a:extLst>
                      <a:ext uri="{0D108BD9-81ED-4DB2-BD59-A6C34878D82A}">
                        <a16:rowId xmlns:a16="http://schemas.microsoft.com/office/drawing/2014/main" val="10000"/>
                      </a:ext>
                    </a:extLst>
                  </a:tr>
                  <a:tr h="0">
                    <a:tc>
                      <a:txBody>
                        <a:bodyPr/>
                        <a:lstStyle/>
                        <a:p>
                          <a:endParaRPr lang="en-US" sz="3000" dirty="0">
                            <a:solidFill>
                              <a:schemeClr val="bg1"/>
                            </a:solidFill>
                            <a:latin typeface="Gill Sans MT" charset="0"/>
                            <a:ea typeface="Gill Sans MT" charset="0"/>
                            <a:cs typeface="Gill Sans MT" charset="0"/>
                          </a:endParaRPr>
                        </a:p>
                      </a:txBody>
                      <a:tcPr marL="87437" marR="87437" marT="43724" marB="43724"/>
                    </a:tc>
                    <a:tc>
                      <a:txBody>
                        <a:bodyPr/>
                        <a:lstStyle/>
                        <a:p>
                          <a:endParaRPr lang="en-US" sz="3000" dirty="0">
                            <a:solidFill>
                              <a:schemeClr val="bg1"/>
                            </a:solidFill>
                            <a:latin typeface="Gill Sans MT" charset="0"/>
                            <a:ea typeface="Gill Sans MT" charset="0"/>
                            <a:cs typeface="Gill Sans MT" charset="0"/>
                          </a:endParaRPr>
                        </a:p>
                      </a:txBody>
                      <a:tcPr marL="87437" marR="87437" marT="43724" marB="43724"/>
                    </a:tc>
                    <a:tc>
                      <a:txBody>
                        <a:bodyPr/>
                        <a:lstStyle/>
                        <a:p>
                          <a:pPr marL="0" marR="0" indent="0" algn="r" defTabSz="655649"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m:rPr>
                                    <m:nor/>
                                  </m:rPr>
                                  <a:rPr lang="en-US" sz="3200" dirty="0" smtClean="0"/>
                                  <m:t>  </m:t>
                                </m:r>
                              </m:oMath>
                            </m:oMathPara>
                          </a14:m>
                          <a:endParaRPr lang="en-US" sz="3200" dirty="0">
                            <a:latin typeface="+mn-lt"/>
                            <a:ea typeface="Gill Sans" charset="0"/>
                            <a:cs typeface="Gill Sans" charset="0"/>
                          </a:endParaRPr>
                        </a:p>
                      </a:txBody>
                      <a:tcPr marL="87437" marR="87437" marT="43724" marB="43724"/>
                    </a:tc>
                    <a:tc>
                      <a:txBody>
                        <a:bodyPr/>
                        <a:lstStyle/>
                        <a:p>
                          <a:pPr algn="r"/>
                          <a:r>
                            <a:rPr lang="en-US" sz="2400" dirty="0"/>
                            <a:t>time(s)</a:t>
                          </a:r>
                          <a:endParaRPr lang="en-US" sz="2400" dirty="0">
                            <a:solidFill>
                              <a:schemeClr val="bg1"/>
                            </a:solidFill>
                            <a:latin typeface="+mn-lt"/>
                            <a:ea typeface="Gill Sans MT" charset="0"/>
                            <a:cs typeface="Gill Sans MT" charset="0"/>
                          </a:endParaRPr>
                        </a:p>
                      </a:txBody>
                      <a:tcPr marL="87437" marR="87437" marT="43724" marB="43724"/>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endParaRPr lang="en-US" sz="2400" dirty="0">
                            <a:latin typeface="+mn-lt"/>
                            <a:ea typeface="Gill Sans" charset="0"/>
                            <a:cs typeface="Gill Sans" charset="0"/>
                          </a:endParaRPr>
                        </a:p>
                      </a:txBody>
                      <a:tcPr marL="87437" marR="87437" marT="43724" marB="43724"/>
                    </a:tc>
                    <a:tc>
                      <a:txBody>
                        <a:bodyPr/>
                        <a:lstStyle/>
                        <a:p>
                          <a:pPr algn="r"/>
                          <a:r>
                            <a:rPr lang="en-US" sz="2400" dirty="0"/>
                            <a:t>time(s)</a:t>
                          </a:r>
                          <a:endParaRPr lang="en-US" sz="2400" dirty="0">
                            <a:solidFill>
                              <a:schemeClr val="bg1"/>
                            </a:solidFill>
                            <a:latin typeface="+mn-lt"/>
                            <a:ea typeface="Gill Sans MT" charset="0"/>
                            <a:cs typeface="Gill Sans MT" charset="0"/>
                          </a:endParaRPr>
                        </a:p>
                      </a:txBody>
                      <a:tcPr marL="87437" marR="87437" marT="43724" marB="43724"/>
                    </a:tc>
                    <a:extLst>
                      <a:ext uri="{0D108BD9-81ED-4DB2-BD59-A6C34878D82A}">
                        <a16:rowId xmlns:a16="http://schemas.microsoft.com/office/drawing/2014/main" val="10001"/>
                      </a:ext>
                    </a:extLst>
                  </a:tr>
                  <a:tr h="360409">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000" smtClean="0">
                                    <a:latin typeface="Cambria Math" panose="02040503050406030204" pitchFamily="18" charset="0"/>
                                  </a:rPr>
                                  <m:t>𝑅</m:t>
                                </m:r>
                                <m:r>
                                  <a:rPr lang="en-US" sz="2000" smtClean="0">
                                    <a:latin typeface="Cambria Math" panose="02040503050406030204" pitchFamily="18" charset="0"/>
                                  </a:rPr>
                                  <m:t>(10)</m:t>
                                </m:r>
                              </m:oMath>
                            </m:oMathPara>
                          </a14:m>
                          <a:endParaRPr lang="en-US" sz="2000" dirty="0">
                            <a:latin typeface="+mn-lt"/>
                            <a:ea typeface="Gill Sans MT" charset="0"/>
                            <a:cs typeface="Gill Sans MT" charset="0"/>
                          </a:endParaRPr>
                        </a:p>
                      </a:txBody>
                      <a:tcPr marL="87437" marR="87437" marT="43724" marB="43724"/>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dirty="0"/>
                            <a:t>71.2%</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28.4%</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90</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87.8%</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117</a:t>
                          </a:r>
                          <a:endParaRPr lang="en-US" sz="2000" dirty="0">
                            <a:latin typeface="Cambria Math" panose="02040503050406030204" pitchFamily="18" charset="0"/>
                            <a:ea typeface="Cambria Math" panose="02040503050406030204" pitchFamily="18" charset="0"/>
                          </a:endParaRPr>
                        </a:p>
                      </a:txBody>
                      <a:tcPr marL="87437" marR="87437" marT="43724" marB="43724"/>
                    </a:tc>
                    <a:extLst>
                      <a:ext uri="{0D108BD9-81ED-4DB2-BD59-A6C34878D82A}">
                        <a16:rowId xmlns:a16="http://schemas.microsoft.com/office/drawing/2014/main" val="10002"/>
                      </a:ext>
                    </a:extLst>
                  </a:tr>
                  <a:tr h="360409">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000" b="1" i="1" smtClean="0">
                                    <a:solidFill>
                                      <a:schemeClr val="accent1"/>
                                    </a:solidFill>
                                    <a:latin typeface="Cambria Math" panose="02040503050406030204" pitchFamily="18" charset="0"/>
                                  </a:rPr>
                                  <m:t>𝐑</m:t>
                                </m:r>
                                <m:d>
                                  <m:dPr>
                                    <m:ctrlPr>
                                      <a:rPr lang="en-US" sz="2000" b="1" i="1" smtClean="0">
                                        <a:solidFill>
                                          <a:schemeClr val="accent1"/>
                                        </a:solidFill>
                                        <a:latin typeface="Cambria Math" panose="02040503050406030204" pitchFamily="18" charset="0"/>
                                      </a:rPr>
                                    </m:ctrlPr>
                                  </m:dPr>
                                  <m:e>
                                    <m:r>
                                      <a:rPr lang="en-US" sz="2000" b="1" i="1" smtClean="0">
                                        <a:solidFill>
                                          <a:schemeClr val="accent1"/>
                                        </a:solidFill>
                                        <a:latin typeface="Cambria Math" panose="02040503050406030204" pitchFamily="18" charset="0"/>
                                      </a:rPr>
                                      <m:t>𝟐</m:t>
                                    </m:r>
                                  </m:e>
                                </m:d>
                                <m:r>
                                  <a:rPr lang="en-US" sz="2000" b="1" smtClean="0">
                                    <a:solidFill>
                                      <a:schemeClr val="accent1"/>
                                    </a:solidFill>
                                    <a:latin typeface="Cambria Math" panose="02040503050406030204" pitchFamily="18" charset="0"/>
                                  </a:rPr>
                                  <m:t>∘</m:t>
                                </m:r>
                                <m:r>
                                  <a:rPr lang="en-US" sz="2000" b="1" i="1" smtClean="0">
                                    <a:solidFill>
                                      <a:schemeClr val="accent1"/>
                                    </a:solidFill>
                                    <a:latin typeface="Cambria Math" panose="02040503050406030204" pitchFamily="18" charset="0"/>
                                  </a:rPr>
                                  <m:t>𝐒𝐡</m:t>
                                </m:r>
                                <m:r>
                                  <a:rPr lang="en-US" sz="2000" b="1" smtClean="0">
                                    <a:solidFill>
                                      <a:schemeClr val="accent1"/>
                                    </a:solidFill>
                                    <a:latin typeface="Cambria Math" panose="02040503050406030204" pitchFamily="18" charset="0"/>
                                  </a:rPr>
                                  <m:t>(</m:t>
                                </m:r>
                                <m:r>
                                  <a:rPr lang="en-US" sz="2000" b="1" i="1" smtClean="0">
                                    <a:solidFill>
                                      <a:schemeClr val="accent1"/>
                                    </a:solidFill>
                                    <a:latin typeface="Cambria Math" panose="02040503050406030204" pitchFamily="18" charset="0"/>
                                  </a:rPr>
                                  <m:t>𝟐</m:t>
                                </m:r>
                                <m:r>
                                  <a:rPr lang="en-US" sz="2000" b="1" smtClean="0">
                                    <a:solidFill>
                                      <a:schemeClr val="accent1"/>
                                    </a:solidFill>
                                    <a:latin typeface="Cambria Math" panose="02040503050406030204" pitchFamily="18" charset="0"/>
                                  </a:rPr>
                                  <m:t>)</m:t>
                                </m:r>
                              </m:oMath>
                            </m:oMathPara>
                          </a14:m>
                          <a:endParaRPr lang="en-US" sz="2000" b="1" dirty="0">
                            <a:solidFill>
                              <a:schemeClr val="accent1"/>
                            </a:solidFill>
                            <a:latin typeface="+mn-lt"/>
                            <a:ea typeface="Gill Sans MT" charset="0"/>
                            <a:cs typeface="Gill Sans MT" charset="0"/>
                          </a:endParaRPr>
                        </a:p>
                      </a:txBody>
                      <a:tcPr marL="87437" marR="87437" marT="43724" marB="43724"/>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b="1" dirty="0">
                              <a:solidFill>
                                <a:schemeClr val="accent1"/>
                              </a:solidFill>
                            </a:rPr>
                            <a:t>68.5%</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0%</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20</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54.2%</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27</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extLst>
                      <a:ext uri="{0D108BD9-81ED-4DB2-BD59-A6C34878D82A}">
                        <a16:rowId xmlns:a16="http://schemas.microsoft.com/office/drawing/2014/main" val="10003"/>
                      </a:ext>
                    </a:extLst>
                  </a:tr>
                  <a:tr h="598169">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2000" smtClean="0">
                                    <a:latin typeface="Cambria Math" panose="02040503050406030204" pitchFamily="18" charset="0"/>
                                  </a:rPr>
                                  <m:t>𝑆𝑐</m:t>
                                </m:r>
                                <m:d>
                                  <m:dPr>
                                    <m:ctrlPr>
                                      <a:rPr lang="en-US" sz="2000" i="1" smtClean="0">
                                        <a:latin typeface="Cambria Math" panose="02040503050406030204" pitchFamily="18" charset="0"/>
                                      </a:rPr>
                                    </m:ctrlPr>
                                  </m:dPr>
                                  <m:e>
                                    <m:r>
                                      <a:rPr lang="en-US" sz="2000" smtClean="0">
                                        <a:latin typeface="Cambria Math" panose="02040503050406030204" pitchFamily="18" charset="0"/>
                                      </a:rPr>
                                      <m:t>1</m:t>
                                    </m:r>
                                  </m:e>
                                </m:d>
                                <m:r>
                                  <a:rPr lang="en-US" sz="2000" smtClean="0">
                                    <a:latin typeface="Cambria Math" panose="02040503050406030204" pitchFamily="18" charset="0"/>
                                  </a:rPr>
                                  <m:t>∘</m:t>
                                </m:r>
                                <m:r>
                                  <a:rPr lang="en-US" sz="2000" smtClean="0">
                                    <a:latin typeface="Cambria Math" panose="02040503050406030204" pitchFamily="18" charset="0"/>
                                  </a:rPr>
                                  <m:t>𝑅</m:t>
                                </m:r>
                                <m:d>
                                  <m:dPr>
                                    <m:ctrlPr>
                                      <a:rPr lang="en-US" sz="2000" i="1" smtClean="0">
                                        <a:latin typeface="Cambria Math" panose="02040503050406030204" pitchFamily="18" charset="0"/>
                                      </a:rPr>
                                    </m:ctrlPr>
                                  </m:dPr>
                                  <m:e>
                                    <m:r>
                                      <a:rPr lang="en-US" sz="2000" smtClean="0">
                                        <a:latin typeface="Cambria Math" panose="02040503050406030204" pitchFamily="18" charset="0"/>
                                      </a:rPr>
                                      <m:t>1</m:t>
                                    </m:r>
                                  </m:e>
                                </m:d>
                                <m:r>
                                  <a:rPr lang="en-US" sz="2000" smtClean="0">
                                    <a:latin typeface="Cambria Math" panose="02040503050406030204" pitchFamily="18" charset="0"/>
                                  </a:rPr>
                                  <m:t>∘</m:t>
                                </m:r>
                                <m:r>
                                  <a:rPr lang="en-US" sz="2000" smtClean="0">
                                    <a:latin typeface="Cambria Math" panose="02040503050406030204" pitchFamily="18" charset="0"/>
                                  </a:rPr>
                                  <m:t>𝐵</m:t>
                                </m:r>
                                <m:r>
                                  <a:rPr lang="en-US" sz="2000" smtClean="0">
                                    <a:latin typeface="Cambria Math" panose="02040503050406030204" pitchFamily="18" charset="0"/>
                                  </a:rPr>
                                  <m:t>(1,0.001)</m:t>
                                </m:r>
                              </m:oMath>
                            </m:oMathPara>
                          </a14:m>
                          <a:endParaRPr lang="en-US" sz="2000" dirty="0">
                            <a:solidFill>
                              <a:schemeClr val="tx1"/>
                            </a:solidFill>
                            <a:latin typeface="+mn-lt"/>
                            <a:ea typeface="Gill Sans MT" charset="0"/>
                            <a:cs typeface="Gill Sans MT" charset="0"/>
                          </a:endParaRPr>
                        </a:p>
                      </a:txBody>
                      <a:tcPr marL="87437" marR="87437" marT="43724" marB="43724"/>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dirty="0"/>
                            <a:t>73.2%</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0%</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500</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54.4%</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239</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extLst>
                      <a:ext uri="{0D108BD9-81ED-4DB2-BD59-A6C34878D82A}">
                        <a16:rowId xmlns:a16="http://schemas.microsoft.com/office/drawing/2014/main" val="10004"/>
                      </a:ext>
                    </a:extLst>
                  </a:tr>
                </a:tbl>
              </a:graphicData>
            </a:graphic>
          </p:graphicFrame>
        </mc:Choice>
        <mc:Fallback>
          <p:graphicFrame>
            <p:nvGraphicFramePr>
              <p:cNvPr id="6" name="Table 5">
                <a:extLst>
                  <a:ext uri="{FF2B5EF4-FFF2-40B4-BE49-F238E27FC236}">
                    <a16:creationId xmlns:a16="http://schemas.microsoft.com/office/drawing/2014/main" id="{B960A737-CA9F-4D4A-B080-8F00D51DAEB8}"/>
                  </a:ext>
                </a:extLst>
              </p:cNvPr>
              <p:cNvGraphicFramePr>
                <a:graphicFrameLocks noGrp="1"/>
              </p:cNvGraphicFramePr>
              <p:nvPr>
                <p:extLst>
                  <p:ext uri="{D42A27DB-BD31-4B8C-83A1-F6EECF244321}">
                    <p14:modId xmlns:p14="http://schemas.microsoft.com/office/powerpoint/2010/main" val="4152396844"/>
                  </p:ext>
                </p:extLst>
              </p:nvPr>
            </p:nvGraphicFramePr>
            <p:xfrm>
              <a:off x="194043" y="2672230"/>
              <a:ext cx="11803913" cy="2422740"/>
            </p:xfrm>
            <a:graphic>
              <a:graphicData uri="http://schemas.openxmlformats.org/drawingml/2006/table">
                <a:tbl>
                  <a:tblPr firstRow="1" bandRow="1">
                    <a:tableStyleId>{C083E6E3-FA7D-4D7B-A595-EF9225AFEA82}</a:tableStyleId>
                  </a:tblPr>
                  <a:tblGrid>
                    <a:gridCol w="4201633">
                      <a:extLst>
                        <a:ext uri="{9D8B030D-6E8A-4147-A177-3AD203B41FA5}">
                          <a16:colId xmlns:a16="http://schemas.microsoft.com/office/drawing/2014/main" val="20000"/>
                        </a:ext>
                      </a:extLst>
                    </a:gridCol>
                    <a:gridCol w="2139802">
                      <a:extLst>
                        <a:ext uri="{9D8B030D-6E8A-4147-A177-3AD203B41FA5}">
                          <a16:colId xmlns:a16="http://schemas.microsoft.com/office/drawing/2014/main" val="20007"/>
                        </a:ext>
                      </a:extLst>
                    </a:gridCol>
                    <a:gridCol w="1382233">
                      <a:extLst>
                        <a:ext uri="{9D8B030D-6E8A-4147-A177-3AD203B41FA5}">
                          <a16:colId xmlns:a16="http://schemas.microsoft.com/office/drawing/2014/main" val="20003"/>
                        </a:ext>
                      </a:extLst>
                    </a:gridCol>
                    <a:gridCol w="1427419">
                      <a:extLst>
                        <a:ext uri="{9D8B030D-6E8A-4147-A177-3AD203B41FA5}">
                          <a16:colId xmlns:a16="http://schemas.microsoft.com/office/drawing/2014/main" val="20004"/>
                        </a:ext>
                      </a:extLst>
                    </a:gridCol>
                    <a:gridCol w="1249948">
                      <a:extLst>
                        <a:ext uri="{9D8B030D-6E8A-4147-A177-3AD203B41FA5}">
                          <a16:colId xmlns:a16="http://schemas.microsoft.com/office/drawing/2014/main" val="20005"/>
                        </a:ext>
                      </a:extLst>
                    </a:gridCol>
                    <a:gridCol w="1402878">
                      <a:extLst>
                        <a:ext uri="{9D8B030D-6E8A-4147-A177-3AD203B41FA5}">
                          <a16:colId xmlns:a16="http://schemas.microsoft.com/office/drawing/2014/main" val="20006"/>
                        </a:ext>
                      </a:extLst>
                    </a:gridCol>
                  </a:tblGrid>
                  <a:tr h="464947">
                    <a:tc>
                      <a:txBody>
                        <a:bodyPr/>
                        <a:lstStyle/>
                        <a:p>
                          <a:pPr algn="ctr"/>
                          <a:r>
                            <a:rPr lang="en-US" sz="2400" dirty="0"/>
                            <a:t>Transformation</a:t>
                          </a:r>
                          <a:endParaRPr lang="en-US" sz="2400" dirty="0">
                            <a:latin typeface="+mn-lt"/>
                            <a:ea typeface="Gill Sans MT" charset="0"/>
                            <a:cs typeface="Gill Sans MT" charset="0"/>
                          </a:endParaRPr>
                        </a:p>
                      </a:txBody>
                      <a:tcPr marL="87437" marR="87437" marT="43724" marB="43724"/>
                    </a:tc>
                    <a:tc>
                      <a:txBody>
                        <a:bodyPr/>
                        <a:lstStyle/>
                        <a:p>
                          <a:pPr algn="ctr"/>
                          <a:r>
                            <a:rPr lang="en-US" sz="2400" dirty="0"/>
                            <a:t>Correct </a:t>
                          </a:r>
                          <a:endParaRPr lang="en-US" sz="2400" dirty="0">
                            <a:latin typeface="Gill Sans MT" charset="0"/>
                            <a:ea typeface="Gill Sans MT" charset="0"/>
                            <a:cs typeface="Gill Sans MT" charset="0"/>
                          </a:endParaRPr>
                        </a:p>
                      </a:txBody>
                      <a:tcPr marL="87437" marR="87437" marT="43724" marB="43724"/>
                    </a:tc>
                    <a:tc gridSpan="2">
                      <a:txBody>
                        <a:bodyPr/>
                        <a:lstStyle/>
                        <a:p>
                          <a:pPr algn="ctr"/>
                          <a:r>
                            <a:rPr lang="en-US" sz="2400" dirty="0"/>
                            <a:t>Box + </a:t>
                          </a:r>
                          <a:r>
                            <a:rPr lang="en-US" sz="2400" dirty="0" err="1"/>
                            <a:t>GPUPoly</a:t>
                          </a:r>
                          <a:endParaRPr lang="en-US" sz="2400" dirty="0"/>
                        </a:p>
                      </a:txBody>
                      <a:tcPr marL="87437" marR="87437" marT="43724" marB="43724"/>
                    </a:tc>
                    <a:tc hMerge="1">
                      <a:txBody>
                        <a:bodyPr/>
                        <a:lstStyle/>
                        <a:p>
                          <a:endParaRPr lang="en-US"/>
                        </a:p>
                      </a:txBody>
                      <a:tcPr/>
                    </a:tc>
                    <a:tc gridSpan="2">
                      <a:txBody>
                        <a:bodyPr/>
                        <a:lstStyle/>
                        <a:p>
                          <a:pPr algn="ctr"/>
                          <a:r>
                            <a:rPr lang="en-US" sz="2400" dirty="0" err="1"/>
                            <a:t>DeepG</a:t>
                          </a:r>
                          <a:r>
                            <a:rPr lang="en-US" sz="2400" dirty="0"/>
                            <a:t> + </a:t>
                          </a:r>
                          <a:r>
                            <a:rPr lang="en-US" sz="2400" dirty="0" err="1"/>
                            <a:t>GPUPoly</a:t>
                          </a:r>
                          <a:r>
                            <a:rPr lang="en-US" sz="2400" dirty="0"/>
                            <a:t> </a:t>
                          </a:r>
                          <a:endParaRPr lang="en-US" sz="2400" dirty="0">
                            <a:latin typeface="Gill Sans MT" charset="0"/>
                            <a:ea typeface="Gill Sans MT" charset="0"/>
                            <a:cs typeface="Gill Sans MT" charset="0"/>
                          </a:endParaRPr>
                        </a:p>
                      </a:txBody>
                      <a:tcPr marL="87437" marR="87437" marT="43724" marB="43724"/>
                    </a:tc>
                    <a:tc hMerge="1">
                      <a:txBody>
                        <a:bodyPr/>
                        <a:lstStyle/>
                        <a:p>
                          <a:endParaRPr lang="en-US"/>
                        </a:p>
                      </a:txBody>
                      <a:tcPr/>
                    </a:tc>
                    <a:extLst>
                      <a:ext uri="{0D108BD9-81ED-4DB2-BD59-A6C34878D82A}">
                        <a16:rowId xmlns:a16="http://schemas.microsoft.com/office/drawing/2014/main" val="10000"/>
                      </a:ext>
                    </a:extLst>
                  </a:tr>
                  <a:tr h="575128">
                    <a:tc>
                      <a:txBody>
                        <a:bodyPr/>
                        <a:lstStyle/>
                        <a:p>
                          <a:endParaRPr lang="en-US" sz="3000" dirty="0">
                            <a:solidFill>
                              <a:schemeClr val="bg1"/>
                            </a:solidFill>
                            <a:latin typeface="Gill Sans MT" charset="0"/>
                            <a:ea typeface="Gill Sans MT" charset="0"/>
                            <a:cs typeface="Gill Sans MT" charset="0"/>
                          </a:endParaRPr>
                        </a:p>
                      </a:txBody>
                      <a:tcPr marL="87437" marR="87437" marT="43724" marB="43724"/>
                    </a:tc>
                    <a:tc>
                      <a:txBody>
                        <a:bodyPr/>
                        <a:lstStyle/>
                        <a:p>
                          <a:endParaRPr lang="en-US" sz="3000" dirty="0">
                            <a:solidFill>
                              <a:schemeClr val="bg1"/>
                            </a:solidFill>
                            <a:latin typeface="Gill Sans MT" charset="0"/>
                            <a:ea typeface="Gill Sans MT" charset="0"/>
                            <a:cs typeface="Gill Sans MT" charset="0"/>
                          </a:endParaRPr>
                        </a:p>
                      </a:txBody>
                      <a:tcPr marL="87437" marR="87437" marT="43724" marB="43724"/>
                    </a:tc>
                    <a:tc>
                      <a:txBody>
                        <a:bodyPr/>
                        <a:lstStyle/>
                        <a:p>
                          <a:endParaRPr lang="en-US"/>
                        </a:p>
                      </a:txBody>
                      <a:tcPr marL="87437" marR="87437" marT="43724" marB="43724">
                        <a:blipFill>
                          <a:blip r:embed="rId3"/>
                          <a:stretch>
                            <a:fillRect l="-458590" t="-88421" r="-295595" b="-240000"/>
                          </a:stretch>
                        </a:blipFill>
                      </a:tcPr>
                    </a:tc>
                    <a:tc>
                      <a:txBody>
                        <a:bodyPr/>
                        <a:lstStyle/>
                        <a:p>
                          <a:pPr algn="r"/>
                          <a:r>
                            <a:rPr lang="en-US" sz="2400" dirty="0"/>
                            <a:t>time(s)</a:t>
                          </a:r>
                          <a:endParaRPr lang="en-US" sz="2400" dirty="0">
                            <a:solidFill>
                              <a:schemeClr val="bg1"/>
                            </a:solidFill>
                            <a:latin typeface="+mn-lt"/>
                            <a:ea typeface="Gill Sans MT" charset="0"/>
                            <a:cs typeface="Gill Sans MT" charset="0"/>
                          </a:endParaRPr>
                        </a:p>
                      </a:txBody>
                      <a:tcPr marL="87437" marR="87437" marT="43724" marB="43724"/>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endParaRPr lang="en-US" sz="2400" dirty="0">
                            <a:latin typeface="+mn-lt"/>
                            <a:ea typeface="Gill Sans" charset="0"/>
                            <a:cs typeface="Gill Sans" charset="0"/>
                          </a:endParaRPr>
                        </a:p>
                      </a:txBody>
                      <a:tcPr marL="87437" marR="87437" marT="43724" marB="43724"/>
                    </a:tc>
                    <a:tc>
                      <a:txBody>
                        <a:bodyPr/>
                        <a:lstStyle/>
                        <a:p>
                          <a:pPr algn="r"/>
                          <a:r>
                            <a:rPr lang="en-US" sz="2400" dirty="0"/>
                            <a:t>time(s)</a:t>
                          </a:r>
                          <a:endParaRPr lang="en-US" sz="2400" dirty="0">
                            <a:solidFill>
                              <a:schemeClr val="bg1"/>
                            </a:solidFill>
                            <a:latin typeface="+mn-lt"/>
                            <a:ea typeface="Gill Sans MT" charset="0"/>
                            <a:cs typeface="Gill Sans MT" charset="0"/>
                          </a:endParaRPr>
                        </a:p>
                      </a:txBody>
                      <a:tcPr marL="87437" marR="87437" marT="43724" marB="43724"/>
                    </a:tc>
                    <a:extLst>
                      <a:ext uri="{0D108BD9-81ED-4DB2-BD59-A6C34878D82A}">
                        <a16:rowId xmlns:a16="http://schemas.microsoft.com/office/drawing/2014/main" val="10001"/>
                      </a:ext>
                    </a:extLst>
                  </a:tr>
                  <a:tr h="392248">
                    <a:tc>
                      <a:txBody>
                        <a:bodyPr/>
                        <a:lstStyle/>
                        <a:p>
                          <a:endParaRPr lang="en-US"/>
                        </a:p>
                      </a:txBody>
                      <a:tcPr marL="87437" marR="87437" marT="43724" marB="43724">
                        <a:blipFill>
                          <a:blip r:embed="rId3"/>
                          <a:stretch>
                            <a:fillRect t="-279688" r="-181014" b="-256250"/>
                          </a:stretch>
                        </a:blipFill>
                      </a:tcPr>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dirty="0"/>
                            <a:t>71.2%</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28.4%</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90</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87.8%</a:t>
                          </a:r>
                          <a:endParaRPr lang="en-US" sz="2000" dirty="0">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117</a:t>
                          </a:r>
                          <a:endParaRPr lang="en-US" sz="2000" dirty="0">
                            <a:latin typeface="Cambria Math" panose="02040503050406030204" pitchFamily="18" charset="0"/>
                            <a:ea typeface="Cambria Math" panose="02040503050406030204" pitchFamily="18" charset="0"/>
                          </a:endParaRPr>
                        </a:p>
                      </a:txBody>
                      <a:tcPr marL="87437" marR="87437" marT="43724" marB="43724"/>
                    </a:tc>
                    <a:extLst>
                      <a:ext uri="{0D108BD9-81ED-4DB2-BD59-A6C34878D82A}">
                        <a16:rowId xmlns:a16="http://schemas.microsoft.com/office/drawing/2014/main" val="10002"/>
                      </a:ext>
                    </a:extLst>
                  </a:tr>
                  <a:tr h="392248">
                    <a:tc>
                      <a:txBody>
                        <a:bodyPr/>
                        <a:lstStyle/>
                        <a:p>
                          <a:endParaRPr lang="en-US"/>
                        </a:p>
                      </a:txBody>
                      <a:tcPr marL="87437" marR="87437" marT="43724" marB="43724">
                        <a:blipFill>
                          <a:blip r:embed="rId3"/>
                          <a:stretch>
                            <a:fillRect t="-373846" r="-181014" b="-152308"/>
                          </a:stretch>
                        </a:blipFill>
                      </a:tcPr>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b="1" dirty="0">
                              <a:solidFill>
                                <a:schemeClr val="accent1"/>
                              </a:solidFill>
                            </a:rPr>
                            <a:t>68.5%</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0%</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20</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54.2%</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b="1" dirty="0">
                              <a:solidFill>
                                <a:schemeClr val="accent1"/>
                              </a:solidFill>
                            </a:rPr>
                            <a:t>27</a:t>
                          </a:r>
                          <a:endParaRPr lang="en-US" sz="2000" b="1" dirty="0">
                            <a:solidFill>
                              <a:schemeClr val="accent1"/>
                            </a:solidFill>
                            <a:latin typeface="Cambria Math" panose="02040503050406030204" pitchFamily="18" charset="0"/>
                            <a:ea typeface="Cambria Math" panose="02040503050406030204" pitchFamily="18" charset="0"/>
                            <a:cs typeface="Gill Sans MT" charset="0"/>
                          </a:endParaRPr>
                        </a:p>
                      </a:txBody>
                      <a:tcPr marL="87437" marR="87437" marT="43724" marB="43724"/>
                    </a:tc>
                    <a:extLst>
                      <a:ext uri="{0D108BD9-81ED-4DB2-BD59-A6C34878D82A}">
                        <a16:rowId xmlns:a16="http://schemas.microsoft.com/office/drawing/2014/main" val="10003"/>
                      </a:ext>
                    </a:extLst>
                  </a:tr>
                  <a:tr h="598169">
                    <a:tc>
                      <a:txBody>
                        <a:bodyPr/>
                        <a:lstStyle/>
                        <a:p>
                          <a:endParaRPr lang="en-US"/>
                        </a:p>
                      </a:txBody>
                      <a:tcPr marL="87437" marR="87437" marT="43724" marB="43724">
                        <a:blipFill>
                          <a:blip r:embed="rId3"/>
                          <a:stretch>
                            <a:fillRect t="-314286" r="-181014" b="-1020"/>
                          </a:stretch>
                        </a:blipFill>
                      </a:tcPr>
                    </a:tc>
                    <a:tc>
                      <a:txBody>
                        <a:bodyPr/>
                        <a:lstStyle/>
                        <a:p>
                          <a:pPr marL="0" marR="0" indent="0" algn="ctr" defTabSz="655649" rtl="0" eaLnBrk="1" fontAlgn="auto" latinLnBrk="0" hangingPunct="1">
                            <a:lnSpc>
                              <a:spcPct val="100000"/>
                            </a:lnSpc>
                            <a:spcBef>
                              <a:spcPts val="0"/>
                            </a:spcBef>
                            <a:spcAft>
                              <a:spcPts val="0"/>
                            </a:spcAft>
                            <a:buClrTx/>
                            <a:buSzTx/>
                            <a:buFontTx/>
                            <a:buNone/>
                            <a:tabLst/>
                            <a:defRPr/>
                          </a:pPr>
                          <a:r>
                            <a:rPr lang="en-US" sz="2000" dirty="0"/>
                            <a:t>73.2%</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0%</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500</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54.4%</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tc>
                      <a:txBody>
                        <a:bodyPr/>
                        <a:lstStyle/>
                        <a:p>
                          <a:pPr algn="ctr"/>
                          <a:r>
                            <a:rPr lang="en-US" sz="2000" dirty="0"/>
                            <a:t>239</a:t>
                          </a:r>
                          <a:endParaRPr lang="en-US" sz="2000" dirty="0">
                            <a:solidFill>
                              <a:schemeClr val="tx1"/>
                            </a:solidFill>
                            <a:latin typeface="Cambria Math" panose="02040503050406030204" pitchFamily="18" charset="0"/>
                            <a:ea typeface="Cambria Math" panose="02040503050406030204" pitchFamily="18" charset="0"/>
                            <a:cs typeface="Gill Sans MT" charset="0"/>
                          </a:endParaRPr>
                        </a:p>
                      </a:txBody>
                      <a:tcPr marL="87437" marR="87437" marT="43724" marB="43724"/>
                    </a:tc>
                    <a:extLst>
                      <a:ext uri="{0D108BD9-81ED-4DB2-BD59-A6C34878D82A}">
                        <a16:rowId xmlns:a16="http://schemas.microsoft.com/office/drawing/2014/main" val="10004"/>
                      </a:ext>
                    </a:extLst>
                  </a:tr>
                </a:tbl>
              </a:graphicData>
            </a:graphic>
          </p:graphicFrame>
        </mc:Fallback>
      </mc:AlternateContent>
      <p:pic>
        <p:nvPicPr>
          <p:cNvPr id="7" name="Graphic 6" descr="Checkmark">
            <a:extLst>
              <a:ext uri="{FF2B5EF4-FFF2-40B4-BE49-F238E27FC236}">
                <a16:creationId xmlns:a16="http://schemas.microsoft.com/office/drawing/2014/main" id="{F8BFEAF8-49E6-495C-A106-85DAD9E79C2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60193" y="3188723"/>
            <a:ext cx="548640" cy="548640"/>
          </a:xfrm>
          <a:prstGeom prst="rect">
            <a:avLst/>
          </a:prstGeom>
        </p:spPr>
      </p:pic>
      <p:pic>
        <p:nvPicPr>
          <p:cNvPr id="8" name="Graphic 7" descr="Checkmark">
            <a:extLst>
              <a:ext uri="{FF2B5EF4-FFF2-40B4-BE49-F238E27FC236}">
                <a16:creationId xmlns:a16="http://schemas.microsoft.com/office/drawing/2014/main" id="{20C2EAA7-AEB0-4F6F-9B95-B93BC7F8F0E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707880" y="3096538"/>
            <a:ext cx="548640" cy="54864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D065945-A291-47D0-9B6A-08F2D57801FC}"/>
                  </a:ext>
                </a:extLst>
              </p:cNvPr>
              <p:cNvSpPr txBox="1"/>
              <p:nvPr/>
            </p:nvSpPr>
            <p:spPr>
              <a:xfrm>
                <a:off x="0" y="2185113"/>
                <a:ext cx="12192000" cy="461665"/>
              </a:xfrm>
              <a:prstGeom prst="rect">
                <a:avLst/>
              </a:prstGeom>
              <a:noFill/>
            </p:spPr>
            <p:txBody>
              <a:bodyPr wrap="square" rtlCol="0">
                <a:spAutoFit/>
              </a:bodyPr>
              <a:lstStyle/>
              <a:p>
                <a:pPr algn="ctr"/>
                <a:r>
                  <a:rPr lang="en-US" sz="2400" dirty="0"/>
                  <a:t>4-layer CNNs with </a:t>
                </a:r>
                <a14:m>
                  <m:oMath xmlns:m="http://schemas.openxmlformats.org/officeDocument/2006/math">
                    <m:r>
                      <a:rPr lang="en-US" sz="2400" b="0" i="1" smtClean="0">
                        <a:latin typeface="Cambria Math" panose="02040503050406030204" pitchFamily="18" charset="0"/>
                      </a:rPr>
                      <m:t>≈45 </m:t>
                    </m:r>
                    <m:r>
                      <a:rPr lang="en-US" sz="2400" b="0" i="1" smtClean="0">
                        <a:latin typeface="Cambria Math" panose="02040503050406030204" pitchFamily="18" charset="0"/>
                      </a:rPr>
                      <m:t>𝐾</m:t>
                    </m:r>
                    <m:r>
                      <a:rPr lang="en-US" sz="2400" b="0" i="1" smtClean="0">
                        <a:latin typeface="Cambria Math" panose="02040503050406030204" pitchFamily="18" charset="0"/>
                      </a:rPr>
                      <m:t> </m:t>
                    </m:r>
                  </m:oMath>
                </a14:m>
                <a:r>
                  <a:rPr lang="en-US" sz="2400" dirty="0"/>
                  <a:t>neurons</a:t>
                </a:r>
              </a:p>
            </p:txBody>
          </p:sp>
        </mc:Choice>
        <mc:Fallback xmlns="">
          <p:sp>
            <p:nvSpPr>
              <p:cNvPr id="10" name="TextBox 9">
                <a:extLst>
                  <a:ext uri="{FF2B5EF4-FFF2-40B4-BE49-F238E27FC236}">
                    <a16:creationId xmlns:a16="http://schemas.microsoft.com/office/drawing/2014/main" id="{AD065945-A291-47D0-9B6A-08F2D57801FC}"/>
                  </a:ext>
                </a:extLst>
              </p:cNvPr>
              <p:cNvSpPr txBox="1">
                <a:spLocks noRot="1" noChangeAspect="1" noMove="1" noResize="1" noEditPoints="1" noAdjustHandles="1" noChangeArrowheads="1" noChangeShapeType="1" noTextEdit="1"/>
              </p:cNvSpPr>
              <p:nvPr/>
            </p:nvSpPr>
            <p:spPr>
              <a:xfrm>
                <a:off x="0" y="2185113"/>
                <a:ext cx="12192000" cy="461665"/>
              </a:xfrm>
              <a:prstGeom prst="rect">
                <a:avLst/>
              </a:prstGeom>
              <a:blipFill>
                <a:blip r:embed="rId6"/>
                <a:stretch>
                  <a:fillRect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91C0D7D2-8E3B-4AA6-96A8-DBDC322B7897}"/>
                  </a:ext>
                </a:extLst>
              </p:cNvPr>
              <p:cNvSpPr/>
              <p:nvPr/>
            </p:nvSpPr>
            <p:spPr>
              <a:xfrm>
                <a:off x="0" y="1344180"/>
                <a:ext cx="12192000" cy="79296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𝑅</m:t>
                    </m:r>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𝜃</m:t>
                        </m:r>
                      </m:e>
                    </m:d>
                  </m:oMath>
                </a14:m>
                <a:r>
                  <a:rPr lang="en-US" sz="2400" dirty="0">
                    <a:solidFill>
                      <a:schemeClr val="tx1"/>
                    </a:solidFill>
                  </a:rPr>
                  <a:t>: rotation between </a:t>
                </a:r>
                <a14:m>
                  <m:oMath xmlns:m="http://schemas.openxmlformats.org/officeDocument/2006/math">
                    <m:r>
                      <a:rPr lang="en-US" sz="2400" i="1">
                        <a:solidFill>
                          <a:schemeClr val="tx1"/>
                        </a:solidFill>
                        <a:latin typeface="Cambria Math" panose="02040503050406030204" pitchFamily="18" charset="0"/>
                      </a:rPr>
                      <m:t>±</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𝜃</m:t>
                        </m:r>
                      </m:e>
                      <m:sup>
                        <m:r>
                          <a:rPr lang="en-US" sz="2400" i="1">
                            <a:solidFill>
                              <a:schemeClr val="tx1"/>
                            </a:solidFill>
                            <a:latin typeface="Cambria Math" panose="02040503050406030204" pitchFamily="18" charset="0"/>
                            <a:ea typeface="Cambria Math" panose="02040503050406030204" pitchFamily="18" charset="0"/>
                          </a:rPr>
                          <m:t>°</m:t>
                        </m:r>
                      </m:sup>
                    </m:sSup>
                  </m:oMath>
                </a14:m>
                <a:r>
                  <a:rPr lang="en-US" sz="2400" dirty="0">
                    <a:solidFill>
                      <a:schemeClr val="tx1"/>
                    </a:solidFill>
                  </a:rPr>
                  <a:t>, </a:t>
                </a:r>
                <a14:m>
                  <m:oMath xmlns:m="http://schemas.openxmlformats.org/officeDocument/2006/math">
                    <m:r>
                      <a:rPr lang="en-US" sz="2400" i="1">
                        <a:solidFill>
                          <a:schemeClr val="tx1"/>
                        </a:solidFill>
                        <a:latin typeface="Cambria Math" panose="02040503050406030204" pitchFamily="18" charset="0"/>
                      </a:rPr>
                      <m:t>𝑆h</m:t>
                    </m:r>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i="1">
                        <a:solidFill>
                          <a:schemeClr val="tx1"/>
                        </a:solidFill>
                        <a:latin typeface="Cambria Math" panose="02040503050406030204" pitchFamily="18" charset="0"/>
                      </a:rPr>
                      <m:t>)</m:t>
                    </m:r>
                  </m:oMath>
                </a14:m>
                <a:r>
                  <a:rPr lang="en-US" sz="2400" dirty="0">
                    <a:solidFill>
                      <a:schemeClr val="tx1"/>
                    </a:solidFill>
                  </a:rPr>
                  <a:t>: shearing factor between </a:t>
                </a:r>
                <a14:m>
                  <m:oMath xmlns:m="http://schemas.openxmlformats.org/officeDocument/2006/math">
                    <m:r>
                      <a:rPr lang="en-US" sz="2400" i="1">
                        <a:solidFill>
                          <a:schemeClr val="tx1"/>
                        </a:solidFill>
                        <a:latin typeface="Cambria Math" panose="02040503050406030204" pitchFamily="18" charset="0"/>
                      </a:rPr>
                      <m:t>±</m:t>
                    </m:r>
                    <m:r>
                      <a:rPr lang="en-US" sz="2400" i="1">
                        <a:solidFill>
                          <a:schemeClr val="tx1"/>
                        </a:solidFill>
                        <a:latin typeface="Cambria Math" panose="02040503050406030204" pitchFamily="18" charset="0"/>
                      </a:rPr>
                      <m:t>𝑚</m:t>
                    </m:r>
                    <m:r>
                      <a:rPr lang="en-US" sz="2400" i="1">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r>
                      <a:rPr lang="en-US" sz="2400" b="0" i="1" dirty="0" smtClean="0">
                        <a:solidFill>
                          <a:schemeClr val="tx1"/>
                        </a:solidFill>
                        <a:latin typeface="Cambria Math" panose="02040503050406030204" pitchFamily="18" charset="0"/>
                      </a:rPr>
                      <m:t>𝑆𝑐</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𝑝</m:t>
                        </m:r>
                      </m:e>
                    </m:d>
                    <m:r>
                      <a:rPr lang="en-US" sz="2400" b="0" i="1" dirty="0" smtClean="0">
                        <a:solidFill>
                          <a:schemeClr val="tx1"/>
                        </a:solidFill>
                        <a:latin typeface="Cambria Math" panose="02040503050406030204" pitchFamily="18" charset="0"/>
                      </a:rPr>
                      <m:t>:</m:t>
                    </m:r>
                  </m:oMath>
                </a14:m>
                <a:r>
                  <a:rPr lang="en-US" sz="2400" dirty="0">
                    <a:solidFill>
                      <a:schemeClr val="tx1"/>
                    </a:solidFill>
                  </a:rPr>
                  <a:t> scaling between </a:t>
                </a:r>
                <a14:m>
                  <m:oMath xmlns:m="http://schemas.openxmlformats.org/officeDocument/2006/math">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𝑝</m:t>
                    </m:r>
                    <m:r>
                      <a:rPr lang="en-US" sz="2400" b="0" i="1" smtClean="0">
                        <a:solidFill>
                          <a:schemeClr val="tx1"/>
                        </a:solidFill>
                        <a:latin typeface="Cambria Math" panose="02040503050406030204" pitchFamily="18" charset="0"/>
                      </a:rPr>
                      <m:t>%</m:t>
                    </m:r>
                  </m:oMath>
                </a14:m>
                <a:r>
                  <a:rPr lang="en-US" sz="2400" dirty="0">
                    <a:solidFill>
                      <a:schemeClr val="tx1"/>
                    </a:solidFill>
                  </a:rPr>
                  <a:t>, </a:t>
                </a:r>
                <a14:m>
                  <m:oMath xmlns:m="http://schemas.openxmlformats.org/officeDocument/2006/math">
                    <m:r>
                      <a:rPr lang="en-US" sz="2400" b="0" i="1" dirty="0" smtClean="0">
                        <a:solidFill>
                          <a:schemeClr val="tx1"/>
                        </a:solidFill>
                        <a:latin typeface="Cambria Math" panose="02040503050406030204" pitchFamily="18" charset="0"/>
                      </a:rPr>
                      <m:t>𝐵</m:t>
                    </m:r>
                    <m:d>
                      <m:dPr>
                        <m:ctrlPr>
                          <a:rPr lang="en-US" sz="2400" b="0" i="1" dirty="0" smtClean="0">
                            <a:solidFill>
                              <a:schemeClr val="tx1"/>
                            </a:solidFill>
                            <a:latin typeface="Cambria Math" panose="02040503050406030204" pitchFamily="18" charset="0"/>
                          </a:rPr>
                        </m:ctrlPr>
                      </m:dPr>
                      <m:e>
                        <m:r>
                          <a:rPr lang="en-US" sz="2400" b="0" i="1" dirty="0" smtClean="0">
                            <a:solidFill>
                              <a:schemeClr val="tx1"/>
                            </a:solidFill>
                            <a:latin typeface="Cambria Math" panose="02040503050406030204" pitchFamily="18" charset="0"/>
                          </a:rPr>
                          <m:t>𝛼</m:t>
                        </m:r>
                        <m:r>
                          <a:rPr lang="en-US" sz="2400" b="0" i="1" dirty="0" smtClean="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𝛽</m:t>
                        </m:r>
                      </m:e>
                    </m:d>
                    <m:r>
                      <a:rPr lang="en-US" sz="2400" b="0" i="1" dirty="0" smtClean="0">
                        <a:solidFill>
                          <a:schemeClr val="tx1"/>
                        </a:solidFill>
                        <a:latin typeface="Cambria Math" panose="02040503050406030204" pitchFamily="18" charset="0"/>
                      </a:rPr>
                      <m:t>:</m:t>
                    </m:r>
                  </m:oMath>
                </a14:m>
                <a:r>
                  <a:rPr lang="en-US" sz="2400" dirty="0">
                    <a:solidFill>
                      <a:schemeClr val="tx1"/>
                    </a:solidFill>
                  </a:rPr>
                  <a:t> change in contrast and brightness between </a:t>
                </a:r>
                <a14:m>
                  <m:oMath xmlns:m="http://schemas.openxmlformats.org/officeDocument/2006/math">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𝛼</m:t>
                    </m:r>
                    <m:r>
                      <a:rPr lang="en-US" sz="2400" b="0" i="1" smtClean="0">
                        <a:solidFill>
                          <a:schemeClr val="tx1"/>
                        </a:solidFill>
                        <a:latin typeface="Cambria Math" panose="02040503050406030204" pitchFamily="18" charset="0"/>
                      </a:rPr>
                      <m:t>%</m:t>
                    </m:r>
                  </m:oMath>
                </a14:m>
                <a:r>
                  <a:rPr lang="en-US" sz="2400" dirty="0">
                    <a:solidFill>
                      <a:schemeClr val="tx1"/>
                    </a:solidFill>
                  </a:rPr>
                  <a:t> and </a:t>
                </a:r>
                <a14:m>
                  <m:oMath xmlns:m="http://schemas.openxmlformats.org/officeDocument/2006/math">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𝛽</m:t>
                    </m:r>
                  </m:oMath>
                </a14:m>
                <a:endParaRPr lang="en-US" sz="2400" dirty="0">
                  <a:solidFill>
                    <a:schemeClr val="tx1"/>
                  </a:solidFill>
                </a:endParaRPr>
              </a:p>
            </p:txBody>
          </p:sp>
        </mc:Choice>
        <mc:Fallback xmlns="">
          <p:sp>
            <p:nvSpPr>
              <p:cNvPr id="11" name="Rectangle 10">
                <a:extLst>
                  <a:ext uri="{FF2B5EF4-FFF2-40B4-BE49-F238E27FC236}">
                    <a16:creationId xmlns:a16="http://schemas.microsoft.com/office/drawing/2014/main" id="{91C0D7D2-8E3B-4AA6-96A8-DBDC322B7897}"/>
                  </a:ext>
                </a:extLst>
              </p:cNvPr>
              <p:cNvSpPr>
                <a:spLocks noRot="1" noChangeAspect="1" noMove="1" noResize="1" noEditPoints="1" noAdjustHandles="1" noChangeArrowheads="1" noChangeShapeType="1" noTextEdit="1"/>
              </p:cNvSpPr>
              <p:nvPr/>
            </p:nvSpPr>
            <p:spPr>
              <a:xfrm>
                <a:off x="0" y="1344180"/>
                <a:ext cx="12192000" cy="792968"/>
              </a:xfrm>
              <a:prstGeom prst="rect">
                <a:avLst/>
              </a:prstGeom>
              <a:blipFill>
                <a:blip r:embed="rId7"/>
                <a:stretch>
                  <a:fillRect t="-7692" b="-19231"/>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52798AED-9C36-4ED0-8CC9-33C5BD505E85}"/>
                  </a:ext>
                </a:extLst>
              </p:cNvPr>
              <p:cNvSpPr/>
              <p:nvPr/>
            </p:nvSpPr>
            <p:spPr>
              <a:xfrm>
                <a:off x="3" y="5376589"/>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err="1"/>
                  <a:t>DeepG</a:t>
                </a:r>
                <a:r>
                  <a:rPr lang="en-US" sz="2000" dirty="0"/>
                  <a:t> certifies </a:t>
                </a:r>
                <a:r>
                  <a:rPr lang="en-US" sz="2000" dirty="0" err="1"/>
                  <a:t>ResNetTiny</a:t>
                </a:r>
                <a:r>
                  <a:rPr lang="en-US" sz="2000" dirty="0"/>
                  <a:t> (</a:t>
                </a:r>
                <a14:m>
                  <m:oMath xmlns:m="http://schemas.openxmlformats.org/officeDocument/2006/math">
                    <m:r>
                      <a:rPr lang="en-US" sz="2000" b="0" i="1" smtClean="0">
                        <a:latin typeface="Cambria Math" panose="02040503050406030204" pitchFamily="18" charset="0"/>
                      </a:rPr>
                      <m:t>311 </m:t>
                    </m:r>
                    <m:r>
                      <a:rPr lang="en-US" sz="2000" b="0" i="1" smtClean="0">
                        <a:latin typeface="Cambria Math" panose="02040503050406030204" pitchFamily="18" charset="0"/>
                      </a:rPr>
                      <m:t>𝐾</m:t>
                    </m:r>
                  </m:oMath>
                </a14:m>
                <a:r>
                  <a:rPr lang="en-US" sz="2000" dirty="0"/>
                  <a:t> neurons) robust against </a:t>
                </a:r>
                <a14:m>
                  <m:oMath xmlns:m="http://schemas.openxmlformats.org/officeDocument/2006/math">
                    <m:r>
                      <a:rPr lang="en-US" sz="2000" b="0" i="1" smtClean="0">
                        <a:latin typeface="Cambria Math" panose="02040503050406030204" pitchFamily="18" charset="0"/>
                      </a:rPr>
                      <m:t>𝑅</m:t>
                    </m:r>
                    <m:r>
                      <a:rPr lang="en-US" sz="2000" b="0" i="1" smtClean="0">
                        <a:latin typeface="Cambria Math" panose="02040503050406030204" pitchFamily="18" charset="0"/>
                      </a:rPr>
                      <m:t>(2)</m:t>
                    </m:r>
                  </m:oMath>
                </a14:m>
                <a:r>
                  <a:rPr lang="en-US" sz="2000" dirty="0"/>
                  <a:t> on </a:t>
                </a:r>
                <a14:m>
                  <m:oMath xmlns:m="http://schemas.openxmlformats.org/officeDocument/2006/math">
                    <m:r>
                      <a:rPr lang="en-US" sz="2000" b="0" i="1" smtClean="0">
                        <a:latin typeface="Cambria Math" panose="02040503050406030204" pitchFamily="18" charset="0"/>
                      </a:rPr>
                      <m:t>91.1%</m:t>
                    </m:r>
                  </m:oMath>
                </a14:m>
                <a:r>
                  <a:rPr lang="en-US" sz="2000" dirty="0"/>
                  <a:t> of images in </a:t>
                </a:r>
                <a14:m>
                  <m:oMath xmlns:m="http://schemas.openxmlformats.org/officeDocument/2006/math">
                    <m:r>
                      <a:rPr lang="en-US" sz="2000" b="0" i="1" smtClean="0">
                        <a:latin typeface="Cambria Math" panose="02040503050406030204" pitchFamily="18" charset="0"/>
                      </a:rPr>
                      <m:t>528 </m:t>
                    </m:r>
                    <m:r>
                      <a:rPr lang="en-US" sz="2000" b="0" i="1" smtClean="0">
                        <a:latin typeface="Cambria Math" panose="02040503050406030204" pitchFamily="18" charset="0"/>
                      </a:rPr>
                      <m:t>𝑠𝑒𝑐</m:t>
                    </m:r>
                  </m:oMath>
                </a14:m>
                <a:r>
                  <a:rPr lang="en-US" sz="2000" dirty="0"/>
                  <a:t>   </a:t>
                </a:r>
              </a:p>
            </p:txBody>
          </p:sp>
        </mc:Choice>
        <mc:Fallback xmlns="">
          <p:sp>
            <p:nvSpPr>
              <p:cNvPr id="12" name="Rectangle 11">
                <a:extLst>
                  <a:ext uri="{FF2B5EF4-FFF2-40B4-BE49-F238E27FC236}">
                    <a16:creationId xmlns:a16="http://schemas.microsoft.com/office/drawing/2014/main" id="{52798AED-9C36-4ED0-8CC9-33C5BD505E85}"/>
                  </a:ext>
                </a:extLst>
              </p:cNvPr>
              <p:cNvSpPr>
                <a:spLocks noRot="1" noChangeAspect="1" noMove="1" noResize="1" noEditPoints="1" noAdjustHandles="1" noChangeArrowheads="1" noChangeShapeType="1" noTextEdit="1"/>
              </p:cNvSpPr>
              <p:nvPr/>
            </p:nvSpPr>
            <p:spPr>
              <a:xfrm>
                <a:off x="3" y="5376589"/>
                <a:ext cx="12192000" cy="429768"/>
              </a:xfrm>
              <a:prstGeom prst="rect">
                <a:avLst/>
              </a:prstGeom>
              <a:blipFill>
                <a:blip r:embed="rId8"/>
                <a:stretch>
                  <a:fillRect t="-4286" b="-22857"/>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93138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close up of a logo&#10;&#10;Description automatically generated">
            <a:extLst>
              <a:ext uri="{FF2B5EF4-FFF2-40B4-BE49-F238E27FC236}">
                <a16:creationId xmlns:a16="http://schemas.microsoft.com/office/drawing/2014/main" id="{0C1D0355-CC57-406B-9BBC-4824A1E957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4346" y="1936481"/>
            <a:ext cx="3657600" cy="2659651"/>
          </a:xfrm>
          <a:prstGeom prst="rect">
            <a:avLst/>
          </a:prstGeom>
        </p:spPr>
      </p:pic>
      <p:sp>
        <p:nvSpPr>
          <p:cNvPr id="2" name="Title 1">
            <a:extLst>
              <a:ext uri="{FF2B5EF4-FFF2-40B4-BE49-F238E27FC236}">
                <a16:creationId xmlns:a16="http://schemas.microsoft.com/office/drawing/2014/main" id="{38EDF10E-8B0B-4A37-93CF-00720689F6C4}"/>
              </a:ext>
            </a:extLst>
          </p:cNvPr>
          <p:cNvSpPr>
            <a:spLocks noGrp="1"/>
          </p:cNvSpPr>
          <p:nvPr>
            <p:ph type="title"/>
          </p:nvPr>
        </p:nvSpPr>
        <p:spPr/>
        <p:txBody>
          <a:bodyPr/>
          <a:lstStyle/>
          <a:p>
            <a:r>
              <a:rPr lang="en-US" dirty="0"/>
              <a:t>Audio certification</a:t>
            </a:r>
          </a:p>
        </p:txBody>
      </p:sp>
      <p:sp>
        <p:nvSpPr>
          <p:cNvPr id="5" name="Slide Number Placeholder 4">
            <a:extLst>
              <a:ext uri="{FF2B5EF4-FFF2-40B4-BE49-F238E27FC236}">
                <a16:creationId xmlns:a16="http://schemas.microsoft.com/office/drawing/2014/main" id="{AEC29E69-6813-4EB1-80A9-D0885FB67C48}"/>
              </a:ext>
            </a:extLst>
          </p:cNvPr>
          <p:cNvSpPr>
            <a:spLocks noGrp="1"/>
          </p:cNvSpPr>
          <p:nvPr>
            <p:ph type="sldNum" sz="quarter" idx="12"/>
          </p:nvPr>
        </p:nvSpPr>
        <p:spPr/>
        <p:txBody>
          <a:bodyPr/>
          <a:lstStyle/>
          <a:p>
            <a:fld id="{35F165E3-8FEA-4791-96E2-AC85ABEE0A45}" type="slidenum">
              <a:rPr lang="en-US" smtClean="0"/>
              <a:pPr/>
              <a:t>34</a:t>
            </a:fld>
            <a:endParaRPr lang="en-US" dirty="0"/>
          </a:p>
        </p:txBody>
      </p:sp>
      <p:pic>
        <p:nvPicPr>
          <p:cNvPr id="4" name="Picture 3" descr="A close up of a logo&#10;&#10;Description automatically generated">
            <a:extLst>
              <a:ext uri="{FF2B5EF4-FFF2-40B4-BE49-F238E27FC236}">
                <a16:creationId xmlns:a16="http://schemas.microsoft.com/office/drawing/2014/main" id="{CFDF76FA-B1FF-4109-B7CD-9C7A2C6970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05313" y="1955895"/>
            <a:ext cx="3657600" cy="2757649"/>
          </a:xfrm>
          <a:prstGeom prst="rect">
            <a:avLst/>
          </a:prstGeom>
        </p:spPr>
      </p:pic>
      <p:sp>
        <p:nvSpPr>
          <p:cNvPr id="6" name="Rectangle 5">
            <a:extLst>
              <a:ext uri="{FF2B5EF4-FFF2-40B4-BE49-F238E27FC236}">
                <a16:creationId xmlns:a16="http://schemas.microsoft.com/office/drawing/2014/main" id="{69C2BB57-14C9-4D7A-AE6D-9CE9BC8B67F4}"/>
              </a:ext>
            </a:extLst>
          </p:cNvPr>
          <p:cNvSpPr/>
          <p:nvPr/>
        </p:nvSpPr>
        <p:spPr>
          <a:xfrm>
            <a:off x="0" y="1297055"/>
            <a:ext cx="12192000" cy="429768"/>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Prover:</a:t>
            </a:r>
            <a:r>
              <a:rPr lang="en-US" sz="2000" dirty="0">
                <a:solidFill>
                  <a:schemeClr val="tx1"/>
                </a:solidFill>
              </a:rPr>
              <a:t> compute </a:t>
            </a:r>
            <a:r>
              <a:rPr lang="en-US" sz="2000" dirty="0" err="1">
                <a:solidFill>
                  <a:schemeClr val="tx1"/>
                </a:solidFill>
              </a:rPr>
              <a:t>DeepPoly</a:t>
            </a:r>
            <a:r>
              <a:rPr lang="en-US" sz="2000" dirty="0">
                <a:solidFill>
                  <a:schemeClr val="tx1"/>
                </a:solidFill>
              </a:rPr>
              <a:t> relaxations of the non-linearities in the audio pipeline and in the LSTM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2FDFF37-4335-456C-A780-519D76623002}"/>
                  </a:ext>
                </a:extLst>
              </p:cNvPr>
              <p:cNvSpPr txBox="1"/>
              <p:nvPr/>
            </p:nvSpPr>
            <p:spPr>
              <a:xfrm>
                <a:off x="8003570" y="4885092"/>
                <a:ext cx="4171308" cy="369332"/>
              </a:xfrm>
              <a:prstGeom prst="rect">
                <a:avLst/>
              </a:prstGeom>
              <a:noFill/>
            </p:spPr>
            <p:txBody>
              <a:bodyPr wrap="square" rtlCol="0">
                <a:spAutoFit/>
              </a:bodyPr>
              <a:lstStyle/>
              <a:p>
                <a14:m>
                  <m:oMath xmlns:m="http://schemas.openxmlformats.org/officeDocument/2006/math">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𝑆𝑖𝑔𝑚𝑜𝑖𝑑</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𝑇𝑎𝑛h</m:t>
                    </m:r>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oMath>
                </a14:m>
                <a:r>
                  <a:rPr lang="en-US" dirty="0"/>
                  <a:t> in the LSTM</a:t>
                </a:r>
              </a:p>
            </p:txBody>
          </p:sp>
        </mc:Choice>
        <mc:Fallback xmlns="">
          <p:sp>
            <p:nvSpPr>
              <p:cNvPr id="7" name="TextBox 6">
                <a:extLst>
                  <a:ext uri="{FF2B5EF4-FFF2-40B4-BE49-F238E27FC236}">
                    <a16:creationId xmlns:a16="http://schemas.microsoft.com/office/drawing/2014/main" id="{32FDFF37-4335-456C-A780-519D76623002}"/>
                  </a:ext>
                </a:extLst>
              </p:cNvPr>
              <p:cNvSpPr txBox="1">
                <a:spLocks noRot="1" noChangeAspect="1" noMove="1" noResize="1" noEditPoints="1" noAdjustHandles="1" noChangeArrowheads="1" noChangeShapeType="1" noTextEdit="1"/>
              </p:cNvSpPr>
              <p:nvPr/>
            </p:nvSpPr>
            <p:spPr>
              <a:xfrm>
                <a:off x="8003570" y="4885092"/>
                <a:ext cx="4171308" cy="369332"/>
              </a:xfrm>
              <a:prstGeom prst="rect">
                <a:avLst/>
              </a:prstGeom>
              <a:blipFill>
                <a:blip r:embed="rId5"/>
                <a:stretch>
                  <a:fillRect t="-8197" b="-24590"/>
                </a:stretch>
              </a:blipFill>
            </p:spPr>
            <p:txBody>
              <a:bodyPr/>
              <a:lstStyle/>
              <a:p>
                <a:r>
                  <a:rPr lang="en-US">
                    <a:noFill/>
                  </a:rPr>
                  <a:t> </a:t>
                </a:r>
              </a:p>
            </p:txBody>
          </p:sp>
        </mc:Fallback>
      </mc:AlternateContent>
      <p:pic>
        <p:nvPicPr>
          <p:cNvPr id="19" name="Picture 18" descr="A picture containing object, kite, clock&#10;&#10;Description automatically generated">
            <a:extLst>
              <a:ext uri="{FF2B5EF4-FFF2-40B4-BE49-F238E27FC236}">
                <a16:creationId xmlns:a16="http://schemas.microsoft.com/office/drawing/2014/main" id="{1158E43E-F066-4A11-BA81-2943D139C40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049" y="2005242"/>
            <a:ext cx="3657600" cy="2856702"/>
          </a:xfrm>
          <a:prstGeom prst="rect">
            <a:avLst/>
          </a:prstGeom>
        </p:spPr>
      </p:pic>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8B8261B-5AA8-42BC-81F4-123CF605A011}"/>
                  </a:ext>
                </a:extLst>
              </p:cNvPr>
              <p:cNvSpPr txBox="1"/>
              <p:nvPr/>
            </p:nvSpPr>
            <p:spPr>
              <a:xfrm>
                <a:off x="3678153" y="3284381"/>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20" name="TextBox 19">
                <a:extLst>
                  <a:ext uri="{FF2B5EF4-FFF2-40B4-BE49-F238E27FC236}">
                    <a16:creationId xmlns:a16="http://schemas.microsoft.com/office/drawing/2014/main" id="{58B8261B-5AA8-42BC-81F4-123CF605A011}"/>
                  </a:ext>
                </a:extLst>
              </p:cNvPr>
              <p:cNvSpPr txBox="1">
                <a:spLocks noRot="1" noChangeAspect="1" noMove="1" noResize="1" noEditPoints="1" noAdjustHandles="1" noChangeArrowheads="1" noChangeShapeType="1" noTextEdit="1"/>
              </p:cNvSpPr>
              <p:nvPr/>
            </p:nvSpPr>
            <p:spPr>
              <a:xfrm>
                <a:off x="3678153" y="3284381"/>
                <a:ext cx="29332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5AEEA072-E87E-4E8E-A58A-52F3B1AD012F}"/>
                  </a:ext>
                </a:extLst>
              </p:cNvPr>
              <p:cNvSpPr txBox="1"/>
              <p:nvPr/>
            </p:nvSpPr>
            <p:spPr>
              <a:xfrm>
                <a:off x="470891" y="1751815"/>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1" name="TextBox 20">
                <a:extLst>
                  <a:ext uri="{FF2B5EF4-FFF2-40B4-BE49-F238E27FC236}">
                    <a16:creationId xmlns:a16="http://schemas.microsoft.com/office/drawing/2014/main" id="{5AEEA072-E87E-4E8E-A58A-52F3B1AD012F}"/>
                  </a:ext>
                </a:extLst>
              </p:cNvPr>
              <p:cNvSpPr txBox="1">
                <a:spLocks noRot="1" noChangeAspect="1" noMove="1" noResize="1" noEditPoints="1" noAdjustHandles="1" noChangeArrowheads="1" noChangeShapeType="1" noTextEdit="1"/>
              </p:cNvSpPr>
              <p:nvPr/>
            </p:nvSpPr>
            <p:spPr>
              <a:xfrm>
                <a:off x="470891" y="1751815"/>
                <a:ext cx="293328" cy="369332"/>
              </a:xfrm>
              <a:prstGeom prst="rect">
                <a:avLst/>
              </a:prstGeom>
              <a:blipFill>
                <a:blip r:embed="rId8"/>
                <a:stretch>
                  <a:fillRect r="-416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F440E90D-C197-43A4-BFC2-3AF5753FE6FE}"/>
                  </a:ext>
                </a:extLst>
              </p:cNvPr>
              <p:cNvSpPr txBox="1"/>
              <p:nvPr/>
            </p:nvSpPr>
            <p:spPr>
              <a:xfrm>
                <a:off x="3049718" y="3549795"/>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oMath>
                  </m:oMathPara>
                </a14:m>
                <a:endParaRPr lang="en-US" dirty="0"/>
              </a:p>
            </p:txBody>
          </p:sp>
        </mc:Choice>
        <mc:Fallback xmlns="">
          <p:sp>
            <p:nvSpPr>
              <p:cNvPr id="22" name="TextBox 21">
                <a:extLst>
                  <a:ext uri="{FF2B5EF4-FFF2-40B4-BE49-F238E27FC236}">
                    <a16:creationId xmlns:a16="http://schemas.microsoft.com/office/drawing/2014/main" id="{F440E90D-C197-43A4-BFC2-3AF5753FE6FE}"/>
                  </a:ext>
                </a:extLst>
              </p:cNvPr>
              <p:cNvSpPr txBox="1">
                <a:spLocks noRot="1" noChangeAspect="1" noMove="1" noResize="1" noEditPoints="1" noAdjustHandles="1" noChangeArrowheads="1" noChangeShapeType="1" noTextEdit="1"/>
              </p:cNvSpPr>
              <p:nvPr/>
            </p:nvSpPr>
            <p:spPr>
              <a:xfrm>
                <a:off x="3049718" y="3549795"/>
                <a:ext cx="293328" cy="369332"/>
              </a:xfrm>
              <a:prstGeom prst="rect">
                <a:avLst/>
              </a:prstGeom>
              <a:blipFill>
                <a:blip r:embed="rId9"/>
                <a:stretch>
                  <a:fillRect r="-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77DCC721-35F6-49ED-8C0C-D6E8CEDD1120}"/>
                  </a:ext>
                </a:extLst>
              </p:cNvPr>
              <p:cNvSpPr txBox="1"/>
              <p:nvPr/>
            </p:nvSpPr>
            <p:spPr>
              <a:xfrm>
                <a:off x="900704" y="3116577"/>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𝑥</m:t>
                          </m:r>
                        </m:sub>
                      </m:sSub>
                    </m:oMath>
                  </m:oMathPara>
                </a14:m>
                <a:endParaRPr lang="en-US" dirty="0"/>
              </a:p>
            </p:txBody>
          </p:sp>
        </mc:Choice>
        <mc:Fallback xmlns="">
          <p:sp>
            <p:nvSpPr>
              <p:cNvPr id="23" name="TextBox 22">
                <a:extLst>
                  <a:ext uri="{FF2B5EF4-FFF2-40B4-BE49-F238E27FC236}">
                    <a16:creationId xmlns:a16="http://schemas.microsoft.com/office/drawing/2014/main" id="{77DCC721-35F6-49ED-8C0C-D6E8CEDD1120}"/>
                  </a:ext>
                </a:extLst>
              </p:cNvPr>
              <p:cNvSpPr txBox="1">
                <a:spLocks noRot="1" noChangeAspect="1" noMove="1" noResize="1" noEditPoints="1" noAdjustHandles="1" noChangeArrowheads="1" noChangeShapeType="1" noTextEdit="1"/>
              </p:cNvSpPr>
              <p:nvPr/>
            </p:nvSpPr>
            <p:spPr>
              <a:xfrm>
                <a:off x="900704" y="3116577"/>
                <a:ext cx="293328" cy="369332"/>
              </a:xfrm>
              <a:prstGeom prst="rect">
                <a:avLst/>
              </a:prstGeom>
              <a:blipFill>
                <a:blip r:embed="rId10"/>
                <a:stretch>
                  <a:fillRect r="-6250"/>
                </a:stretch>
              </a:blipFill>
            </p:spPr>
            <p:txBody>
              <a:bodyPr/>
              <a:lstStyle/>
              <a:p>
                <a:r>
                  <a:rPr lang="en-US">
                    <a:noFill/>
                  </a:rPr>
                  <a:t> </a:t>
                </a:r>
              </a:p>
            </p:txBody>
          </p:sp>
        </mc:Fallback>
      </mc:AlternateContent>
      <p:cxnSp>
        <p:nvCxnSpPr>
          <p:cNvPr id="25" name="Straight Connector 24">
            <a:extLst>
              <a:ext uri="{FF2B5EF4-FFF2-40B4-BE49-F238E27FC236}">
                <a16:creationId xmlns:a16="http://schemas.microsoft.com/office/drawing/2014/main" id="{C62A5293-B1A6-41AE-B31B-086E07F1DA32}"/>
              </a:ext>
            </a:extLst>
          </p:cNvPr>
          <p:cNvCxnSpPr/>
          <p:nvPr/>
        </p:nvCxnSpPr>
        <p:spPr>
          <a:xfrm flipV="1">
            <a:off x="3186108" y="2462446"/>
            <a:ext cx="0" cy="1064559"/>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7" name="Oval 26">
            <a:extLst>
              <a:ext uri="{FF2B5EF4-FFF2-40B4-BE49-F238E27FC236}">
                <a16:creationId xmlns:a16="http://schemas.microsoft.com/office/drawing/2014/main" id="{6AEFB2DC-769D-4950-B8E5-2DAF341F18EB}"/>
              </a:ext>
            </a:extLst>
          </p:cNvPr>
          <p:cNvSpPr/>
          <p:nvPr/>
        </p:nvSpPr>
        <p:spPr>
          <a:xfrm>
            <a:off x="3158497" y="3470703"/>
            <a:ext cx="77105" cy="7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427B16C-D139-483D-B723-CEEAA3262B65}"/>
              </a:ext>
            </a:extLst>
          </p:cNvPr>
          <p:cNvSpPr/>
          <p:nvPr/>
        </p:nvSpPr>
        <p:spPr>
          <a:xfrm>
            <a:off x="1019755" y="3468993"/>
            <a:ext cx="77105" cy="7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8F250EA7-35F5-48E7-A1BE-ABBB92C38F8C}"/>
                  </a:ext>
                </a:extLst>
              </p:cNvPr>
              <p:cNvSpPr txBox="1"/>
              <p:nvPr/>
            </p:nvSpPr>
            <p:spPr>
              <a:xfrm>
                <a:off x="330382" y="4865052"/>
                <a:ext cx="7276872" cy="369332"/>
              </a:xfrm>
              <a:prstGeom prst="rect">
                <a:avLst/>
              </a:prstGeom>
              <a:noFill/>
            </p:spPr>
            <p:txBody>
              <a:bodyPr wrap="square" rtlCol="0">
                <a:spAutoFit/>
              </a:bodyPr>
              <a:lstStyle/>
              <a:p>
                <a:pPr algn="ctr"/>
                <a:r>
                  <a:rPr lang="en-US" b="0" dirty="0"/>
                  <a:t>y</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𝑙𝑜𝑔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oMath>
                </a14:m>
                <a:r>
                  <a:rPr lang="en-US" dirty="0"/>
                  <a:t> (left) and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a14:m>
                <a:r>
                  <a:rPr lang="en-US" dirty="0"/>
                  <a:t>  (right) in the audio preprocessing pipeline</a:t>
                </a:r>
              </a:p>
            </p:txBody>
          </p:sp>
        </mc:Choice>
        <mc:Fallback xmlns="">
          <p:sp>
            <p:nvSpPr>
              <p:cNvPr id="30" name="TextBox 29">
                <a:extLst>
                  <a:ext uri="{FF2B5EF4-FFF2-40B4-BE49-F238E27FC236}">
                    <a16:creationId xmlns:a16="http://schemas.microsoft.com/office/drawing/2014/main" id="{8F250EA7-35F5-48E7-A1BE-ABBB92C38F8C}"/>
                  </a:ext>
                </a:extLst>
              </p:cNvPr>
              <p:cNvSpPr txBox="1">
                <a:spLocks noRot="1" noChangeAspect="1" noMove="1" noResize="1" noEditPoints="1" noAdjustHandles="1" noChangeArrowheads="1" noChangeShapeType="1" noTextEdit="1"/>
              </p:cNvSpPr>
              <p:nvPr/>
            </p:nvSpPr>
            <p:spPr>
              <a:xfrm>
                <a:off x="330382" y="4865052"/>
                <a:ext cx="7276872" cy="369332"/>
              </a:xfrm>
              <a:prstGeom prst="rect">
                <a:avLst/>
              </a:prstGeom>
              <a:blipFill>
                <a:blip r:embed="rId11"/>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F56E202-791F-4CCC-AA94-BD3171F64A9F}"/>
                  </a:ext>
                </a:extLst>
              </p:cNvPr>
              <p:cNvSpPr txBox="1"/>
              <p:nvPr/>
            </p:nvSpPr>
            <p:spPr>
              <a:xfrm>
                <a:off x="7714193" y="3878570"/>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3" name="TextBox 32">
                <a:extLst>
                  <a:ext uri="{FF2B5EF4-FFF2-40B4-BE49-F238E27FC236}">
                    <a16:creationId xmlns:a16="http://schemas.microsoft.com/office/drawing/2014/main" id="{DF56E202-791F-4CCC-AA94-BD3171F64A9F}"/>
                  </a:ext>
                </a:extLst>
              </p:cNvPr>
              <p:cNvSpPr txBox="1">
                <a:spLocks noRot="1" noChangeAspect="1" noMove="1" noResize="1" noEditPoints="1" noAdjustHandles="1" noChangeArrowheads="1" noChangeShapeType="1" noTextEdit="1"/>
              </p:cNvSpPr>
              <p:nvPr/>
            </p:nvSpPr>
            <p:spPr>
              <a:xfrm>
                <a:off x="7714193" y="3878570"/>
                <a:ext cx="29332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F5DB4E0E-D40B-43B0-8E0F-F656C76A0487}"/>
                  </a:ext>
                </a:extLst>
              </p:cNvPr>
              <p:cNvSpPr txBox="1"/>
              <p:nvPr/>
            </p:nvSpPr>
            <p:spPr>
              <a:xfrm>
                <a:off x="4732963" y="1750104"/>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34" name="TextBox 33">
                <a:extLst>
                  <a:ext uri="{FF2B5EF4-FFF2-40B4-BE49-F238E27FC236}">
                    <a16:creationId xmlns:a16="http://schemas.microsoft.com/office/drawing/2014/main" id="{F5DB4E0E-D40B-43B0-8E0F-F656C76A0487}"/>
                  </a:ext>
                </a:extLst>
              </p:cNvPr>
              <p:cNvSpPr txBox="1">
                <a:spLocks noRot="1" noChangeAspect="1" noMove="1" noResize="1" noEditPoints="1" noAdjustHandles="1" noChangeArrowheads="1" noChangeShapeType="1" noTextEdit="1"/>
              </p:cNvSpPr>
              <p:nvPr/>
            </p:nvSpPr>
            <p:spPr>
              <a:xfrm>
                <a:off x="4732963" y="1750104"/>
                <a:ext cx="293328" cy="369332"/>
              </a:xfrm>
              <a:prstGeom prst="rect">
                <a:avLst/>
              </a:prstGeom>
              <a:blipFill>
                <a:blip r:embed="rId13"/>
                <a:stretch>
                  <a:fillRect r="-2041"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0B657C8-73CD-44B5-B539-72AACFB77EAB}"/>
                  </a:ext>
                </a:extLst>
              </p:cNvPr>
              <p:cNvSpPr txBox="1"/>
              <p:nvPr/>
            </p:nvSpPr>
            <p:spPr>
              <a:xfrm>
                <a:off x="6767923" y="4075219"/>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𝑥</m:t>
                          </m:r>
                        </m:sub>
                      </m:sSub>
                    </m:oMath>
                  </m:oMathPara>
                </a14:m>
                <a:endParaRPr lang="en-US" dirty="0"/>
              </a:p>
            </p:txBody>
          </p:sp>
        </mc:Choice>
        <mc:Fallback xmlns="">
          <p:sp>
            <p:nvSpPr>
              <p:cNvPr id="35" name="TextBox 34">
                <a:extLst>
                  <a:ext uri="{FF2B5EF4-FFF2-40B4-BE49-F238E27FC236}">
                    <a16:creationId xmlns:a16="http://schemas.microsoft.com/office/drawing/2014/main" id="{90B657C8-73CD-44B5-B539-72AACFB77EAB}"/>
                  </a:ext>
                </a:extLst>
              </p:cNvPr>
              <p:cNvSpPr txBox="1">
                <a:spLocks noRot="1" noChangeAspect="1" noMove="1" noResize="1" noEditPoints="1" noAdjustHandles="1" noChangeArrowheads="1" noChangeShapeType="1" noTextEdit="1"/>
              </p:cNvSpPr>
              <p:nvPr/>
            </p:nvSpPr>
            <p:spPr>
              <a:xfrm>
                <a:off x="6767923" y="4075219"/>
                <a:ext cx="293328" cy="369332"/>
              </a:xfrm>
              <a:prstGeom prst="rect">
                <a:avLst/>
              </a:prstGeom>
              <a:blipFill>
                <a:blip r:embed="rId14"/>
                <a:stretch>
                  <a:fillRect r="-29167"/>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1C183EBD-3831-4F9B-8027-996644B1F7E8}"/>
              </a:ext>
            </a:extLst>
          </p:cNvPr>
          <p:cNvCxnSpPr/>
          <p:nvPr/>
        </p:nvCxnSpPr>
        <p:spPr>
          <a:xfrm flipV="1">
            <a:off x="6903646" y="3323753"/>
            <a:ext cx="0" cy="731520"/>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7" name="Oval 36">
            <a:extLst>
              <a:ext uri="{FF2B5EF4-FFF2-40B4-BE49-F238E27FC236}">
                <a16:creationId xmlns:a16="http://schemas.microsoft.com/office/drawing/2014/main" id="{6B0E9279-DC26-4DDE-9422-D3F82DDD971E}"/>
              </a:ext>
            </a:extLst>
          </p:cNvPr>
          <p:cNvSpPr/>
          <p:nvPr/>
        </p:nvSpPr>
        <p:spPr>
          <a:xfrm>
            <a:off x="6876035" y="4044338"/>
            <a:ext cx="77105" cy="7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DB0F2C6-7738-4941-A2F9-0652E4580788}"/>
                  </a:ext>
                </a:extLst>
              </p:cNvPr>
              <p:cNvSpPr txBox="1"/>
              <p:nvPr/>
            </p:nvSpPr>
            <p:spPr>
              <a:xfrm>
                <a:off x="5112073" y="4076514"/>
                <a:ext cx="29332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𝑥</m:t>
                          </m:r>
                        </m:sub>
                      </m:sSub>
                    </m:oMath>
                  </m:oMathPara>
                </a14:m>
                <a:endParaRPr lang="en-US" dirty="0"/>
              </a:p>
            </p:txBody>
          </p:sp>
        </mc:Choice>
        <mc:Fallback xmlns="">
          <p:sp>
            <p:nvSpPr>
              <p:cNvPr id="38" name="TextBox 37">
                <a:extLst>
                  <a:ext uri="{FF2B5EF4-FFF2-40B4-BE49-F238E27FC236}">
                    <a16:creationId xmlns:a16="http://schemas.microsoft.com/office/drawing/2014/main" id="{8DB0F2C6-7738-4941-A2F9-0652E4580788}"/>
                  </a:ext>
                </a:extLst>
              </p:cNvPr>
              <p:cNvSpPr txBox="1">
                <a:spLocks noRot="1" noChangeAspect="1" noMove="1" noResize="1" noEditPoints="1" noAdjustHandles="1" noChangeArrowheads="1" noChangeShapeType="1" noTextEdit="1"/>
              </p:cNvSpPr>
              <p:nvPr/>
            </p:nvSpPr>
            <p:spPr>
              <a:xfrm>
                <a:off x="5112073" y="4076514"/>
                <a:ext cx="293328" cy="369332"/>
              </a:xfrm>
              <a:prstGeom prst="rect">
                <a:avLst/>
              </a:prstGeom>
              <a:blipFill>
                <a:blip r:embed="rId15"/>
                <a:stretch>
                  <a:fillRect r="-6250"/>
                </a:stretch>
              </a:blipFill>
            </p:spPr>
            <p:txBody>
              <a:bodyPr/>
              <a:lstStyle/>
              <a:p>
                <a:r>
                  <a:rPr lang="en-US">
                    <a:noFill/>
                  </a:rPr>
                  <a:t> </a:t>
                </a:r>
              </a:p>
            </p:txBody>
          </p:sp>
        </mc:Fallback>
      </mc:AlternateContent>
      <p:sp>
        <p:nvSpPr>
          <p:cNvPr id="39" name="Oval 38">
            <a:extLst>
              <a:ext uri="{FF2B5EF4-FFF2-40B4-BE49-F238E27FC236}">
                <a16:creationId xmlns:a16="http://schemas.microsoft.com/office/drawing/2014/main" id="{53E3A31C-0322-4207-97EE-A7454B40AE26}"/>
              </a:ext>
            </a:extLst>
          </p:cNvPr>
          <p:cNvSpPr/>
          <p:nvPr/>
        </p:nvSpPr>
        <p:spPr>
          <a:xfrm>
            <a:off x="5168806" y="4042629"/>
            <a:ext cx="77105" cy="7710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Rectangle 23">
                <a:extLst>
                  <a:ext uri="{FF2B5EF4-FFF2-40B4-BE49-F238E27FC236}">
                    <a16:creationId xmlns:a16="http://schemas.microsoft.com/office/drawing/2014/main" id="{C160FFE1-0723-4BAC-A2B7-F473AA32AD26}"/>
                  </a:ext>
                </a:extLst>
              </p:cNvPr>
              <p:cNvSpPr/>
              <p:nvPr/>
            </p:nvSpPr>
            <p:spPr>
              <a:xfrm>
                <a:off x="3" y="5397845"/>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Prover obtains provability of </a:t>
                </a:r>
                <a14:m>
                  <m:oMath xmlns:m="http://schemas.openxmlformats.org/officeDocument/2006/math">
                    <m:r>
                      <a:rPr lang="en-US" i="1">
                        <a:latin typeface="Cambria Math" panose="02040503050406030204" pitchFamily="18" charset="0"/>
                      </a:rPr>
                      <m:t>6</m:t>
                    </m:r>
                    <m:r>
                      <a:rPr lang="en-US" b="0" i="1" smtClean="0">
                        <a:latin typeface="Cambria Math" panose="02040503050406030204" pitchFamily="18" charset="0"/>
                      </a:rPr>
                      <m:t>0%</m:t>
                    </m:r>
                  </m:oMath>
                </a14:m>
                <a:r>
                  <a:rPr lang="en-US" dirty="0"/>
                  <a:t> on LSTM with </a:t>
                </a:r>
                <a14:m>
                  <m:oMath xmlns:m="http://schemas.openxmlformats.org/officeDocument/2006/math">
                    <m:r>
                      <a:rPr lang="en-US" b="0" i="1" smtClean="0">
                        <a:latin typeface="Cambria Math" panose="02040503050406030204" pitchFamily="18" charset="0"/>
                      </a:rPr>
                      <m:t>100</m:t>
                    </m:r>
                  </m:oMath>
                </a14:m>
                <a:r>
                  <a:rPr lang="en-US" dirty="0"/>
                  <a:t> neurons on FSDD dataset with </a:t>
                </a:r>
                <a14:m>
                  <m:oMath xmlns:m="http://schemas.openxmlformats.org/officeDocument/2006/math">
                    <m:r>
                      <a:rPr lang="en-US" b="0" i="1" smtClean="0">
                        <a:latin typeface="Cambria Math" panose="02040503050406030204" pitchFamily="18" charset="0"/>
                      </a:rPr>
                      <m:t>15</m:t>
                    </m:r>
                  </m:oMath>
                </a14:m>
                <a:r>
                  <a:rPr lang="en-US" dirty="0"/>
                  <a:t> frames and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=−70 </m:t>
                    </m:r>
                    <m:r>
                      <a:rPr lang="en-US" b="0" i="1" smtClean="0">
                        <a:latin typeface="Cambria Math" panose="02040503050406030204" pitchFamily="18" charset="0"/>
                      </a:rPr>
                      <m:t>𝑑𝐵</m:t>
                    </m:r>
                  </m:oMath>
                </a14:m>
                <a:r>
                  <a:rPr lang="en-US" dirty="0"/>
                  <a:t> in </a:t>
                </a:r>
                <a14:m>
                  <m:oMath xmlns:m="http://schemas.openxmlformats.org/officeDocument/2006/math">
                    <m:r>
                      <a:rPr lang="en-US" i="1">
                        <a:latin typeface="Cambria Math" panose="02040503050406030204" pitchFamily="18" charset="0"/>
                      </a:rPr>
                      <m:t>5</m:t>
                    </m:r>
                    <m:r>
                      <a:rPr lang="en-US" b="0" i="1" smtClean="0">
                        <a:latin typeface="Cambria Math" panose="02040503050406030204" pitchFamily="18" charset="0"/>
                      </a:rPr>
                      <m:t>00 </m:t>
                    </m:r>
                    <m:r>
                      <a:rPr lang="en-US" b="0" i="1" smtClean="0">
                        <a:latin typeface="Cambria Math" panose="02040503050406030204" pitchFamily="18" charset="0"/>
                      </a:rPr>
                      <m:t>𝑠𝑒𝑐</m:t>
                    </m:r>
                  </m:oMath>
                </a14:m>
                <a:r>
                  <a:rPr lang="en-US" dirty="0"/>
                  <a:t>   </a:t>
                </a:r>
              </a:p>
            </p:txBody>
          </p:sp>
        </mc:Choice>
        <mc:Fallback xmlns="">
          <p:sp>
            <p:nvSpPr>
              <p:cNvPr id="24" name="Rectangle 23">
                <a:extLst>
                  <a:ext uri="{FF2B5EF4-FFF2-40B4-BE49-F238E27FC236}">
                    <a16:creationId xmlns:a16="http://schemas.microsoft.com/office/drawing/2014/main" id="{C160FFE1-0723-4BAC-A2B7-F473AA32AD26}"/>
                  </a:ext>
                </a:extLst>
              </p:cNvPr>
              <p:cNvSpPr>
                <a:spLocks noRot="1" noChangeAspect="1" noMove="1" noResize="1" noEditPoints="1" noAdjustHandles="1" noChangeArrowheads="1" noChangeShapeType="1" noTextEdit="1"/>
              </p:cNvSpPr>
              <p:nvPr/>
            </p:nvSpPr>
            <p:spPr>
              <a:xfrm>
                <a:off x="3" y="5397845"/>
                <a:ext cx="12192000" cy="429768"/>
              </a:xfrm>
              <a:prstGeom prst="rect">
                <a:avLst/>
              </a:prstGeom>
              <a:blipFill>
                <a:blip r:embed="rId16"/>
                <a:stretch>
                  <a:fillRect b="-1549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4E4B2650-FBEE-4D07-BFA6-C42572B14EC1}"/>
                  </a:ext>
                </a:extLst>
              </p:cNvPr>
              <p:cNvSpPr/>
              <p:nvPr/>
            </p:nvSpPr>
            <p:spPr>
              <a:xfrm>
                <a:off x="14178" y="5922392"/>
                <a:ext cx="12192000" cy="429768"/>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Prover obtains provability of </a:t>
                </a:r>
                <a14:m>
                  <m:oMath xmlns:m="http://schemas.openxmlformats.org/officeDocument/2006/math">
                    <m:r>
                      <a:rPr lang="en-US" i="1">
                        <a:latin typeface="Cambria Math" panose="02040503050406030204" pitchFamily="18" charset="0"/>
                      </a:rPr>
                      <m:t>7</m:t>
                    </m:r>
                    <m:r>
                      <a:rPr lang="en-US" b="0" i="1" smtClean="0">
                        <a:latin typeface="Cambria Math" panose="02040503050406030204" pitchFamily="18" charset="0"/>
                      </a:rPr>
                      <m:t>5%</m:t>
                    </m:r>
                  </m:oMath>
                </a14:m>
                <a:r>
                  <a:rPr lang="en-US" dirty="0"/>
                  <a:t> on LSTM with </a:t>
                </a:r>
                <a14:m>
                  <m:oMath xmlns:m="http://schemas.openxmlformats.org/officeDocument/2006/math">
                    <m:r>
                      <a:rPr lang="en-US" b="0" i="1" smtClean="0">
                        <a:latin typeface="Cambria Math" panose="02040503050406030204" pitchFamily="18" charset="0"/>
                      </a:rPr>
                      <m:t>100</m:t>
                    </m:r>
                  </m:oMath>
                </a14:m>
                <a:r>
                  <a:rPr lang="en-US" dirty="0"/>
                  <a:t> neurons on GSC dataset with </a:t>
                </a:r>
                <a14:m>
                  <m:oMath xmlns:m="http://schemas.openxmlformats.org/officeDocument/2006/math">
                    <m:r>
                      <a:rPr lang="en-US" b="0" i="1" smtClean="0">
                        <a:latin typeface="Cambria Math" panose="02040503050406030204" pitchFamily="18" charset="0"/>
                      </a:rPr>
                      <m:t>19</m:t>
                    </m:r>
                  </m:oMath>
                </a14:m>
                <a:r>
                  <a:rPr lang="en-US" dirty="0"/>
                  <a:t> frames and </a:t>
                </a:r>
                <a14:m>
                  <m:oMath xmlns:m="http://schemas.openxmlformats.org/officeDocument/2006/math">
                    <m:r>
                      <a:rPr lang="en-US" b="0" i="1" smtClean="0">
                        <a:latin typeface="Cambria Math" panose="02040503050406030204" pitchFamily="18" charset="0"/>
                      </a:rPr>
                      <m:t>𝜖</m:t>
                    </m:r>
                    <m:r>
                      <a:rPr lang="en-US" b="0" i="1" smtClean="0">
                        <a:latin typeface="Cambria Math" panose="02040503050406030204" pitchFamily="18" charset="0"/>
                      </a:rPr>
                      <m:t>=−110 </m:t>
                    </m:r>
                    <m:r>
                      <a:rPr lang="en-US" b="0" i="1" smtClean="0">
                        <a:latin typeface="Cambria Math" panose="02040503050406030204" pitchFamily="18" charset="0"/>
                      </a:rPr>
                      <m:t>𝑑𝐵</m:t>
                    </m:r>
                  </m:oMath>
                </a14:m>
                <a:r>
                  <a:rPr lang="en-US" dirty="0"/>
                  <a:t> within </a:t>
                </a:r>
                <a14:m>
                  <m:oMath xmlns:m="http://schemas.openxmlformats.org/officeDocument/2006/math">
                    <m:r>
                      <a:rPr lang="en-US" b="0" i="1" smtClean="0">
                        <a:latin typeface="Cambria Math" panose="02040503050406030204" pitchFamily="18" charset="0"/>
                      </a:rPr>
                      <m:t>800 </m:t>
                    </m:r>
                    <m:r>
                      <a:rPr lang="en-US" b="0" i="1" smtClean="0">
                        <a:latin typeface="Cambria Math" panose="02040503050406030204" pitchFamily="18" charset="0"/>
                      </a:rPr>
                      <m:t>𝑠𝑒𝑐</m:t>
                    </m:r>
                  </m:oMath>
                </a14:m>
                <a:r>
                  <a:rPr lang="en-US" dirty="0"/>
                  <a:t>   </a:t>
                </a:r>
              </a:p>
            </p:txBody>
          </p:sp>
        </mc:Choice>
        <mc:Fallback xmlns="">
          <p:sp>
            <p:nvSpPr>
              <p:cNvPr id="26" name="Rectangle 25">
                <a:extLst>
                  <a:ext uri="{FF2B5EF4-FFF2-40B4-BE49-F238E27FC236}">
                    <a16:creationId xmlns:a16="http://schemas.microsoft.com/office/drawing/2014/main" id="{4E4B2650-FBEE-4D07-BFA6-C42572B14EC1}"/>
                  </a:ext>
                </a:extLst>
              </p:cNvPr>
              <p:cNvSpPr>
                <a:spLocks noRot="1" noChangeAspect="1" noMove="1" noResize="1" noEditPoints="1" noAdjustHandles="1" noChangeArrowheads="1" noChangeShapeType="1" noTextEdit="1"/>
              </p:cNvSpPr>
              <p:nvPr/>
            </p:nvSpPr>
            <p:spPr>
              <a:xfrm>
                <a:off x="14178" y="5922392"/>
                <a:ext cx="12192000" cy="429768"/>
              </a:xfrm>
              <a:prstGeom prst="rect">
                <a:avLst/>
              </a:prstGeom>
              <a:blipFill>
                <a:blip r:embed="rId17"/>
                <a:stretch>
                  <a:fillRect t="-1429" b="-15714"/>
                </a:stretch>
              </a:blipFill>
              <a:ln>
                <a:noFill/>
              </a:ln>
            </p:spPr>
            <p:txBody>
              <a:bodyPr/>
              <a:lstStyle/>
              <a:p>
                <a:r>
                  <a:rPr lang="en-US">
                    <a:noFill/>
                  </a:rPr>
                  <a:t> </a:t>
                </a:r>
              </a:p>
            </p:txBody>
          </p:sp>
        </mc:Fallback>
      </mc:AlternateContent>
    </p:spTree>
    <p:extLst>
      <p:ext uri="{BB962C8B-B14F-4D97-AF65-F5344CB8AC3E}">
        <p14:creationId xmlns:p14="http://schemas.microsoft.com/office/powerpoint/2010/main" val="1501548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1CB8317-B6DE-4EF1-A484-4E0924A08841}"/>
              </a:ext>
            </a:extLst>
          </p:cNvPr>
          <p:cNvSpPr/>
          <p:nvPr/>
        </p:nvSpPr>
        <p:spPr>
          <a:xfrm>
            <a:off x="3406360" y="27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ACC1ED-7A59-4A4A-AB74-A2AE609DD924}"/>
              </a:ext>
            </a:extLst>
          </p:cNvPr>
          <p:cNvSpPr/>
          <p:nvPr/>
        </p:nvSpPr>
        <p:spPr>
          <a:xfrm>
            <a:off x="3406360" y="45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FAF67AD-7C58-4166-86AF-BA94BD741D6D}"/>
              </a:ext>
            </a:extLst>
          </p:cNvPr>
          <p:cNvSpPr/>
          <p:nvPr/>
        </p:nvSpPr>
        <p:spPr>
          <a:xfrm>
            <a:off x="52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1B36B4-9C27-4465-AD8C-BF286E0043BF}"/>
              </a:ext>
            </a:extLst>
          </p:cNvPr>
          <p:cNvSpPr/>
          <p:nvPr/>
        </p:nvSpPr>
        <p:spPr>
          <a:xfrm>
            <a:off x="52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6CA0AE-99B1-4DA9-897F-7AC8493D56F3}"/>
              </a:ext>
            </a:extLst>
          </p:cNvPr>
          <p:cNvSpPr/>
          <p:nvPr/>
        </p:nvSpPr>
        <p:spPr>
          <a:xfrm>
            <a:off x="70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6B28EA3-450E-497F-ACE5-98476CC751C9}"/>
              </a:ext>
            </a:extLst>
          </p:cNvPr>
          <p:cNvSpPr/>
          <p:nvPr/>
        </p:nvSpPr>
        <p:spPr>
          <a:xfrm>
            <a:off x="70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CEE5B5B-DEDE-40EE-9B17-1E831D179E3A}"/>
              </a:ext>
            </a:extLst>
          </p:cNvPr>
          <p:cNvSpPr/>
          <p:nvPr/>
        </p:nvSpPr>
        <p:spPr>
          <a:xfrm>
            <a:off x="8807694" y="27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998FD57-DBED-4D73-8A5E-12AE2B8B9E1E}"/>
              </a:ext>
            </a:extLst>
          </p:cNvPr>
          <p:cNvSpPr/>
          <p:nvPr/>
        </p:nvSpPr>
        <p:spPr>
          <a:xfrm>
            <a:off x="8807694" y="45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1E83A17-D60C-4A16-8D91-9E5A4E7B8F96}"/>
              </a:ext>
            </a:extLst>
          </p:cNvPr>
          <p:cNvCxnSpPr>
            <a:stCxn id="8" idx="6"/>
            <a:endCxn id="11" idx="2"/>
          </p:cNvCxnSpPr>
          <p:nvPr/>
        </p:nvCxnSpPr>
        <p:spPr>
          <a:xfrm>
            <a:off x="3946360"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FCC454-9032-4FEC-B9FC-C76DB741AA44}"/>
              </a:ext>
            </a:extLst>
          </p:cNvPr>
          <p:cNvCxnSpPr/>
          <p:nvPr/>
        </p:nvCxnSpPr>
        <p:spPr>
          <a:xfrm>
            <a:off x="3946360"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57AAEF-8AD4-4BF7-AC21-BEB794B434CA}"/>
              </a:ext>
            </a:extLst>
          </p:cNvPr>
          <p:cNvCxnSpPr/>
          <p:nvPr/>
        </p:nvCxnSpPr>
        <p:spPr>
          <a:xfrm>
            <a:off x="57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E11038-6501-466C-9083-5D6698FC181D}"/>
              </a:ext>
            </a:extLst>
          </p:cNvPr>
          <p:cNvCxnSpPr/>
          <p:nvPr/>
        </p:nvCxnSpPr>
        <p:spPr>
          <a:xfrm>
            <a:off x="75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B33AB3-A117-42EA-94C5-B4C0B583B8D8}"/>
              </a:ext>
            </a:extLst>
          </p:cNvPr>
          <p:cNvCxnSpPr>
            <a:stCxn id="9" idx="7"/>
            <a:endCxn id="11" idx="3"/>
          </p:cNvCxnSpPr>
          <p:nvPr/>
        </p:nvCxnSpPr>
        <p:spPr>
          <a:xfrm flipV="1">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423204-F293-4A37-AD4D-05D678D21EEE}"/>
              </a:ext>
            </a:extLst>
          </p:cNvPr>
          <p:cNvCxnSpPr>
            <a:stCxn id="8" idx="5"/>
          </p:cNvCxnSpPr>
          <p:nvPr/>
        </p:nvCxnSpPr>
        <p:spPr>
          <a:xfrm>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688917-1BBE-48E2-B58B-07D17F0DF190}"/>
              </a:ext>
            </a:extLst>
          </p:cNvPr>
          <p:cNvCxnSpPr/>
          <p:nvPr/>
        </p:nvCxnSpPr>
        <p:spPr>
          <a:xfrm>
            <a:off x="2141431" y="30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9C88F2-C94F-40A6-82C6-1E80768279C6}"/>
              </a:ext>
            </a:extLst>
          </p:cNvPr>
          <p:cNvCxnSpPr/>
          <p:nvPr/>
        </p:nvCxnSpPr>
        <p:spPr>
          <a:xfrm>
            <a:off x="2141431"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B3D226-6CAA-4051-B45B-AC8E0F79B546}"/>
                  </a:ext>
                </a:extLst>
              </p:cNvPr>
              <p:cNvSpPr txBox="1"/>
              <p:nvPr/>
            </p:nvSpPr>
            <p:spPr>
              <a:xfrm>
                <a:off x="3454494" y="2790523"/>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74B3D226-6CAA-4051-B45B-AC8E0F79B546}"/>
                  </a:ext>
                </a:extLst>
              </p:cNvPr>
              <p:cNvSpPr txBox="1">
                <a:spLocks noRot="1" noChangeAspect="1" noMove="1" noResize="1" noEditPoints="1" noAdjustHandles="1" noChangeArrowheads="1" noChangeShapeType="1" noTextEdit="1"/>
              </p:cNvSpPr>
              <p:nvPr/>
            </p:nvSpPr>
            <p:spPr>
              <a:xfrm>
                <a:off x="3454494" y="2790523"/>
                <a:ext cx="47198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FB1B17-5DBD-4B9E-B9BF-578022F10397}"/>
                  </a:ext>
                </a:extLst>
              </p:cNvPr>
              <p:cNvSpPr txBox="1"/>
              <p:nvPr/>
            </p:nvSpPr>
            <p:spPr>
              <a:xfrm>
                <a:off x="52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CEFB1B17-5DBD-4B9E-B9BF-578022F10397}"/>
                  </a:ext>
                </a:extLst>
              </p:cNvPr>
              <p:cNvSpPr txBox="1">
                <a:spLocks noRot="1" noChangeAspect="1" noMove="1" noResize="1" noEditPoints="1" noAdjustHandles="1" noChangeArrowheads="1" noChangeShapeType="1" noTextEdit="1"/>
              </p:cNvSpPr>
              <p:nvPr/>
            </p:nvSpPr>
            <p:spPr>
              <a:xfrm>
                <a:off x="5254494" y="2790523"/>
                <a:ext cx="477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1C95C9-6186-43C3-9050-490C43B727FC}"/>
                  </a:ext>
                </a:extLst>
              </p:cNvPr>
              <p:cNvSpPr txBox="1"/>
              <p:nvPr/>
            </p:nvSpPr>
            <p:spPr>
              <a:xfrm>
                <a:off x="70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22" name="TextBox 21">
                <a:extLst>
                  <a:ext uri="{FF2B5EF4-FFF2-40B4-BE49-F238E27FC236}">
                    <a16:creationId xmlns:a16="http://schemas.microsoft.com/office/drawing/2014/main" id="{B31C95C9-6186-43C3-9050-490C43B727FC}"/>
                  </a:ext>
                </a:extLst>
              </p:cNvPr>
              <p:cNvSpPr txBox="1">
                <a:spLocks noRot="1" noChangeAspect="1" noMove="1" noResize="1" noEditPoints="1" noAdjustHandles="1" noChangeArrowheads="1" noChangeShapeType="1" noTextEdit="1"/>
              </p:cNvSpPr>
              <p:nvPr/>
            </p:nvSpPr>
            <p:spPr>
              <a:xfrm>
                <a:off x="7054494" y="2790523"/>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9F483E-8849-4767-93DD-77A076848A40}"/>
                  </a:ext>
                </a:extLst>
              </p:cNvPr>
              <p:cNvSpPr txBox="1"/>
              <p:nvPr/>
            </p:nvSpPr>
            <p:spPr>
              <a:xfrm>
                <a:off x="34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6A9F483E-8849-4767-93DD-77A076848A40}"/>
                  </a:ext>
                </a:extLst>
              </p:cNvPr>
              <p:cNvSpPr txBox="1">
                <a:spLocks noRot="1" noChangeAspect="1" noMove="1" noResize="1" noEditPoints="1" noAdjustHandles="1" noChangeArrowheads="1" noChangeShapeType="1" noTextEdit="1"/>
              </p:cNvSpPr>
              <p:nvPr/>
            </p:nvSpPr>
            <p:spPr>
              <a:xfrm>
                <a:off x="3454494" y="4590523"/>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8D9DD35-B4E6-4EAC-AEAC-56060BE2EA5A}"/>
                  </a:ext>
                </a:extLst>
              </p:cNvPr>
              <p:cNvSpPr txBox="1"/>
              <p:nvPr/>
            </p:nvSpPr>
            <p:spPr>
              <a:xfrm>
                <a:off x="52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24" name="TextBox 23">
                <a:extLst>
                  <a:ext uri="{FF2B5EF4-FFF2-40B4-BE49-F238E27FC236}">
                    <a16:creationId xmlns:a16="http://schemas.microsoft.com/office/drawing/2014/main" id="{78D9DD35-B4E6-4EAC-AEAC-56060BE2EA5A}"/>
                  </a:ext>
                </a:extLst>
              </p:cNvPr>
              <p:cNvSpPr txBox="1">
                <a:spLocks noRot="1" noChangeAspect="1" noMove="1" noResize="1" noEditPoints="1" noAdjustHandles="1" noChangeArrowheads="1" noChangeShapeType="1" noTextEdit="1"/>
              </p:cNvSpPr>
              <p:nvPr/>
            </p:nvSpPr>
            <p:spPr>
              <a:xfrm>
                <a:off x="5254494" y="4590523"/>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611E488-44FE-440E-A9A0-620F09282D84}"/>
                  </a:ext>
                </a:extLst>
              </p:cNvPr>
              <p:cNvSpPr txBox="1"/>
              <p:nvPr/>
            </p:nvSpPr>
            <p:spPr>
              <a:xfrm>
                <a:off x="70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25" name="TextBox 24">
                <a:extLst>
                  <a:ext uri="{FF2B5EF4-FFF2-40B4-BE49-F238E27FC236}">
                    <a16:creationId xmlns:a16="http://schemas.microsoft.com/office/drawing/2014/main" id="{D611E488-44FE-440E-A9A0-620F09282D84}"/>
                  </a:ext>
                </a:extLst>
              </p:cNvPr>
              <p:cNvSpPr txBox="1">
                <a:spLocks noRot="1" noChangeAspect="1" noMove="1" noResize="1" noEditPoints="1" noAdjustHandles="1" noChangeArrowheads="1" noChangeShapeType="1" noTextEdit="1"/>
              </p:cNvSpPr>
              <p:nvPr/>
            </p:nvSpPr>
            <p:spPr>
              <a:xfrm>
                <a:off x="7054494" y="4590523"/>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E321F3-3984-4AE6-B092-88637B477958}"/>
                  </a:ext>
                </a:extLst>
              </p:cNvPr>
              <p:cNvSpPr txBox="1"/>
              <p:nvPr/>
            </p:nvSpPr>
            <p:spPr>
              <a:xfrm>
                <a:off x="4286227" y="262721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26" name="TextBox 25">
                <a:extLst>
                  <a:ext uri="{FF2B5EF4-FFF2-40B4-BE49-F238E27FC236}">
                    <a16:creationId xmlns:a16="http://schemas.microsoft.com/office/drawing/2014/main" id="{AEE321F3-3984-4AE6-B092-88637B477958}"/>
                  </a:ext>
                </a:extLst>
              </p:cNvPr>
              <p:cNvSpPr txBox="1">
                <a:spLocks noRot="1" noChangeAspect="1" noMove="1" noResize="1" noEditPoints="1" noAdjustHandles="1" noChangeArrowheads="1" noChangeShapeType="1" noTextEdit="1"/>
              </p:cNvSpPr>
              <p:nvPr/>
            </p:nvSpPr>
            <p:spPr>
              <a:xfrm>
                <a:off x="4286227" y="2627211"/>
                <a:ext cx="37702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7D0BC3-7F05-4D63-B17D-68E14272723B}"/>
                  </a:ext>
                </a:extLst>
              </p:cNvPr>
              <p:cNvSpPr txBox="1"/>
              <p:nvPr/>
            </p:nvSpPr>
            <p:spPr>
              <a:xfrm>
                <a:off x="5691694" y="2593347"/>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27" name="TextBox 26">
                <a:extLst>
                  <a:ext uri="{FF2B5EF4-FFF2-40B4-BE49-F238E27FC236}">
                    <a16:creationId xmlns:a16="http://schemas.microsoft.com/office/drawing/2014/main" id="{BE7D0BC3-7F05-4D63-B17D-68E14272723B}"/>
                  </a:ext>
                </a:extLst>
              </p:cNvPr>
              <p:cNvSpPr txBox="1">
                <a:spLocks noRot="1" noChangeAspect="1" noMove="1" noResize="1" noEditPoints="1" noAdjustHandles="1" noChangeArrowheads="1" noChangeShapeType="1" noTextEdit="1"/>
              </p:cNvSpPr>
              <p:nvPr/>
            </p:nvSpPr>
            <p:spPr>
              <a:xfrm>
                <a:off x="5691694" y="2593347"/>
                <a:ext cx="1301254" cy="369332"/>
              </a:xfrm>
              <a:prstGeom prst="rect">
                <a:avLst/>
              </a:prstGeom>
              <a:blipFill>
                <a:blip r:embed="rId9"/>
                <a:stretch>
                  <a:fillRect b="-13115"/>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178BF5A7-85BF-4887-A5D9-5E3D12078160}"/>
              </a:ext>
            </a:extLst>
          </p:cNvPr>
          <p:cNvCxnSpPr/>
          <p:nvPr/>
        </p:nvCxnSpPr>
        <p:spPr>
          <a:xfrm>
            <a:off x="5747694"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0A361D9-BBA2-4A3F-8BE3-1B8DF6D01FDE}"/>
              </a:ext>
            </a:extLst>
          </p:cNvPr>
          <p:cNvCxnSpPr/>
          <p:nvPr/>
        </p:nvCxnSpPr>
        <p:spPr>
          <a:xfrm>
            <a:off x="7547694" y="3006526"/>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106E1B-92FB-4D45-8B28-F6D2B9CBAF03}"/>
              </a:ext>
            </a:extLst>
          </p:cNvPr>
          <p:cNvCxnSpPr/>
          <p:nvPr/>
        </p:nvCxnSpPr>
        <p:spPr>
          <a:xfrm flipV="1">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90226B-43C2-48A5-9995-56840A8D67EF}"/>
              </a:ext>
            </a:extLst>
          </p:cNvPr>
          <p:cNvCxnSpPr/>
          <p:nvPr/>
        </p:nvCxnSpPr>
        <p:spPr>
          <a:xfrm>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FBA8DDA-66F6-46A0-BA81-9EFFF23A7790}"/>
                  </a:ext>
                </a:extLst>
              </p:cNvPr>
              <p:cNvSpPr txBox="1"/>
              <p:nvPr/>
            </p:nvSpPr>
            <p:spPr>
              <a:xfrm>
                <a:off x="7886094" y="262721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2" name="TextBox 31">
                <a:extLst>
                  <a:ext uri="{FF2B5EF4-FFF2-40B4-BE49-F238E27FC236}">
                    <a16:creationId xmlns:a16="http://schemas.microsoft.com/office/drawing/2014/main" id="{5FBA8DDA-66F6-46A0-BA81-9EFFF23A7790}"/>
                  </a:ext>
                </a:extLst>
              </p:cNvPr>
              <p:cNvSpPr txBox="1">
                <a:spLocks noRot="1" noChangeAspect="1" noMove="1" noResize="1" noEditPoints="1" noAdjustHandles="1" noChangeArrowheads="1" noChangeShapeType="1" noTextEdit="1"/>
              </p:cNvSpPr>
              <p:nvPr/>
            </p:nvSpPr>
            <p:spPr>
              <a:xfrm>
                <a:off x="7886094" y="2627214"/>
                <a:ext cx="37702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46D126E-78BF-4E03-8A55-2EEB3BF98688}"/>
                  </a:ext>
                </a:extLst>
              </p:cNvPr>
              <p:cNvSpPr txBox="1"/>
              <p:nvPr/>
            </p:nvSpPr>
            <p:spPr>
              <a:xfrm>
                <a:off x="4269162" y="4817986"/>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3" name="TextBox 32">
                <a:extLst>
                  <a:ext uri="{FF2B5EF4-FFF2-40B4-BE49-F238E27FC236}">
                    <a16:creationId xmlns:a16="http://schemas.microsoft.com/office/drawing/2014/main" id="{D46D126E-78BF-4E03-8A55-2EEB3BF98688}"/>
                  </a:ext>
                </a:extLst>
              </p:cNvPr>
              <p:cNvSpPr txBox="1">
                <a:spLocks noRot="1" noChangeAspect="1" noMove="1" noResize="1" noEditPoints="1" noAdjustHandles="1" noChangeArrowheads="1" noChangeShapeType="1" noTextEdit="1"/>
              </p:cNvSpPr>
              <p:nvPr/>
            </p:nvSpPr>
            <p:spPr>
              <a:xfrm>
                <a:off x="4269162" y="4817986"/>
                <a:ext cx="55015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8F22B8-2E2C-4A48-AAAE-8225EB1811BB}"/>
                  </a:ext>
                </a:extLst>
              </p:cNvPr>
              <p:cNvSpPr txBox="1"/>
              <p:nvPr/>
            </p:nvSpPr>
            <p:spPr>
              <a:xfrm>
                <a:off x="7868095" y="481798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4" name="TextBox 33">
                <a:extLst>
                  <a:ext uri="{FF2B5EF4-FFF2-40B4-BE49-F238E27FC236}">
                    <a16:creationId xmlns:a16="http://schemas.microsoft.com/office/drawing/2014/main" id="{898F22B8-2E2C-4A48-AAAE-8225EB1811BB}"/>
                  </a:ext>
                </a:extLst>
              </p:cNvPr>
              <p:cNvSpPr txBox="1">
                <a:spLocks noRot="1" noChangeAspect="1" noMove="1" noResize="1" noEditPoints="1" noAdjustHandles="1" noChangeArrowheads="1" noChangeShapeType="1" noTextEdit="1"/>
              </p:cNvSpPr>
              <p:nvPr/>
            </p:nvSpPr>
            <p:spPr>
              <a:xfrm>
                <a:off x="7868095" y="4817987"/>
                <a:ext cx="5501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B1E8A80-6672-416B-9743-7914B5CD8CCB}"/>
                  </a:ext>
                </a:extLst>
              </p:cNvPr>
              <p:cNvSpPr txBox="1"/>
              <p:nvPr/>
            </p:nvSpPr>
            <p:spPr>
              <a:xfrm>
                <a:off x="5690094" y="4828548"/>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35" name="TextBox 34">
                <a:extLst>
                  <a:ext uri="{FF2B5EF4-FFF2-40B4-BE49-F238E27FC236}">
                    <a16:creationId xmlns:a16="http://schemas.microsoft.com/office/drawing/2014/main" id="{4B1E8A80-6672-416B-9743-7914B5CD8CCB}"/>
                  </a:ext>
                </a:extLst>
              </p:cNvPr>
              <p:cNvSpPr txBox="1">
                <a:spLocks noRot="1" noChangeAspect="1" noMove="1" noResize="1" noEditPoints="1" noAdjustHandles="1" noChangeArrowheads="1" noChangeShapeType="1" noTextEdit="1"/>
              </p:cNvSpPr>
              <p:nvPr/>
            </p:nvSpPr>
            <p:spPr>
              <a:xfrm>
                <a:off x="5690094" y="4828548"/>
                <a:ext cx="1301254"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8994A3-3A2C-4F84-AACF-DFE483E34B48}"/>
                  </a:ext>
                </a:extLst>
              </p:cNvPr>
              <p:cNvSpPr txBox="1"/>
              <p:nvPr/>
            </p:nvSpPr>
            <p:spPr>
              <a:xfrm>
                <a:off x="39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6" name="TextBox 35">
                <a:extLst>
                  <a:ext uri="{FF2B5EF4-FFF2-40B4-BE49-F238E27FC236}">
                    <a16:creationId xmlns:a16="http://schemas.microsoft.com/office/drawing/2014/main" id="{8B8994A3-3A2C-4F84-AACF-DFE483E34B48}"/>
                  </a:ext>
                </a:extLst>
              </p:cNvPr>
              <p:cNvSpPr txBox="1">
                <a:spLocks noRot="1" noChangeAspect="1" noMove="1" noResize="1" noEditPoints="1" noAdjustHandles="1" noChangeArrowheads="1" noChangeShapeType="1" noTextEdit="1"/>
              </p:cNvSpPr>
              <p:nvPr/>
            </p:nvSpPr>
            <p:spPr>
              <a:xfrm>
                <a:off x="3954894" y="3985723"/>
                <a:ext cx="37702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73B4CA3-B4A0-4845-972E-90D360549CCD}"/>
                  </a:ext>
                </a:extLst>
              </p:cNvPr>
              <p:cNvSpPr txBox="1"/>
              <p:nvPr/>
            </p:nvSpPr>
            <p:spPr>
              <a:xfrm>
                <a:off x="75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7" name="TextBox 36">
                <a:extLst>
                  <a:ext uri="{FF2B5EF4-FFF2-40B4-BE49-F238E27FC236}">
                    <a16:creationId xmlns:a16="http://schemas.microsoft.com/office/drawing/2014/main" id="{673B4CA3-B4A0-4845-972E-90D360549CCD}"/>
                  </a:ext>
                </a:extLst>
              </p:cNvPr>
              <p:cNvSpPr txBox="1">
                <a:spLocks noRot="1" noChangeAspect="1" noMove="1" noResize="1" noEditPoints="1" noAdjustHandles="1" noChangeArrowheads="1" noChangeShapeType="1" noTextEdit="1"/>
              </p:cNvSpPr>
              <p:nvPr/>
            </p:nvSpPr>
            <p:spPr>
              <a:xfrm>
                <a:off x="7554894" y="3985723"/>
                <a:ext cx="37702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3D80928-3370-4796-9434-BA652C79DC5A}"/>
                  </a:ext>
                </a:extLst>
              </p:cNvPr>
              <p:cNvSpPr txBox="1"/>
              <p:nvPr/>
            </p:nvSpPr>
            <p:spPr>
              <a:xfrm>
                <a:off x="3954894" y="308705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8" name="TextBox 37">
                <a:extLst>
                  <a:ext uri="{FF2B5EF4-FFF2-40B4-BE49-F238E27FC236}">
                    <a16:creationId xmlns:a16="http://schemas.microsoft.com/office/drawing/2014/main" id="{E3D80928-3370-4796-9434-BA652C79DC5A}"/>
                  </a:ext>
                </a:extLst>
              </p:cNvPr>
              <p:cNvSpPr txBox="1">
                <a:spLocks noRot="1" noChangeAspect="1" noMove="1" noResize="1" noEditPoints="1" noAdjustHandles="1" noChangeArrowheads="1" noChangeShapeType="1" noTextEdit="1"/>
              </p:cNvSpPr>
              <p:nvPr/>
            </p:nvSpPr>
            <p:spPr>
              <a:xfrm>
                <a:off x="3954894" y="3087056"/>
                <a:ext cx="377026"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03DFE33-2E9A-4824-A28D-4668B0AAA75B}"/>
                  </a:ext>
                </a:extLst>
              </p:cNvPr>
              <p:cNvSpPr txBox="1"/>
              <p:nvPr/>
            </p:nvSpPr>
            <p:spPr>
              <a:xfrm>
                <a:off x="7554894" y="3085723"/>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39" name="TextBox 38">
                <a:extLst>
                  <a:ext uri="{FF2B5EF4-FFF2-40B4-BE49-F238E27FC236}">
                    <a16:creationId xmlns:a16="http://schemas.microsoft.com/office/drawing/2014/main" id="{C03DFE33-2E9A-4824-A28D-4668B0AAA75B}"/>
                  </a:ext>
                </a:extLst>
              </p:cNvPr>
              <p:cNvSpPr txBox="1">
                <a:spLocks noRot="1" noChangeAspect="1" noMove="1" noResize="1" noEditPoints="1" noAdjustHandles="1" noChangeArrowheads="1" noChangeShapeType="1" noTextEdit="1"/>
              </p:cNvSpPr>
              <p:nvPr/>
            </p:nvSpPr>
            <p:spPr>
              <a:xfrm>
                <a:off x="7554894" y="3085723"/>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CDE5544-3D29-4778-9233-59E137D47A26}"/>
                  </a:ext>
                </a:extLst>
              </p:cNvPr>
              <p:cNvSpPr txBox="1"/>
              <p:nvPr/>
            </p:nvSpPr>
            <p:spPr>
              <a:xfrm>
                <a:off x="2296429" y="2627211"/>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0" name="TextBox 39">
                <a:extLst>
                  <a:ext uri="{FF2B5EF4-FFF2-40B4-BE49-F238E27FC236}">
                    <a16:creationId xmlns:a16="http://schemas.microsoft.com/office/drawing/2014/main" id="{1CDE5544-3D29-4778-9233-59E137D47A26}"/>
                  </a:ext>
                </a:extLst>
              </p:cNvPr>
              <p:cNvSpPr txBox="1">
                <a:spLocks noRot="1" noChangeAspect="1" noMove="1" noResize="1" noEditPoints="1" noAdjustHandles="1" noChangeArrowheads="1" noChangeShapeType="1" noTextEdit="1"/>
              </p:cNvSpPr>
              <p:nvPr/>
            </p:nvSpPr>
            <p:spPr>
              <a:xfrm>
                <a:off x="2296429" y="2627211"/>
                <a:ext cx="878767" cy="369332"/>
              </a:xfrm>
              <a:prstGeom prst="rect">
                <a:avLst/>
              </a:prstGeom>
              <a:blipFill>
                <a:blip r:embed="rId1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85E0620-B6DA-40B1-BDD9-D82EB3DA280F}"/>
                  </a:ext>
                </a:extLst>
              </p:cNvPr>
              <p:cNvSpPr txBox="1"/>
              <p:nvPr/>
            </p:nvSpPr>
            <p:spPr>
              <a:xfrm>
                <a:off x="2227389" y="4811608"/>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[0.1,0.</m:t>
                      </m:r>
                      <m:r>
                        <a:rPr lang="en-US" b="0" i="1" smtClean="0">
                          <a:latin typeface="Cambria Math" panose="02040503050406030204" pitchFamily="18" charset="0"/>
                        </a:rPr>
                        <m:t>4</m:t>
                      </m:r>
                      <m:r>
                        <a:rPr lang="en-US" i="1">
                          <a:latin typeface="Cambria Math" charset="0"/>
                        </a:rPr>
                        <m:t>]</m:t>
                      </m:r>
                    </m:oMath>
                  </m:oMathPara>
                </a14:m>
                <a:endParaRPr lang="en-US" dirty="0"/>
              </a:p>
            </p:txBody>
          </p:sp>
        </mc:Choice>
        <mc:Fallback xmlns="">
          <p:sp>
            <p:nvSpPr>
              <p:cNvPr id="41" name="TextBox 40">
                <a:extLst>
                  <a:ext uri="{FF2B5EF4-FFF2-40B4-BE49-F238E27FC236}">
                    <a16:creationId xmlns:a16="http://schemas.microsoft.com/office/drawing/2014/main" id="{C85E0620-B6DA-40B1-BDD9-D82EB3DA280F}"/>
                  </a:ext>
                </a:extLst>
              </p:cNvPr>
              <p:cNvSpPr txBox="1">
                <a:spLocks noRot="1" noChangeAspect="1" noMove="1" noResize="1" noEditPoints="1" noAdjustHandles="1" noChangeArrowheads="1" noChangeShapeType="1" noTextEdit="1"/>
              </p:cNvSpPr>
              <p:nvPr/>
            </p:nvSpPr>
            <p:spPr>
              <a:xfrm>
                <a:off x="2227389" y="4811608"/>
                <a:ext cx="1055097" cy="369332"/>
              </a:xfrm>
              <a:prstGeom prst="rect">
                <a:avLst/>
              </a:prstGeom>
              <a:blipFill>
                <a:blip r:embed="rId1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39E0881-D5CB-430C-BF53-6BAFB043CCBA}"/>
                  </a:ext>
                </a:extLst>
              </p:cNvPr>
              <p:cNvSpPr txBox="1"/>
              <p:nvPr/>
            </p:nvSpPr>
            <p:spPr>
              <a:xfrm>
                <a:off x="5286775" y="23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42" name="TextBox 41">
                <a:extLst>
                  <a:ext uri="{FF2B5EF4-FFF2-40B4-BE49-F238E27FC236}">
                    <a16:creationId xmlns:a16="http://schemas.microsoft.com/office/drawing/2014/main" id="{639E0881-D5CB-430C-BF53-6BAFB043CCBA}"/>
                  </a:ext>
                </a:extLst>
              </p:cNvPr>
              <p:cNvSpPr txBox="1">
                <a:spLocks noRot="1" noChangeAspect="1" noMove="1" noResize="1" noEditPoints="1" noAdjustHandles="1" noChangeArrowheads="1" noChangeShapeType="1" noTextEdit="1"/>
              </p:cNvSpPr>
              <p:nvPr/>
            </p:nvSpPr>
            <p:spPr>
              <a:xfrm>
                <a:off x="5286775" y="2364126"/>
                <a:ext cx="377026"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407AE53-198B-4A59-A6C4-37C72B0C9BE5}"/>
                  </a:ext>
                </a:extLst>
              </p:cNvPr>
              <p:cNvSpPr txBox="1"/>
              <p:nvPr/>
            </p:nvSpPr>
            <p:spPr>
              <a:xfrm>
                <a:off x="8886894" y="2364126"/>
                <a:ext cx="542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0.5</m:t>
                      </m:r>
                    </m:oMath>
                  </m:oMathPara>
                </a14:m>
                <a:endParaRPr lang="en-US" dirty="0"/>
              </a:p>
            </p:txBody>
          </p:sp>
        </mc:Choice>
        <mc:Fallback xmlns="">
          <p:sp>
            <p:nvSpPr>
              <p:cNvPr id="43" name="TextBox 42">
                <a:extLst>
                  <a:ext uri="{FF2B5EF4-FFF2-40B4-BE49-F238E27FC236}">
                    <a16:creationId xmlns:a16="http://schemas.microsoft.com/office/drawing/2014/main" id="{E407AE53-198B-4A59-A6C4-37C72B0C9BE5}"/>
                  </a:ext>
                </a:extLst>
              </p:cNvPr>
              <p:cNvSpPr txBox="1">
                <a:spLocks noRot="1" noChangeAspect="1" noMove="1" noResize="1" noEditPoints="1" noAdjustHandles="1" noChangeArrowheads="1" noChangeShapeType="1" noTextEdit="1"/>
              </p:cNvSpPr>
              <p:nvPr/>
            </p:nvSpPr>
            <p:spPr>
              <a:xfrm>
                <a:off x="8886894" y="2364126"/>
                <a:ext cx="542136"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67F85D7-D831-4F89-B730-B1D5E0AED5D7}"/>
                  </a:ext>
                </a:extLst>
              </p:cNvPr>
              <p:cNvSpPr txBox="1"/>
              <p:nvPr/>
            </p:nvSpPr>
            <p:spPr>
              <a:xfrm>
                <a:off x="5358894" y="50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44" name="TextBox 43">
                <a:extLst>
                  <a:ext uri="{FF2B5EF4-FFF2-40B4-BE49-F238E27FC236}">
                    <a16:creationId xmlns:a16="http://schemas.microsoft.com/office/drawing/2014/main" id="{F67F85D7-D831-4F89-B730-B1D5E0AED5D7}"/>
                  </a:ext>
                </a:extLst>
              </p:cNvPr>
              <p:cNvSpPr txBox="1">
                <a:spLocks noRot="1" noChangeAspect="1" noMove="1" noResize="1" noEditPoints="1" noAdjustHandles="1" noChangeArrowheads="1" noChangeShapeType="1" noTextEdit="1"/>
              </p:cNvSpPr>
              <p:nvPr/>
            </p:nvSpPr>
            <p:spPr>
              <a:xfrm>
                <a:off x="5358894" y="5064126"/>
                <a:ext cx="37702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ED26E44-F07B-4714-94A8-32D3525571BD}"/>
                  </a:ext>
                </a:extLst>
              </p:cNvPr>
              <p:cNvSpPr txBox="1"/>
              <p:nvPr/>
            </p:nvSpPr>
            <p:spPr>
              <a:xfrm>
                <a:off x="8738764" y="506412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oMath>
                  </m:oMathPara>
                </a14:m>
                <a:endParaRPr lang="en-US" dirty="0"/>
              </a:p>
            </p:txBody>
          </p:sp>
        </mc:Choice>
        <mc:Fallback xmlns="">
          <p:sp>
            <p:nvSpPr>
              <p:cNvPr id="45" name="TextBox 44">
                <a:extLst>
                  <a:ext uri="{FF2B5EF4-FFF2-40B4-BE49-F238E27FC236}">
                    <a16:creationId xmlns:a16="http://schemas.microsoft.com/office/drawing/2014/main" id="{7ED26E44-F07B-4714-94A8-32D3525571BD}"/>
                  </a:ext>
                </a:extLst>
              </p:cNvPr>
              <p:cNvSpPr txBox="1">
                <a:spLocks noRot="1" noChangeAspect="1" noMove="1" noResize="1" noEditPoints="1" noAdjustHandles="1" noChangeArrowheads="1" noChangeShapeType="1" noTextEdit="1"/>
              </p:cNvSpPr>
              <p:nvPr/>
            </p:nvSpPr>
            <p:spPr>
              <a:xfrm>
                <a:off x="8738764" y="5064126"/>
                <a:ext cx="53893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B1FC3BD-992B-4D2C-8B2E-67FE60DE183F}"/>
                  </a:ext>
                </a:extLst>
              </p:cNvPr>
              <p:cNvSpPr txBox="1"/>
              <p:nvPr/>
            </p:nvSpPr>
            <p:spPr>
              <a:xfrm>
                <a:off x="3212891" y="2088618"/>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6" name="TextBox 45">
                <a:extLst>
                  <a:ext uri="{FF2B5EF4-FFF2-40B4-BE49-F238E27FC236}">
                    <a16:creationId xmlns:a16="http://schemas.microsoft.com/office/drawing/2014/main" id="{4B1FC3BD-992B-4D2C-8B2E-67FE60DE183F}"/>
                  </a:ext>
                </a:extLst>
              </p:cNvPr>
              <p:cNvSpPr txBox="1">
                <a:spLocks noRot="1" noChangeAspect="1" noMove="1" noResize="1" noEditPoints="1" noAdjustHandles="1" noChangeArrowheads="1" noChangeShapeType="1" noTextEdit="1"/>
              </p:cNvSpPr>
              <p:nvPr/>
            </p:nvSpPr>
            <p:spPr>
              <a:xfrm>
                <a:off x="3212891" y="2088618"/>
                <a:ext cx="878767" cy="369332"/>
              </a:xfrm>
              <a:prstGeom prst="rect">
                <a:avLst/>
              </a:prstGeom>
              <a:blipFill>
                <a:blip r:embed="rId2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5B12AA3-1215-4E90-8DF9-1F270FF27239}"/>
                  </a:ext>
                </a:extLst>
              </p:cNvPr>
              <p:cNvSpPr txBox="1"/>
              <p:nvPr/>
            </p:nvSpPr>
            <p:spPr>
              <a:xfrm>
                <a:off x="3235019" y="5380209"/>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[0.1,0.</m:t>
                      </m:r>
                      <m:r>
                        <a:rPr lang="en-US" b="0" i="1" smtClean="0">
                          <a:latin typeface="Cambria Math" panose="02040503050406030204" pitchFamily="18" charset="0"/>
                        </a:rPr>
                        <m:t>4</m:t>
                      </m:r>
                      <m:r>
                        <a:rPr lang="en-US" i="1">
                          <a:latin typeface="Cambria Math" charset="0"/>
                        </a:rPr>
                        <m:t>]</m:t>
                      </m:r>
                    </m:oMath>
                  </m:oMathPara>
                </a14:m>
                <a:endParaRPr lang="en-US" dirty="0"/>
              </a:p>
            </p:txBody>
          </p:sp>
        </mc:Choice>
        <mc:Fallback xmlns="">
          <p:sp>
            <p:nvSpPr>
              <p:cNvPr id="47" name="TextBox 46">
                <a:extLst>
                  <a:ext uri="{FF2B5EF4-FFF2-40B4-BE49-F238E27FC236}">
                    <a16:creationId xmlns:a16="http://schemas.microsoft.com/office/drawing/2014/main" id="{35B12AA3-1215-4E90-8DF9-1F270FF27239}"/>
                  </a:ext>
                </a:extLst>
              </p:cNvPr>
              <p:cNvSpPr txBox="1">
                <a:spLocks noRot="1" noChangeAspect="1" noMove="1" noResize="1" noEditPoints="1" noAdjustHandles="1" noChangeArrowheads="1" noChangeShapeType="1" noTextEdit="1"/>
              </p:cNvSpPr>
              <p:nvPr/>
            </p:nvSpPr>
            <p:spPr>
              <a:xfrm>
                <a:off x="3235019" y="5380209"/>
                <a:ext cx="1055097" cy="369332"/>
              </a:xfrm>
              <a:prstGeom prst="rect">
                <a:avLst/>
              </a:prstGeom>
              <a:blipFill>
                <a:blip r:embed="rId2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D61A3D-ADF9-432A-92F6-44E5B756D361}"/>
                  </a:ext>
                </a:extLst>
              </p:cNvPr>
              <p:cNvSpPr txBox="1"/>
              <p:nvPr/>
            </p:nvSpPr>
            <p:spPr>
              <a:xfrm>
                <a:off x="4953460" y="2080598"/>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[0.1,</m:t>
                      </m:r>
                      <m:r>
                        <a:rPr lang="en-US" b="0" i="1" smtClean="0">
                          <a:latin typeface="Cambria Math" panose="02040503050406030204" pitchFamily="18" charset="0"/>
                        </a:rPr>
                        <m:t>0.</m:t>
                      </m:r>
                      <m:r>
                        <a:rPr lang="en-US" b="0" i="1" smtClean="0">
                          <a:latin typeface="Cambria Math" panose="02040503050406030204" pitchFamily="18" charset="0"/>
                        </a:rPr>
                        <m:t>6</m:t>
                      </m:r>
                      <m:r>
                        <a:rPr lang="en-US" i="1">
                          <a:latin typeface="Cambria Math" charset="0"/>
                        </a:rPr>
                        <m:t>]</m:t>
                      </m:r>
                    </m:oMath>
                  </m:oMathPara>
                </a14:m>
                <a:endParaRPr lang="en-US" dirty="0"/>
              </a:p>
            </p:txBody>
          </p:sp>
        </mc:Choice>
        <mc:Fallback xmlns="">
          <p:sp>
            <p:nvSpPr>
              <p:cNvPr id="48" name="TextBox 47">
                <a:extLst>
                  <a:ext uri="{FF2B5EF4-FFF2-40B4-BE49-F238E27FC236}">
                    <a16:creationId xmlns:a16="http://schemas.microsoft.com/office/drawing/2014/main" id="{CDD61A3D-ADF9-432A-92F6-44E5B756D361}"/>
                  </a:ext>
                </a:extLst>
              </p:cNvPr>
              <p:cNvSpPr txBox="1">
                <a:spLocks noRot="1" noChangeAspect="1" noMove="1" noResize="1" noEditPoints="1" noAdjustHandles="1" noChangeArrowheads="1" noChangeShapeType="1" noTextEdit="1"/>
              </p:cNvSpPr>
              <p:nvPr/>
            </p:nvSpPr>
            <p:spPr>
              <a:xfrm>
                <a:off x="4953460" y="2080598"/>
                <a:ext cx="1055097" cy="369332"/>
              </a:xfrm>
              <a:prstGeom prst="rect">
                <a:avLst/>
              </a:prstGeom>
              <a:blipFill>
                <a:blip r:embed="rId2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BC4B434-6E1D-4996-9FDE-FB7BB8C9B04B}"/>
                  </a:ext>
                </a:extLst>
              </p:cNvPr>
              <p:cNvSpPr txBox="1"/>
              <p:nvPr/>
            </p:nvSpPr>
            <p:spPr>
              <a:xfrm>
                <a:off x="4850818" y="5388231"/>
                <a:ext cx="12282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4</m:t>
                      </m:r>
                      <m:r>
                        <a:rPr lang="en-US" i="1" smtClean="0">
                          <a:latin typeface="Cambria Math" charset="0"/>
                        </a:rPr>
                        <m:t>,0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9" name="TextBox 48">
                <a:extLst>
                  <a:ext uri="{FF2B5EF4-FFF2-40B4-BE49-F238E27FC236}">
                    <a16:creationId xmlns:a16="http://schemas.microsoft.com/office/drawing/2014/main" id="{7BC4B434-6E1D-4996-9FDE-FB7BB8C9B04B}"/>
                  </a:ext>
                </a:extLst>
              </p:cNvPr>
              <p:cNvSpPr txBox="1">
                <a:spLocks noRot="1" noChangeAspect="1" noMove="1" noResize="1" noEditPoints="1" noAdjustHandles="1" noChangeArrowheads="1" noChangeShapeType="1" noTextEdit="1"/>
              </p:cNvSpPr>
              <p:nvPr/>
            </p:nvSpPr>
            <p:spPr>
              <a:xfrm>
                <a:off x="4850818" y="5388231"/>
                <a:ext cx="1228221" cy="369332"/>
              </a:xfrm>
              <a:prstGeom prst="rect">
                <a:avLst/>
              </a:prstGeom>
              <a:blipFill>
                <a:blip r:embed="rId2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DF2C934-2B12-44DE-9BA5-ED80398955DF}"/>
                  </a:ext>
                </a:extLst>
              </p:cNvPr>
              <p:cNvSpPr txBox="1"/>
              <p:nvPr/>
            </p:nvSpPr>
            <p:spPr>
              <a:xfrm>
                <a:off x="6854450" y="208862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[0.1,</m:t>
                      </m:r>
                      <m:r>
                        <a:rPr lang="en-US" b="0" i="1" smtClean="0">
                          <a:latin typeface="Cambria Math" panose="02040503050406030204" pitchFamily="18" charset="0"/>
                        </a:rPr>
                        <m:t>0.</m:t>
                      </m:r>
                      <m:r>
                        <a:rPr lang="en-US" b="0" i="1" smtClean="0">
                          <a:latin typeface="Cambria Math" panose="02040503050406030204" pitchFamily="18" charset="0"/>
                        </a:rPr>
                        <m:t>6</m:t>
                      </m:r>
                      <m:r>
                        <a:rPr lang="en-US" i="1">
                          <a:latin typeface="Cambria Math" charset="0"/>
                        </a:rPr>
                        <m:t>]</m:t>
                      </m:r>
                    </m:oMath>
                  </m:oMathPara>
                </a14:m>
                <a:endParaRPr lang="en-US" dirty="0"/>
              </a:p>
            </p:txBody>
          </p:sp>
        </mc:Choice>
        <mc:Fallback xmlns="">
          <p:sp>
            <p:nvSpPr>
              <p:cNvPr id="50" name="TextBox 49">
                <a:extLst>
                  <a:ext uri="{FF2B5EF4-FFF2-40B4-BE49-F238E27FC236}">
                    <a16:creationId xmlns:a16="http://schemas.microsoft.com/office/drawing/2014/main" id="{9DF2C934-2B12-44DE-9BA5-ED80398955DF}"/>
                  </a:ext>
                </a:extLst>
              </p:cNvPr>
              <p:cNvSpPr txBox="1">
                <a:spLocks noRot="1" noChangeAspect="1" noMove="1" noResize="1" noEditPoints="1" noAdjustHandles="1" noChangeArrowheads="1" noChangeShapeType="1" noTextEdit="1"/>
              </p:cNvSpPr>
              <p:nvPr/>
            </p:nvSpPr>
            <p:spPr>
              <a:xfrm>
                <a:off x="6854450" y="2088620"/>
                <a:ext cx="1055097"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281BACB-5B1B-455F-9424-07B53965688A}"/>
                  </a:ext>
                </a:extLst>
              </p:cNvPr>
              <p:cNvSpPr txBox="1"/>
              <p:nvPr/>
            </p:nvSpPr>
            <p:spPr>
              <a:xfrm>
                <a:off x="6903868" y="5380209"/>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51" name="TextBox 50">
                <a:extLst>
                  <a:ext uri="{FF2B5EF4-FFF2-40B4-BE49-F238E27FC236}">
                    <a16:creationId xmlns:a16="http://schemas.microsoft.com/office/drawing/2014/main" id="{7281BACB-5B1B-455F-9424-07B53965688A}"/>
                  </a:ext>
                </a:extLst>
              </p:cNvPr>
              <p:cNvSpPr txBox="1">
                <a:spLocks noRot="1" noChangeAspect="1" noMove="1" noResize="1" noEditPoints="1" noAdjustHandles="1" noChangeArrowheads="1" noChangeShapeType="1" noTextEdit="1"/>
              </p:cNvSpPr>
              <p:nvPr/>
            </p:nvSpPr>
            <p:spPr>
              <a:xfrm>
                <a:off x="6903868" y="5380209"/>
                <a:ext cx="878767"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76B523A-F06F-4C7F-894A-5C8DEFA14FB3}"/>
                  </a:ext>
                </a:extLst>
              </p:cNvPr>
              <p:cNvSpPr txBox="1"/>
              <p:nvPr/>
            </p:nvSpPr>
            <p:spPr>
              <a:xfrm>
                <a:off x="8675230" y="208060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[0.6,</m:t>
                      </m:r>
                      <m:r>
                        <a:rPr lang="en-US" b="0" i="1" smtClean="0">
                          <a:latin typeface="Cambria Math" panose="02040503050406030204" pitchFamily="18" charset="0"/>
                        </a:rPr>
                        <m:t>1.</m:t>
                      </m:r>
                      <m:r>
                        <a:rPr lang="en-US" b="0" i="1" smtClean="0">
                          <a:latin typeface="Cambria Math" panose="02040503050406030204" pitchFamily="18" charset="0"/>
                        </a:rPr>
                        <m:t>3</m:t>
                      </m:r>
                      <m:r>
                        <a:rPr lang="en-US" i="1">
                          <a:latin typeface="Cambria Math" charset="0"/>
                        </a:rPr>
                        <m:t>]</m:t>
                      </m:r>
                    </m:oMath>
                  </m:oMathPara>
                </a14:m>
                <a:endParaRPr lang="en-US" dirty="0"/>
              </a:p>
            </p:txBody>
          </p:sp>
        </mc:Choice>
        <mc:Fallback xmlns="">
          <p:sp>
            <p:nvSpPr>
              <p:cNvPr id="52" name="TextBox 51">
                <a:extLst>
                  <a:ext uri="{FF2B5EF4-FFF2-40B4-BE49-F238E27FC236}">
                    <a16:creationId xmlns:a16="http://schemas.microsoft.com/office/drawing/2014/main" id="{776B523A-F06F-4C7F-894A-5C8DEFA14FB3}"/>
                  </a:ext>
                </a:extLst>
              </p:cNvPr>
              <p:cNvSpPr txBox="1">
                <a:spLocks noRot="1" noChangeAspect="1" noMove="1" noResize="1" noEditPoints="1" noAdjustHandles="1" noChangeArrowheads="1" noChangeShapeType="1" noTextEdit="1"/>
              </p:cNvSpPr>
              <p:nvPr/>
            </p:nvSpPr>
            <p:spPr>
              <a:xfrm>
                <a:off x="8675230" y="2080600"/>
                <a:ext cx="1055097" cy="369332"/>
              </a:xfrm>
              <a:prstGeom prst="rect">
                <a:avLst/>
              </a:prstGeom>
              <a:blipFill>
                <a:blip r:embed="rId3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4F4DE07-3E27-4A1F-A69B-EDFFA819DBC7}"/>
                  </a:ext>
                </a:extLst>
              </p:cNvPr>
              <p:cNvSpPr txBox="1"/>
              <p:nvPr/>
            </p:nvSpPr>
            <p:spPr>
              <a:xfrm>
                <a:off x="8685013" y="5380209"/>
                <a:ext cx="105189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r>
                        <a:rPr lang="en-US" i="1">
                          <a:latin typeface="Cambria Math" charset="0"/>
                        </a:rPr>
                        <m:t>,</m:t>
                      </m:r>
                      <m:r>
                        <a:rPr lang="en-US" b="0" i="1" smtClean="0">
                          <a:latin typeface="Cambria Math" panose="02040503050406030204" pitchFamily="18" charset="0"/>
                        </a:rPr>
                        <m:t>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53" name="TextBox 52">
                <a:extLst>
                  <a:ext uri="{FF2B5EF4-FFF2-40B4-BE49-F238E27FC236}">
                    <a16:creationId xmlns:a16="http://schemas.microsoft.com/office/drawing/2014/main" id="{64F4DE07-3E27-4A1F-A69B-EDFFA819DBC7}"/>
                  </a:ext>
                </a:extLst>
              </p:cNvPr>
              <p:cNvSpPr txBox="1">
                <a:spLocks noRot="1" noChangeAspect="1" noMove="1" noResize="1" noEditPoints="1" noAdjustHandles="1" noChangeArrowheads="1" noChangeShapeType="1" noTextEdit="1"/>
              </p:cNvSpPr>
              <p:nvPr/>
            </p:nvSpPr>
            <p:spPr>
              <a:xfrm>
                <a:off x="8685013" y="5380209"/>
                <a:ext cx="1051891" cy="369332"/>
              </a:xfrm>
              <a:prstGeom prst="rect">
                <a:avLst/>
              </a:prstGeom>
              <a:blipFill>
                <a:blip r:embed="rId31"/>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3F8CA7A-7395-44F7-9B25-AA75A40D54FB}"/>
                  </a:ext>
                </a:extLst>
              </p:cNvPr>
              <p:cNvSpPr txBox="1"/>
              <p:nvPr/>
            </p:nvSpPr>
            <p:spPr>
              <a:xfrm>
                <a:off x="8858427" y="2792580"/>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54" name="TextBox 53">
                <a:extLst>
                  <a:ext uri="{FF2B5EF4-FFF2-40B4-BE49-F238E27FC236}">
                    <a16:creationId xmlns:a16="http://schemas.microsoft.com/office/drawing/2014/main" id="{23F8CA7A-7395-44F7-9B25-AA75A40D54FB}"/>
                  </a:ext>
                </a:extLst>
              </p:cNvPr>
              <p:cNvSpPr txBox="1">
                <a:spLocks noRot="1" noChangeAspect="1" noMove="1" noResize="1" noEditPoints="1" noAdjustHandles="1" noChangeArrowheads="1" noChangeShapeType="1" noTextEdit="1"/>
              </p:cNvSpPr>
              <p:nvPr/>
            </p:nvSpPr>
            <p:spPr>
              <a:xfrm>
                <a:off x="8858427" y="2792580"/>
                <a:ext cx="461024"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EBFC2AB-2C7C-4E96-9EE7-CAED0B5472C4}"/>
                  </a:ext>
                </a:extLst>
              </p:cNvPr>
              <p:cNvSpPr txBox="1"/>
              <p:nvPr/>
            </p:nvSpPr>
            <p:spPr>
              <a:xfrm>
                <a:off x="8858428" y="4592580"/>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55" name="TextBox 54">
                <a:extLst>
                  <a:ext uri="{FF2B5EF4-FFF2-40B4-BE49-F238E27FC236}">
                    <a16:creationId xmlns:a16="http://schemas.microsoft.com/office/drawing/2014/main" id="{7EBFC2AB-2C7C-4E96-9EE7-CAED0B5472C4}"/>
                  </a:ext>
                </a:extLst>
              </p:cNvPr>
              <p:cNvSpPr txBox="1">
                <a:spLocks noRot="1" noChangeAspect="1" noMove="1" noResize="1" noEditPoints="1" noAdjustHandles="1" noChangeArrowheads="1" noChangeShapeType="1" noTextEdit="1"/>
              </p:cNvSpPr>
              <p:nvPr/>
            </p:nvSpPr>
            <p:spPr>
              <a:xfrm>
                <a:off x="8858428" y="4592580"/>
                <a:ext cx="455701"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itle 56">
                <a:extLst>
                  <a:ext uri="{FF2B5EF4-FFF2-40B4-BE49-F238E27FC236}">
                    <a16:creationId xmlns:a16="http://schemas.microsoft.com/office/drawing/2014/main" id="{31A61AEA-1588-457E-B72C-4079FA29E49F}"/>
                  </a:ext>
                </a:extLst>
              </p:cNvPr>
              <p:cNvSpPr>
                <a:spLocks noGrp="1"/>
              </p:cNvSpPr>
              <p:nvPr>
                <p:ph type="title"/>
              </p:nvPr>
            </p:nvSpPr>
            <p:spPr/>
            <p:txBody>
              <a:bodyPr/>
              <a:lstStyle/>
              <a:p>
                <a:r>
                  <a:rPr lang="en-US" dirty="0"/>
                  <a:t>Split the range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dirty="0"/>
              </a:p>
            </p:txBody>
          </p:sp>
        </mc:Choice>
        <mc:Fallback xmlns="">
          <p:sp>
            <p:nvSpPr>
              <p:cNvPr id="57" name="Title 56">
                <a:extLst>
                  <a:ext uri="{FF2B5EF4-FFF2-40B4-BE49-F238E27FC236}">
                    <a16:creationId xmlns:a16="http://schemas.microsoft.com/office/drawing/2014/main" id="{31A61AEA-1588-457E-B72C-4079FA29E49F}"/>
                  </a:ext>
                </a:extLst>
              </p:cNvPr>
              <p:cNvSpPr>
                <a:spLocks noGrp="1" noRot="1" noChangeAspect="1" noMove="1" noResize="1" noEditPoints="1" noAdjustHandles="1" noChangeArrowheads="1" noChangeShapeType="1" noTextEdit="1"/>
              </p:cNvSpPr>
              <p:nvPr>
                <p:ph type="title"/>
              </p:nvPr>
            </p:nvSpPr>
            <p:spPr>
              <a:blipFill>
                <a:blip r:embed="rId34"/>
                <a:stretch>
                  <a:fillRect l="-2319"/>
                </a:stretch>
              </a:blipFill>
            </p:spPr>
            <p:txBody>
              <a:bodyPr/>
              <a:lstStyle/>
              <a:p>
                <a:r>
                  <a:rPr lang="en-US">
                    <a:noFill/>
                  </a:rPr>
                  <a:t> </a:t>
                </a:r>
              </a:p>
            </p:txBody>
          </p:sp>
        </mc:Fallback>
      </mc:AlternateContent>
      <p:pic>
        <p:nvPicPr>
          <p:cNvPr id="60" name="Graphic 59" descr="Checkmark with solid fill">
            <a:extLst>
              <a:ext uri="{FF2B5EF4-FFF2-40B4-BE49-F238E27FC236}">
                <a16:creationId xmlns:a16="http://schemas.microsoft.com/office/drawing/2014/main" id="{7F21FBE2-8361-4C34-99D5-A0609564CEC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0058400" y="3270389"/>
            <a:ext cx="914400" cy="914400"/>
          </a:xfrm>
          <a:prstGeom prst="rect">
            <a:avLst/>
          </a:prstGeom>
        </p:spPr>
      </p:pic>
      <p:sp>
        <p:nvSpPr>
          <p:cNvPr id="61" name="Slide Number Placeholder 60">
            <a:extLst>
              <a:ext uri="{FF2B5EF4-FFF2-40B4-BE49-F238E27FC236}">
                <a16:creationId xmlns:a16="http://schemas.microsoft.com/office/drawing/2014/main" id="{48954FE2-3788-4195-B1BC-3F816A447061}"/>
              </a:ext>
            </a:extLst>
          </p:cNvPr>
          <p:cNvSpPr>
            <a:spLocks noGrp="1"/>
          </p:cNvSpPr>
          <p:nvPr>
            <p:ph type="sldNum" sz="quarter" idx="12"/>
          </p:nvPr>
        </p:nvSpPr>
        <p:spPr/>
        <p:txBody>
          <a:bodyPr/>
          <a:lstStyle/>
          <a:p>
            <a:fld id="{B04D6A16-2EE4-45F1-AA2B-446F928CC445}" type="slidenum">
              <a:rPr lang="en-US" smtClean="0"/>
              <a:t>4</a:t>
            </a:fld>
            <a:endParaRPr lang="en-US"/>
          </a:p>
        </p:txBody>
      </p:sp>
      <mc:AlternateContent xmlns:mc="http://schemas.openxmlformats.org/markup-compatibility/2006">
        <mc:Choice xmlns:p14="http://schemas.microsoft.com/office/powerpoint/2010/main" Requires="p14">
          <p:contentPart p14:bwMode="auto" r:id="rId37">
            <p14:nvContentPartPr>
              <p14:cNvPr id="2" name="Ink 1">
                <a:extLst>
                  <a:ext uri="{FF2B5EF4-FFF2-40B4-BE49-F238E27FC236}">
                    <a16:creationId xmlns:a16="http://schemas.microsoft.com/office/drawing/2014/main" id="{2BEEF9B6-DE3E-4440-B514-3C83EA2DF27B}"/>
                  </a:ext>
                </a:extLst>
              </p14:cNvPr>
              <p14:cNvContentPartPr/>
              <p14:nvPr/>
            </p14:nvContentPartPr>
            <p14:xfrm>
              <a:off x="1591200" y="1668960"/>
              <a:ext cx="8301600" cy="2772360"/>
            </p14:xfrm>
          </p:contentPart>
        </mc:Choice>
        <mc:Fallback>
          <p:pic>
            <p:nvPicPr>
              <p:cNvPr id="2" name="Ink 1">
                <a:extLst>
                  <a:ext uri="{FF2B5EF4-FFF2-40B4-BE49-F238E27FC236}">
                    <a16:creationId xmlns:a16="http://schemas.microsoft.com/office/drawing/2014/main" id="{2BEEF9B6-DE3E-4440-B514-3C83EA2DF27B}"/>
                  </a:ext>
                </a:extLst>
              </p:cNvPr>
              <p:cNvPicPr/>
              <p:nvPr/>
            </p:nvPicPr>
            <p:blipFill>
              <a:blip r:embed="rId38"/>
              <a:stretch>
                <a:fillRect/>
              </a:stretch>
            </p:blipFill>
            <p:spPr>
              <a:xfrm>
                <a:off x="1581840" y="1659600"/>
                <a:ext cx="8320320" cy="2791080"/>
              </a:xfrm>
              <a:prstGeom prst="rect">
                <a:avLst/>
              </a:prstGeom>
            </p:spPr>
          </p:pic>
        </mc:Fallback>
      </mc:AlternateContent>
    </p:spTree>
    <p:extLst>
      <p:ext uri="{BB962C8B-B14F-4D97-AF65-F5344CB8AC3E}">
        <p14:creationId xmlns:p14="http://schemas.microsoft.com/office/powerpoint/2010/main" val="416498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52" grpId="0"/>
      <p:bldP spid="5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1CB8317-B6DE-4EF1-A484-4E0924A08841}"/>
              </a:ext>
            </a:extLst>
          </p:cNvPr>
          <p:cNvSpPr/>
          <p:nvPr/>
        </p:nvSpPr>
        <p:spPr>
          <a:xfrm>
            <a:off x="3406360" y="27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AFACC1ED-7A59-4A4A-AB74-A2AE609DD924}"/>
              </a:ext>
            </a:extLst>
          </p:cNvPr>
          <p:cNvSpPr/>
          <p:nvPr/>
        </p:nvSpPr>
        <p:spPr>
          <a:xfrm>
            <a:off x="3406360" y="4536523"/>
            <a:ext cx="540000" cy="540000"/>
          </a:xfrm>
          <a:prstGeom prst="ellipse">
            <a:avLst/>
          </a:prstGeom>
          <a:noFill/>
          <a:ln w="5080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FFAF67AD-7C58-4166-86AF-BA94BD741D6D}"/>
              </a:ext>
            </a:extLst>
          </p:cNvPr>
          <p:cNvSpPr/>
          <p:nvPr/>
        </p:nvSpPr>
        <p:spPr>
          <a:xfrm>
            <a:off x="52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851B36B4-9C27-4465-AD8C-BF286E0043BF}"/>
              </a:ext>
            </a:extLst>
          </p:cNvPr>
          <p:cNvSpPr/>
          <p:nvPr/>
        </p:nvSpPr>
        <p:spPr>
          <a:xfrm>
            <a:off x="52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96CA0AE-99B1-4DA9-897F-7AC8493D56F3}"/>
              </a:ext>
            </a:extLst>
          </p:cNvPr>
          <p:cNvSpPr/>
          <p:nvPr/>
        </p:nvSpPr>
        <p:spPr>
          <a:xfrm>
            <a:off x="7007694" y="27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F6B28EA3-450E-497F-ACE5-98476CC751C9}"/>
              </a:ext>
            </a:extLst>
          </p:cNvPr>
          <p:cNvSpPr/>
          <p:nvPr/>
        </p:nvSpPr>
        <p:spPr>
          <a:xfrm>
            <a:off x="7007694" y="4536523"/>
            <a:ext cx="540000" cy="540000"/>
          </a:xfrm>
          <a:prstGeom prst="ellipse">
            <a:avLst/>
          </a:prstGeom>
          <a:noFill/>
          <a:ln w="508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CEE5B5B-DEDE-40EE-9B17-1E831D179E3A}"/>
              </a:ext>
            </a:extLst>
          </p:cNvPr>
          <p:cNvSpPr/>
          <p:nvPr/>
        </p:nvSpPr>
        <p:spPr>
          <a:xfrm>
            <a:off x="8807694" y="27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998FD57-DBED-4D73-8A5E-12AE2B8B9E1E}"/>
              </a:ext>
            </a:extLst>
          </p:cNvPr>
          <p:cNvSpPr/>
          <p:nvPr/>
        </p:nvSpPr>
        <p:spPr>
          <a:xfrm>
            <a:off x="8807694" y="4536523"/>
            <a:ext cx="540000" cy="540000"/>
          </a:xfrm>
          <a:prstGeom prst="ellipse">
            <a:avLst/>
          </a:prstGeom>
          <a:noFill/>
          <a:ln w="508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21E83A17-D60C-4A16-8D91-9E5A4E7B8F96}"/>
              </a:ext>
            </a:extLst>
          </p:cNvPr>
          <p:cNvCxnSpPr>
            <a:stCxn id="8" idx="6"/>
            <a:endCxn id="11" idx="2"/>
          </p:cNvCxnSpPr>
          <p:nvPr/>
        </p:nvCxnSpPr>
        <p:spPr>
          <a:xfrm>
            <a:off x="3946360"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3FCC454-9032-4FEC-B9FC-C76DB741AA44}"/>
              </a:ext>
            </a:extLst>
          </p:cNvPr>
          <p:cNvCxnSpPr/>
          <p:nvPr/>
        </p:nvCxnSpPr>
        <p:spPr>
          <a:xfrm>
            <a:off x="3946360"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657AAEF-8AD4-4BF7-AC21-BEB794B434CA}"/>
              </a:ext>
            </a:extLst>
          </p:cNvPr>
          <p:cNvCxnSpPr/>
          <p:nvPr/>
        </p:nvCxnSpPr>
        <p:spPr>
          <a:xfrm>
            <a:off x="57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8E11038-6501-466C-9083-5D6698FC181D}"/>
              </a:ext>
            </a:extLst>
          </p:cNvPr>
          <p:cNvCxnSpPr/>
          <p:nvPr/>
        </p:nvCxnSpPr>
        <p:spPr>
          <a:xfrm>
            <a:off x="7547694"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A4B33AB3-A117-42EA-94C5-B4C0B583B8D8}"/>
              </a:ext>
            </a:extLst>
          </p:cNvPr>
          <p:cNvCxnSpPr>
            <a:stCxn id="9" idx="7"/>
            <a:endCxn id="11" idx="3"/>
          </p:cNvCxnSpPr>
          <p:nvPr/>
        </p:nvCxnSpPr>
        <p:spPr>
          <a:xfrm flipV="1">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D423204-F293-4A37-AD4D-05D678D21EEE}"/>
              </a:ext>
            </a:extLst>
          </p:cNvPr>
          <p:cNvCxnSpPr>
            <a:stCxn id="8" idx="5"/>
          </p:cNvCxnSpPr>
          <p:nvPr/>
        </p:nvCxnSpPr>
        <p:spPr>
          <a:xfrm>
            <a:off x="3867279" y="3197442"/>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3688917-1BBE-48E2-B58B-07D17F0DF190}"/>
              </a:ext>
            </a:extLst>
          </p:cNvPr>
          <p:cNvCxnSpPr/>
          <p:nvPr/>
        </p:nvCxnSpPr>
        <p:spPr>
          <a:xfrm>
            <a:off x="2141431" y="30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49C88F2-C94F-40A6-82C6-1E80768279C6}"/>
              </a:ext>
            </a:extLst>
          </p:cNvPr>
          <p:cNvCxnSpPr/>
          <p:nvPr/>
        </p:nvCxnSpPr>
        <p:spPr>
          <a:xfrm>
            <a:off x="2141431" y="4806523"/>
            <a:ext cx="1260000"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4B3D226-6CAA-4051-B45B-AC8E0F79B546}"/>
                  </a:ext>
                </a:extLst>
              </p:cNvPr>
              <p:cNvSpPr txBox="1"/>
              <p:nvPr/>
            </p:nvSpPr>
            <p:spPr>
              <a:xfrm>
                <a:off x="3454494" y="2790523"/>
                <a:ext cx="4719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74B3D226-6CAA-4051-B45B-AC8E0F79B546}"/>
                  </a:ext>
                </a:extLst>
              </p:cNvPr>
              <p:cNvSpPr txBox="1">
                <a:spLocks noRot="1" noChangeAspect="1" noMove="1" noResize="1" noEditPoints="1" noAdjustHandles="1" noChangeArrowheads="1" noChangeShapeType="1" noTextEdit="1"/>
              </p:cNvSpPr>
              <p:nvPr/>
            </p:nvSpPr>
            <p:spPr>
              <a:xfrm>
                <a:off x="3454494" y="2790523"/>
                <a:ext cx="471988"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FB1B17-5DBD-4B9E-B9BF-578022F10397}"/>
                  </a:ext>
                </a:extLst>
              </p:cNvPr>
              <p:cNvSpPr txBox="1"/>
              <p:nvPr/>
            </p:nvSpPr>
            <p:spPr>
              <a:xfrm>
                <a:off x="52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oMath>
                  </m:oMathPara>
                </a14:m>
                <a:endParaRPr lang="en-US" dirty="0"/>
              </a:p>
            </p:txBody>
          </p:sp>
        </mc:Choice>
        <mc:Fallback xmlns="">
          <p:sp>
            <p:nvSpPr>
              <p:cNvPr id="21" name="TextBox 20">
                <a:extLst>
                  <a:ext uri="{FF2B5EF4-FFF2-40B4-BE49-F238E27FC236}">
                    <a16:creationId xmlns:a16="http://schemas.microsoft.com/office/drawing/2014/main" id="{CEFB1B17-5DBD-4B9E-B9BF-578022F10397}"/>
                  </a:ext>
                </a:extLst>
              </p:cNvPr>
              <p:cNvSpPr txBox="1">
                <a:spLocks noRot="1" noChangeAspect="1" noMove="1" noResize="1" noEditPoints="1" noAdjustHandles="1" noChangeArrowheads="1" noChangeShapeType="1" noTextEdit="1"/>
              </p:cNvSpPr>
              <p:nvPr/>
            </p:nvSpPr>
            <p:spPr>
              <a:xfrm>
                <a:off x="5254494" y="2790523"/>
                <a:ext cx="47731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1C95C9-6186-43C3-9050-490C43B727FC}"/>
                  </a:ext>
                </a:extLst>
              </p:cNvPr>
              <p:cNvSpPr txBox="1"/>
              <p:nvPr/>
            </p:nvSpPr>
            <p:spPr>
              <a:xfrm>
                <a:off x="7054494" y="27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5</m:t>
                          </m:r>
                        </m:sub>
                      </m:sSub>
                    </m:oMath>
                  </m:oMathPara>
                </a14:m>
                <a:endParaRPr lang="en-US" dirty="0"/>
              </a:p>
            </p:txBody>
          </p:sp>
        </mc:Choice>
        <mc:Fallback xmlns="">
          <p:sp>
            <p:nvSpPr>
              <p:cNvPr id="22" name="TextBox 21">
                <a:extLst>
                  <a:ext uri="{FF2B5EF4-FFF2-40B4-BE49-F238E27FC236}">
                    <a16:creationId xmlns:a16="http://schemas.microsoft.com/office/drawing/2014/main" id="{B31C95C9-6186-43C3-9050-490C43B727FC}"/>
                  </a:ext>
                </a:extLst>
              </p:cNvPr>
              <p:cNvSpPr txBox="1">
                <a:spLocks noRot="1" noChangeAspect="1" noMove="1" noResize="1" noEditPoints="1" noAdjustHandles="1" noChangeArrowheads="1" noChangeShapeType="1" noTextEdit="1"/>
              </p:cNvSpPr>
              <p:nvPr/>
            </p:nvSpPr>
            <p:spPr>
              <a:xfrm>
                <a:off x="7054494" y="2790523"/>
                <a:ext cx="47731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9F483E-8849-4767-93DD-77A076848A40}"/>
                  </a:ext>
                </a:extLst>
              </p:cNvPr>
              <p:cNvSpPr txBox="1"/>
              <p:nvPr/>
            </p:nvSpPr>
            <p:spPr>
              <a:xfrm>
                <a:off x="34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2</m:t>
                          </m:r>
                        </m:sub>
                      </m:sSub>
                    </m:oMath>
                  </m:oMathPara>
                </a14:m>
                <a:endParaRPr lang="en-US" dirty="0"/>
              </a:p>
            </p:txBody>
          </p:sp>
        </mc:Choice>
        <mc:Fallback xmlns="">
          <p:sp>
            <p:nvSpPr>
              <p:cNvPr id="23" name="TextBox 22">
                <a:extLst>
                  <a:ext uri="{FF2B5EF4-FFF2-40B4-BE49-F238E27FC236}">
                    <a16:creationId xmlns:a16="http://schemas.microsoft.com/office/drawing/2014/main" id="{6A9F483E-8849-4767-93DD-77A076848A40}"/>
                  </a:ext>
                </a:extLst>
              </p:cNvPr>
              <p:cNvSpPr txBox="1">
                <a:spLocks noRot="1" noChangeAspect="1" noMove="1" noResize="1" noEditPoints="1" noAdjustHandles="1" noChangeArrowheads="1" noChangeShapeType="1" noTextEdit="1"/>
              </p:cNvSpPr>
              <p:nvPr/>
            </p:nvSpPr>
            <p:spPr>
              <a:xfrm>
                <a:off x="3454494" y="4590523"/>
                <a:ext cx="4773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8D9DD35-B4E6-4EAC-AEAC-56060BE2EA5A}"/>
                  </a:ext>
                </a:extLst>
              </p:cNvPr>
              <p:cNvSpPr txBox="1"/>
              <p:nvPr/>
            </p:nvSpPr>
            <p:spPr>
              <a:xfrm>
                <a:off x="52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oMath>
                  </m:oMathPara>
                </a14:m>
                <a:endParaRPr lang="en-US" dirty="0"/>
              </a:p>
            </p:txBody>
          </p:sp>
        </mc:Choice>
        <mc:Fallback xmlns="">
          <p:sp>
            <p:nvSpPr>
              <p:cNvPr id="24" name="TextBox 23">
                <a:extLst>
                  <a:ext uri="{FF2B5EF4-FFF2-40B4-BE49-F238E27FC236}">
                    <a16:creationId xmlns:a16="http://schemas.microsoft.com/office/drawing/2014/main" id="{78D9DD35-B4E6-4EAC-AEAC-56060BE2EA5A}"/>
                  </a:ext>
                </a:extLst>
              </p:cNvPr>
              <p:cNvSpPr txBox="1">
                <a:spLocks noRot="1" noChangeAspect="1" noMove="1" noResize="1" noEditPoints="1" noAdjustHandles="1" noChangeArrowheads="1" noChangeShapeType="1" noTextEdit="1"/>
              </p:cNvSpPr>
              <p:nvPr/>
            </p:nvSpPr>
            <p:spPr>
              <a:xfrm>
                <a:off x="5254494" y="4590523"/>
                <a:ext cx="47731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611E488-44FE-440E-A9A0-620F09282D84}"/>
                  </a:ext>
                </a:extLst>
              </p:cNvPr>
              <p:cNvSpPr txBox="1"/>
              <p:nvPr/>
            </p:nvSpPr>
            <p:spPr>
              <a:xfrm>
                <a:off x="7054494" y="4590523"/>
                <a:ext cx="4773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6</m:t>
                          </m:r>
                        </m:sub>
                      </m:sSub>
                    </m:oMath>
                  </m:oMathPara>
                </a14:m>
                <a:endParaRPr lang="en-US" dirty="0"/>
              </a:p>
            </p:txBody>
          </p:sp>
        </mc:Choice>
        <mc:Fallback xmlns="">
          <p:sp>
            <p:nvSpPr>
              <p:cNvPr id="25" name="TextBox 24">
                <a:extLst>
                  <a:ext uri="{FF2B5EF4-FFF2-40B4-BE49-F238E27FC236}">
                    <a16:creationId xmlns:a16="http://schemas.microsoft.com/office/drawing/2014/main" id="{D611E488-44FE-440E-A9A0-620F09282D84}"/>
                  </a:ext>
                </a:extLst>
              </p:cNvPr>
              <p:cNvSpPr txBox="1">
                <a:spLocks noRot="1" noChangeAspect="1" noMove="1" noResize="1" noEditPoints="1" noAdjustHandles="1" noChangeArrowheads="1" noChangeShapeType="1" noTextEdit="1"/>
              </p:cNvSpPr>
              <p:nvPr/>
            </p:nvSpPr>
            <p:spPr>
              <a:xfrm>
                <a:off x="7054494" y="4590523"/>
                <a:ext cx="47731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AEE321F3-3984-4AE6-B092-88637B477958}"/>
                  </a:ext>
                </a:extLst>
              </p:cNvPr>
              <p:cNvSpPr txBox="1"/>
              <p:nvPr/>
            </p:nvSpPr>
            <p:spPr>
              <a:xfrm>
                <a:off x="4286227" y="2627211"/>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26" name="TextBox 25">
                <a:extLst>
                  <a:ext uri="{FF2B5EF4-FFF2-40B4-BE49-F238E27FC236}">
                    <a16:creationId xmlns:a16="http://schemas.microsoft.com/office/drawing/2014/main" id="{AEE321F3-3984-4AE6-B092-88637B477958}"/>
                  </a:ext>
                </a:extLst>
              </p:cNvPr>
              <p:cNvSpPr txBox="1">
                <a:spLocks noRot="1" noChangeAspect="1" noMove="1" noResize="1" noEditPoints="1" noAdjustHandles="1" noChangeArrowheads="1" noChangeShapeType="1" noTextEdit="1"/>
              </p:cNvSpPr>
              <p:nvPr/>
            </p:nvSpPr>
            <p:spPr>
              <a:xfrm>
                <a:off x="4286227" y="2627211"/>
                <a:ext cx="37702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BE7D0BC3-7F05-4D63-B17D-68E14272723B}"/>
                  </a:ext>
                </a:extLst>
              </p:cNvPr>
              <p:cNvSpPr txBox="1"/>
              <p:nvPr/>
            </p:nvSpPr>
            <p:spPr>
              <a:xfrm>
                <a:off x="5691694" y="2593347"/>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3</m:t>
                          </m:r>
                        </m:sub>
                      </m:sSub>
                      <m:r>
                        <a:rPr lang="en-US" i="1">
                          <a:latin typeface="Cambria Math" charset="0"/>
                        </a:rPr>
                        <m:t>)</m:t>
                      </m:r>
                    </m:oMath>
                  </m:oMathPara>
                </a14:m>
                <a:endParaRPr lang="en-US" dirty="0"/>
              </a:p>
            </p:txBody>
          </p:sp>
        </mc:Choice>
        <mc:Fallback xmlns="">
          <p:sp>
            <p:nvSpPr>
              <p:cNvPr id="27" name="TextBox 26">
                <a:extLst>
                  <a:ext uri="{FF2B5EF4-FFF2-40B4-BE49-F238E27FC236}">
                    <a16:creationId xmlns:a16="http://schemas.microsoft.com/office/drawing/2014/main" id="{BE7D0BC3-7F05-4D63-B17D-68E14272723B}"/>
                  </a:ext>
                </a:extLst>
              </p:cNvPr>
              <p:cNvSpPr txBox="1">
                <a:spLocks noRot="1" noChangeAspect="1" noMove="1" noResize="1" noEditPoints="1" noAdjustHandles="1" noChangeArrowheads="1" noChangeShapeType="1" noTextEdit="1"/>
              </p:cNvSpPr>
              <p:nvPr/>
            </p:nvSpPr>
            <p:spPr>
              <a:xfrm>
                <a:off x="5691694" y="2593347"/>
                <a:ext cx="1301254" cy="369332"/>
              </a:xfrm>
              <a:prstGeom prst="rect">
                <a:avLst/>
              </a:prstGeom>
              <a:blipFill>
                <a:blip r:embed="rId9"/>
                <a:stretch>
                  <a:fillRect b="-13115"/>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178BF5A7-85BF-4887-A5D9-5E3D12078160}"/>
              </a:ext>
            </a:extLst>
          </p:cNvPr>
          <p:cNvCxnSpPr/>
          <p:nvPr/>
        </p:nvCxnSpPr>
        <p:spPr>
          <a:xfrm>
            <a:off x="5747694" y="3006523"/>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0A361D9-BBA2-4A3F-8BE3-1B8DF6D01FDE}"/>
              </a:ext>
            </a:extLst>
          </p:cNvPr>
          <p:cNvCxnSpPr/>
          <p:nvPr/>
        </p:nvCxnSpPr>
        <p:spPr>
          <a:xfrm>
            <a:off x="7547694" y="3006526"/>
            <a:ext cx="1261334" cy="0"/>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6106E1B-92FB-4D45-8B28-F6D2B9CBAF03}"/>
              </a:ext>
            </a:extLst>
          </p:cNvPr>
          <p:cNvCxnSpPr/>
          <p:nvPr/>
        </p:nvCxnSpPr>
        <p:spPr>
          <a:xfrm flipV="1">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590226B-43C2-48A5-9995-56840A8D67EF}"/>
              </a:ext>
            </a:extLst>
          </p:cNvPr>
          <p:cNvCxnSpPr/>
          <p:nvPr/>
        </p:nvCxnSpPr>
        <p:spPr>
          <a:xfrm>
            <a:off x="7468494" y="3197323"/>
            <a:ext cx="1419496" cy="1418162"/>
          </a:xfrm>
          <a:prstGeom prst="line">
            <a:avLst/>
          </a:prstGeom>
          <a:ln w="50800">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FBA8DDA-66F6-46A0-BA81-9EFFF23A7790}"/>
                  </a:ext>
                </a:extLst>
              </p:cNvPr>
              <p:cNvSpPr txBox="1"/>
              <p:nvPr/>
            </p:nvSpPr>
            <p:spPr>
              <a:xfrm>
                <a:off x="7886094" y="2627214"/>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2" name="TextBox 31">
                <a:extLst>
                  <a:ext uri="{FF2B5EF4-FFF2-40B4-BE49-F238E27FC236}">
                    <a16:creationId xmlns:a16="http://schemas.microsoft.com/office/drawing/2014/main" id="{5FBA8DDA-66F6-46A0-BA81-9EFFF23A7790}"/>
                  </a:ext>
                </a:extLst>
              </p:cNvPr>
              <p:cNvSpPr txBox="1">
                <a:spLocks noRot="1" noChangeAspect="1" noMove="1" noResize="1" noEditPoints="1" noAdjustHandles="1" noChangeArrowheads="1" noChangeShapeType="1" noTextEdit="1"/>
              </p:cNvSpPr>
              <p:nvPr/>
            </p:nvSpPr>
            <p:spPr>
              <a:xfrm>
                <a:off x="7886094" y="2627214"/>
                <a:ext cx="377026"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46D126E-78BF-4E03-8A55-2EEB3BF98688}"/>
                  </a:ext>
                </a:extLst>
              </p:cNvPr>
              <p:cNvSpPr txBox="1"/>
              <p:nvPr/>
            </p:nvSpPr>
            <p:spPr>
              <a:xfrm>
                <a:off x="4269162" y="4817986"/>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3" name="TextBox 32">
                <a:extLst>
                  <a:ext uri="{FF2B5EF4-FFF2-40B4-BE49-F238E27FC236}">
                    <a16:creationId xmlns:a16="http://schemas.microsoft.com/office/drawing/2014/main" id="{D46D126E-78BF-4E03-8A55-2EEB3BF98688}"/>
                  </a:ext>
                </a:extLst>
              </p:cNvPr>
              <p:cNvSpPr txBox="1">
                <a:spLocks noRot="1" noChangeAspect="1" noMove="1" noResize="1" noEditPoints="1" noAdjustHandles="1" noChangeArrowheads="1" noChangeShapeType="1" noTextEdit="1"/>
              </p:cNvSpPr>
              <p:nvPr/>
            </p:nvSpPr>
            <p:spPr>
              <a:xfrm>
                <a:off x="4269162" y="4817986"/>
                <a:ext cx="550151"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8F22B8-2E2C-4A48-AAAE-8225EB1811BB}"/>
                  </a:ext>
                </a:extLst>
              </p:cNvPr>
              <p:cNvSpPr txBox="1"/>
              <p:nvPr/>
            </p:nvSpPr>
            <p:spPr>
              <a:xfrm>
                <a:off x="7868095" y="4817987"/>
                <a:ext cx="5501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4" name="TextBox 33">
                <a:extLst>
                  <a:ext uri="{FF2B5EF4-FFF2-40B4-BE49-F238E27FC236}">
                    <a16:creationId xmlns:a16="http://schemas.microsoft.com/office/drawing/2014/main" id="{898F22B8-2E2C-4A48-AAAE-8225EB1811BB}"/>
                  </a:ext>
                </a:extLst>
              </p:cNvPr>
              <p:cNvSpPr txBox="1">
                <a:spLocks noRot="1" noChangeAspect="1" noMove="1" noResize="1" noEditPoints="1" noAdjustHandles="1" noChangeArrowheads="1" noChangeShapeType="1" noTextEdit="1"/>
              </p:cNvSpPr>
              <p:nvPr/>
            </p:nvSpPr>
            <p:spPr>
              <a:xfrm>
                <a:off x="7868095" y="4817987"/>
                <a:ext cx="550151"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B1E8A80-6672-416B-9743-7914B5CD8CCB}"/>
                  </a:ext>
                </a:extLst>
              </p:cNvPr>
              <p:cNvSpPr txBox="1"/>
              <p:nvPr/>
            </p:nvSpPr>
            <p:spPr>
              <a:xfrm>
                <a:off x="5690094" y="4828548"/>
                <a:ext cx="130125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atin typeface="Cambria Math" charset="0"/>
                        </a:rPr>
                        <m:t>max</m:t>
                      </m:r>
                      <m:r>
                        <a:rPr lang="en-US" i="1">
                          <a:latin typeface="Cambria Math" charset="0"/>
                        </a:rPr>
                        <m:t>⁡(0,</m:t>
                      </m:r>
                      <m:sSub>
                        <m:sSubPr>
                          <m:ctrlPr>
                            <a:rPr lang="en-US" i="1">
                              <a:latin typeface="Cambria Math" panose="02040503050406030204" pitchFamily="18" charset="0"/>
                            </a:rPr>
                          </m:ctrlPr>
                        </m:sSubPr>
                        <m:e>
                          <m:r>
                            <a:rPr lang="en-US" i="1">
                              <a:latin typeface="Cambria Math" charset="0"/>
                            </a:rPr>
                            <m:t>𝑥</m:t>
                          </m:r>
                        </m:e>
                        <m:sub>
                          <m:r>
                            <a:rPr lang="en-US" i="1">
                              <a:latin typeface="Cambria Math" charset="0"/>
                            </a:rPr>
                            <m:t>4</m:t>
                          </m:r>
                        </m:sub>
                      </m:sSub>
                      <m:r>
                        <a:rPr lang="en-US" i="1">
                          <a:latin typeface="Cambria Math" charset="0"/>
                        </a:rPr>
                        <m:t>)</m:t>
                      </m:r>
                    </m:oMath>
                  </m:oMathPara>
                </a14:m>
                <a:endParaRPr lang="en-US" dirty="0"/>
              </a:p>
            </p:txBody>
          </p:sp>
        </mc:Choice>
        <mc:Fallback xmlns="">
          <p:sp>
            <p:nvSpPr>
              <p:cNvPr id="35" name="TextBox 34">
                <a:extLst>
                  <a:ext uri="{FF2B5EF4-FFF2-40B4-BE49-F238E27FC236}">
                    <a16:creationId xmlns:a16="http://schemas.microsoft.com/office/drawing/2014/main" id="{4B1E8A80-6672-416B-9743-7914B5CD8CCB}"/>
                  </a:ext>
                </a:extLst>
              </p:cNvPr>
              <p:cNvSpPr txBox="1">
                <a:spLocks noRot="1" noChangeAspect="1" noMove="1" noResize="1" noEditPoints="1" noAdjustHandles="1" noChangeArrowheads="1" noChangeShapeType="1" noTextEdit="1"/>
              </p:cNvSpPr>
              <p:nvPr/>
            </p:nvSpPr>
            <p:spPr>
              <a:xfrm>
                <a:off x="5690094" y="4828548"/>
                <a:ext cx="1301254" cy="369332"/>
              </a:xfrm>
              <a:prstGeom prst="rect">
                <a:avLst/>
              </a:prstGeom>
              <a:blipFill>
                <a:blip r:embed="rId13"/>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8B8994A3-3A2C-4F84-AACF-DFE483E34B48}"/>
                  </a:ext>
                </a:extLst>
              </p:cNvPr>
              <p:cNvSpPr txBox="1"/>
              <p:nvPr/>
            </p:nvSpPr>
            <p:spPr>
              <a:xfrm>
                <a:off x="39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6" name="TextBox 35">
                <a:extLst>
                  <a:ext uri="{FF2B5EF4-FFF2-40B4-BE49-F238E27FC236}">
                    <a16:creationId xmlns:a16="http://schemas.microsoft.com/office/drawing/2014/main" id="{8B8994A3-3A2C-4F84-AACF-DFE483E34B48}"/>
                  </a:ext>
                </a:extLst>
              </p:cNvPr>
              <p:cNvSpPr txBox="1">
                <a:spLocks noRot="1" noChangeAspect="1" noMove="1" noResize="1" noEditPoints="1" noAdjustHandles="1" noChangeArrowheads="1" noChangeShapeType="1" noTextEdit="1"/>
              </p:cNvSpPr>
              <p:nvPr/>
            </p:nvSpPr>
            <p:spPr>
              <a:xfrm>
                <a:off x="3954894" y="3985723"/>
                <a:ext cx="377026" cy="369332"/>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73B4CA3-B4A0-4845-972E-90D360549CCD}"/>
                  </a:ext>
                </a:extLst>
              </p:cNvPr>
              <p:cNvSpPr txBox="1"/>
              <p:nvPr/>
            </p:nvSpPr>
            <p:spPr>
              <a:xfrm>
                <a:off x="7554894" y="3985723"/>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7" name="TextBox 36">
                <a:extLst>
                  <a:ext uri="{FF2B5EF4-FFF2-40B4-BE49-F238E27FC236}">
                    <a16:creationId xmlns:a16="http://schemas.microsoft.com/office/drawing/2014/main" id="{673B4CA3-B4A0-4845-972E-90D360549CCD}"/>
                  </a:ext>
                </a:extLst>
              </p:cNvPr>
              <p:cNvSpPr txBox="1">
                <a:spLocks noRot="1" noChangeAspect="1" noMove="1" noResize="1" noEditPoints="1" noAdjustHandles="1" noChangeArrowheads="1" noChangeShapeType="1" noTextEdit="1"/>
              </p:cNvSpPr>
              <p:nvPr/>
            </p:nvSpPr>
            <p:spPr>
              <a:xfrm>
                <a:off x="7554894" y="3985723"/>
                <a:ext cx="377026"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3D80928-3370-4796-9434-BA652C79DC5A}"/>
                  </a:ext>
                </a:extLst>
              </p:cNvPr>
              <p:cNvSpPr txBox="1"/>
              <p:nvPr/>
            </p:nvSpPr>
            <p:spPr>
              <a:xfrm>
                <a:off x="3954894" y="308705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1</m:t>
                      </m:r>
                    </m:oMath>
                  </m:oMathPara>
                </a14:m>
                <a:endParaRPr lang="en-US" dirty="0"/>
              </a:p>
            </p:txBody>
          </p:sp>
        </mc:Choice>
        <mc:Fallback xmlns="">
          <p:sp>
            <p:nvSpPr>
              <p:cNvPr id="38" name="TextBox 37">
                <a:extLst>
                  <a:ext uri="{FF2B5EF4-FFF2-40B4-BE49-F238E27FC236}">
                    <a16:creationId xmlns:a16="http://schemas.microsoft.com/office/drawing/2014/main" id="{E3D80928-3370-4796-9434-BA652C79DC5A}"/>
                  </a:ext>
                </a:extLst>
              </p:cNvPr>
              <p:cNvSpPr txBox="1">
                <a:spLocks noRot="1" noChangeAspect="1" noMove="1" noResize="1" noEditPoints="1" noAdjustHandles="1" noChangeArrowheads="1" noChangeShapeType="1" noTextEdit="1"/>
              </p:cNvSpPr>
              <p:nvPr/>
            </p:nvSpPr>
            <p:spPr>
              <a:xfrm>
                <a:off x="3954894" y="3087056"/>
                <a:ext cx="377026"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C03DFE33-2E9A-4824-A28D-4668B0AAA75B}"/>
                  </a:ext>
                </a:extLst>
              </p:cNvPr>
              <p:cNvSpPr txBox="1"/>
              <p:nvPr/>
            </p:nvSpPr>
            <p:spPr>
              <a:xfrm>
                <a:off x="7554894" y="3085723"/>
                <a:ext cx="36580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oMath>
                  </m:oMathPara>
                </a14:m>
                <a:endParaRPr lang="en-US" dirty="0"/>
              </a:p>
            </p:txBody>
          </p:sp>
        </mc:Choice>
        <mc:Fallback xmlns="">
          <p:sp>
            <p:nvSpPr>
              <p:cNvPr id="39" name="TextBox 38">
                <a:extLst>
                  <a:ext uri="{FF2B5EF4-FFF2-40B4-BE49-F238E27FC236}">
                    <a16:creationId xmlns:a16="http://schemas.microsoft.com/office/drawing/2014/main" id="{C03DFE33-2E9A-4824-A28D-4668B0AAA75B}"/>
                  </a:ext>
                </a:extLst>
              </p:cNvPr>
              <p:cNvSpPr txBox="1">
                <a:spLocks noRot="1" noChangeAspect="1" noMove="1" noResize="1" noEditPoints="1" noAdjustHandles="1" noChangeArrowheads="1" noChangeShapeType="1" noTextEdit="1"/>
              </p:cNvSpPr>
              <p:nvPr/>
            </p:nvSpPr>
            <p:spPr>
              <a:xfrm>
                <a:off x="7554894" y="3085723"/>
                <a:ext cx="365805"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1CDE5544-3D29-4778-9233-59E137D47A26}"/>
                  </a:ext>
                </a:extLst>
              </p:cNvPr>
              <p:cNvSpPr txBox="1"/>
              <p:nvPr/>
            </p:nvSpPr>
            <p:spPr>
              <a:xfrm>
                <a:off x="2296429" y="2627211"/>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0" name="TextBox 39">
                <a:extLst>
                  <a:ext uri="{FF2B5EF4-FFF2-40B4-BE49-F238E27FC236}">
                    <a16:creationId xmlns:a16="http://schemas.microsoft.com/office/drawing/2014/main" id="{1CDE5544-3D29-4778-9233-59E137D47A26}"/>
                  </a:ext>
                </a:extLst>
              </p:cNvPr>
              <p:cNvSpPr txBox="1">
                <a:spLocks noRot="1" noChangeAspect="1" noMove="1" noResize="1" noEditPoints="1" noAdjustHandles="1" noChangeArrowheads="1" noChangeShapeType="1" noTextEdit="1"/>
              </p:cNvSpPr>
              <p:nvPr/>
            </p:nvSpPr>
            <p:spPr>
              <a:xfrm>
                <a:off x="2296429" y="2627211"/>
                <a:ext cx="878767" cy="369332"/>
              </a:xfrm>
              <a:prstGeom prst="rect">
                <a:avLst/>
              </a:prstGeom>
              <a:blipFill>
                <a:blip r:embed="rId1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85E0620-B6DA-40B1-BDD9-D82EB3DA280F}"/>
                  </a:ext>
                </a:extLst>
              </p:cNvPr>
              <p:cNvSpPr txBox="1"/>
              <p:nvPr/>
            </p:nvSpPr>
            <p:spPr>
              <a:xfrm>
                <a:off x="2227389" y="4811608"/>
                <a:ext cx="10550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4</m:t>
                      </m:r>
                      <m:r>
                        <a:rPr lang="en-US" i="1" smtClean="0">
                          <a:latin typeface="Cambria Math" charset="0"/>
                        </a:rPr>
                        <m:t>,0.</m:t>
                      </m:r>
                      <m:r>
                        <a:rPr lang="en-US" b="0" i="1" smtClean="0">
                          <a:latin typeface="Cambria Math" panose="02040503050406030204" pitchFamily="18" charset="0"/>
                        </a:rPr>
                        <m:t>7</m:t>
                      </m:r>
                      <m:r>
                        <a:rPr lang="en-US" i="1">
                          <a:latin typeface="Cambria Math" charset="0"/>
                        </a:rPr>
                        <m:t>]</m:t>
                      </m:r>
                    </m:oMath>
                  </m:oMathPara>
                </a14:m>
                <a:endParaRPr lang="en-US" dirty="0"/>
              </a:p>
            </p:txBody>
          </p:sp>
        </mc:Choice>
        <mc:Fallback xmlns="">
          <p:sp>
            <p:nvSpPr>
              <p:cNvPr id="41" name="TextBox 40">
                <a:extLst>
                  <a:ext uri="{FF2B5EF4-FFF2-40B4-BE49-F238E27FC236}">
                    <a16:creationId xmlns:a16="http://schemas.microsoft.com/office/drawing/2014/main" id="{C85E0620-B6DA-40B1-BDD9-D82EB3DA280F}"/>
                  </a:ext>
                </a:extLst>
              </p:cNvPr>
              <p:cNvSpPr txBox="1">
                <a:spLocks noRot="1" noChangeAspect="1" noMove="1" noResize="1" noEditPoints="1" noAdjustHandles="1" noChangeArrowheads="1" noChangeShapeType="1" noTextEdit="1"/>
              </p:cNvSpPr>
              <p:nvPr/>
            </p:nvSpPr>
            <p:spPr>
              <a:xfrm>
                <a:off x="2227389" y="4811608"/>
                <a:ext cx="1055096" cy="369332"/>
              </a:xfrm>
              <a:prstGeom prst="rect">
                <a:avLst/>
              </a:prstGeom>
              <a:blipFill>
                <a:blip r:embed="rId1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639E0881-D5CB-430C-BF53-6BAFB043CCBA}"/>
                  </a:ext>
                </a:extLst>
              </p:cNvPr>
              <p:cNvSpPr txBox="1"/>
              <p:nvPr/>
            </p:nvSpPr>
            <p:spPr>
              <a:xfrm>
                <a:off x="5286775" y="23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42" name="TextBox 41">
                <a:extLst>
                  <a:ext uri="{FF2B5EF4-FFF2-40B4-BE49-F238E27FC236}">
                    <a16:creationId xmlns:a16="http://schemas.microsoft.com/office/drawing/2014/main" id="{639E0881-D5CB-430C-BF53-6BAFB043CCBA}"/>
                  </a:ext>
                </a:extLst>
              </p:cNvPr>
              <p:cNvSpPr txBox="1">
                <a:spLocks noRot="1" noChangeAspect="1" noMove="1" noResize="1" noEditPoints="1" noAdjustHandles="1" noChangeArrowheads="1" noChangeShapeType="1" noTextEdit="1"/>
              </p:cNvSpPr>
              <p:nvPr/>
            </p:nvSpPr>
            <p:spPr>
              <a:xfrm>
                <a:off x="5286775" y="2364126"/>
                <a:ext cx="377026"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407AE53-198B-4A59-A6C4-37C72B0C9BE5}"/>
                  </a:ext>
                </a:extLst>
              </p:cNvPr>
              <p:cNvSpPr txBox="1"/>
              <p:nvPr/>
            </p:nvSpPr>
            <p:spPr>
              <a:xfrm>
                <a:off x="8886894" y="2364126"/>
                <a:ext cx="5421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0.5</m:t>
                      </m:r>
                    </m:oMath>
                  </m:oMathPara>
                </a14:m>
                <a:endParaRPr lang="en-US" dirty="0"/>
              </a:p>
            </p:txBody>
          </p:sp>
        </mc:Choice>
        <mc:Fallback xmlns="">
          <p:sp>
            <p:nvSpPr>
              <p:cNvPr id="43" name="TextBox 42">
                <a:extLst>
                  <a:ext uri="{FF2B5EF4-FFF2-40B4-BE49-F238E27FC236}">
                    <a16:creationId xmlns:a16="http://schemas.microsoft.com/office/drawing/2014/main" id="{E407AE53-198B-4A59-A6C4-37C72B0C9BE5}"/>
                  </a:ext>
                </a:extLst>
              </p:cNvPr>
              <p:cNvSpPr txBox="1">
                <a:spLocks noRot="1" noChangeAspect="1" noMove="1" noResize="1" noEditPoints="1" noAdjustHandles="1" noChangeArrowheads="1" noChangeShapeType="1" noTextEdit="1"/>
              </p:cNvSpPr>
              <p:nvPr/>
            </p:nvSpPr>
            <p:spPr>
              <a:xfrm>
                <a:off x="8886894" y="2364126"/>
                <a:ext cx="542136"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67F85D7-D831-4F89-B730-B1D5E0AED5D7}"/>
                  </a:ext>
                </a:extLst>
              </p:cNvPr>
              <p:cNvSpPr txBox="1"/>
              <p:nvPr/>
            </p:nvSpPr>
            <p:spPr>
              <a:xfrm>
                <a:off x="5358894" y="5064126"/>
                <a:ext cx="37702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a:latin typeface="Cambria Math" charset="0"/>
                        </a:rPr>
                        <m:t>0</m:t>
                      </m:r>
                    </m:oMath>
                  </m:oMathPara>
                </a14:m>
                <a:endParaRPr lang="en-US" dirty="0"/>
              </a:p>
            </p:txBody>
          </p:sp>
        </mc:Choice>
        <mc:Fallback xmlns="">
          <p:sp>
            <p:nvSpPr>
              <p:cNvPr id="44" name="TextBox 43">
                <a:extLst>
                  <a:ext uri="{FF2B5EF4-FFF2-40B4-BE49-F238E27FC236}">
                    <a16:creationId xmlns:a16="http://schemas.microsoft.com/office/drawing/2014/main" id="{F67F85D7-D831-4F89-B730-B1D5E0AED5D7}"/>
                  </a:ext>
                </a:extLst>
              </p:cNvPr>
              <p:cNvSpPr txBox="1">
                <a:spLocks noRot="1" noChangeAspect="1" noMove="1" noResize="1" noEditPoints="1" noAdjustHandles="1" noChangeArrowheads="1" noChangeShapeType="1" noTextEdit="1"/>
              </p:cNvSpPr>
              <p:nvPr/>
            </p:nvSpPr>
            <p:spPr>
              <a:xfrm>
                <a:off x="5358894" y="5064126"/>
                <a:ext cx="377026"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7ED26E44-F07B-4714-94A8-32D3525571BD}"/>
                  </a:ext>
                </a:extLst>
              </p:cNvPr>
              <p:cNvSpPr txBox="1"/>
              <p:nvPr/>
            </p:nvSpPr>
            <p:spPr>
              <a:xfrm>
                <a:off x="8738764" y="5064126"/>
                <a:ext cx="53893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1</m:t>
                      </m:r>
                    </m:oMath>
                  </m:oMathPara>
                </a14:m>
                <a:endParaRPr lang="en-US" dirty="0"/>
              </a:p>
            </p:txBody>
          </p:sp>
        </mc:Choice>
        <mc:Fallback xmlns="">
          <p:sp>
            <p:nvSpPr>
              <p:cNvPr id="45" name="TextBox 44">
                <a:extLst>
                  <a:ext uri="{FF2B5EF4-FFF2-40B4-BE49-F238E27FC236}">
                    <a16:creationId xmlns:a16="http://schemas.microsoft.com/office/drawing/2014/main" id="{7ED26E44-F07B-4714-94A8-32D3525571BD}"/>
                  </a:ext>
                </a:extLst>
              </p:cNvPr>
              <p:cNvSpPr txBox="1">
                <a:spLocks noRot="1" noChangeAspect="1" noMove="1" noResize="1" noEditPoints="1" noAdjustHandles="1" noChangeArrowheads="1" noChangeShapeType="1" noTextEdit="1"/>
              </p:cNvSpPr>
              <p:nvPr/>
            </p:nvSpPr>
            <p:spPr>
              <a:xfrm>
                <a:off x="8738764" y="5064126"/>
                <a:ext cx="53893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4B1FC3BD-992B-4D2C-8B2E-67FE60DE183F}"/>
                  </a:ext>
                </a:extLst>
              </p:cNvPr>
              <p:cNvSpPr txBox="1"/>
              <p:nvPr/>
            </p:nvSpPr>
            <p:spPr>
              <a:xfrm>
                <a:off x="3212891" y="2088618"/>
                <a:ext cx="8787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6" name="TextBox 45">
                <a:extLst>
                  <a:ext uri="{FF2B5EF4-FFF2-40B4-BE49-F238E27FC236}">
                    <a16:creationId xmlns:a16="http://schemas.microsoft.com/office/drawing/2014/main" id="{4B1FC3BD-992B-4D2C-8B2E-67FE60DE183F}"/>
                  </a:ext>
                </a:extLst>
              </p:cNvPr>
              <p:cNvSpPr txBox="1">
                <a:spLocks noRot="1" noChangeAspect="1" noMove="1" noResize="1" noEditPoints="1" noAdjustHandles="1" noChangeArrowheads="1" noChangeShapeType="1" noTextEdit="1"/>
              </p:cNvSpPr>
              <p:nvPr/>
            </p:nvSpPr>
            <p:spPr>
              <a:xfrm>
                <a:off x="3212891" y="2088618"/>
                <a:ext cx="878767" cy="369332"/>
              </a:xfrm>
              <a:prstGeom prst="rect">
                <a:avLst/>
              </a:prstGeom>
              <a:blipFill>
                <a:blip r:embed="rId24"/>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35B12AA3-1215-4E90-8DF9-1F270FF27239}"/>
                  </a:ext>
                </a:extLst>
              </p:cNvPr>
              <p:cNvSpPr txBox="1"/>
              <p:nvPr/>
            </p:nvSpPr>
            <p:spPr>
              <a:xfrm>
                <a:off x="3235019" y="5380209"/>
                <a:ext cx="105509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4</m:t>
                      </m:r>
                      <m:r>
                        <a:rPr lang="en-US" i="1" smtClean="0">
                          <a:latin typeface="Cambria Math" charset="0"/>
                        </a:rPr>
                        <m:t>,0.</m:t>
                      </m:r>
                      <m:r>
                        <a:rPr lang="en-US" b="0" i="1" smtClean="0">
                          <a:latin typeface="Cambria Math" panose="02040503050406030204" pitchFamily="18" charset="0"/>
                        </a:rPr>
                        <m:t>7</m:t>
                      </m:r>
                      <m:r>
                        <a:rPr lang="en-US" i="1">
                          <a:latin typeface="Cambria Math" charset="0"/>
                        </a:rPr>
                        <m:t>]</m:t>
                      </m:r>
                    </m:oMath>
                  </m:oMathPara>
                </a14:m>
                <a:endParaRPr lang="en-US" dirty="0"/>
              </a:p>
            </p:txBody>
          </p:sp>
        </mc:Choice>
        <mc:Fallback xmlns="">
          <p:sp>
            <p:nvSpPr>
              <p:cNvPr id="47" name="TextBox 46">
                <a:extLst>
                  <a:ext uri="{FF2B5EF4-FFF2-40B4-BE49-F238E27FC236}">
                    <a16:creationId xmlns:a16="http://schemas.microsoft.com/office/drawing/2014/main" id="{35B12AA3-1215-4E90-8DF9-1F270FF27239}"/>
                  </a:ext>
                </a:extLst>
              </p:cNvPr>
              <p:cNvSpPr txBox="1">
                <a:spLocks noRot="1" noChangeAspect="1" noMove="1" noResize="1" noEditPoints="1" noAdjustHandles="1" noChangeArrowheads="1" noChangeShapeType="1" noTextEdit="1"/>
              </p:cNvSpPr>
              <p:nvPr/>
            </p:nvSpPr>
            <p:spPr>
              <a:xfrm>
                <a:off x="3235019" y="5380209"/>
                <a:ext cx="1055096" cy="369332"/>
              </a:xfrm>
              <a:prstGeom prst="rect">
                <a:avLst/>
              </a:prstGeom>
              <a:blipFill>
                <a:blip r:embed="rId25"/>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DD61A3D-ADF9-432A-92F6-44E5B756D361}"/>
                  </a:ext>
                </a:extLst>
              </p:cNvPr>
              <p:cNvSpPr txBox="1"/>
              <p:nvPr/>
            </p:nvSpPr>
            <p:spPr>
              <a:xfrm>
                <a:off x="4953460" y="2080598"/>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4,0.9</m:t>
                      </m:r>
                      <m:r>
                        <a:rPr lang="en-US" i="1">
                          <a:latin typeface="Cambria Math" charset="0"/>
                        </a:rPr>
                        <m:t>]</m:t>
                      </m:r>
                    </m:oMath>
                  </m:oMathPara>
                </a14:m>
                <a:endParaRPr lang="en-US" dirty="0"/>
              </a:p>
            </p:txBody>
          </p:sp>
        </mc:Choice>
        <mc:Fallback xmlns="">
          <p:sp>
            <p:nvSpPr>
              <p:cNvPr id="48" name="TextBox 47">
                <a:extLst>
                  <a:ext uri="{FF2B5EF4-FFF2-40B4-BE49-F238E27FC236}">
                    <a16:creationId xmlns:a16="http://schemas.microsoft.com/office/drawing/2014/main" id="{CDD61A3D-ADF9-432A-92F6-44E5B756D361}"/>
                  </a:ext>
                </a:extLst>
              </p:cNvPr>
              <p:cNvSpPr txBox="1">
                <a:spLocks noRot="1" noChangeAspect="1" noMove="1" noResize="1" noEditPoints="1" noAdjustHandles="1" noChangeArrowheads="1" noChangeShapeType="1" noTextEdit="1"/>
              </p:cNvSpPr>
              <p:nvPr/>
            </p:nvSpPr>
            <p:spPr>
              <a:xfrm>
                <a:off x="4953460" y="2080598"/>
                <a:ext cx="1055097" cy="369332"/>
              </a:xfrm>
              <a:prstGeom prst="rect">
                <a:avLst/>
              </a:prstGeom>
              <a:blipFill>
                <a:blip r:embed="rId2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BC4B434-6E1D-4996-9FDE-FB7BB8C9B04B}"/>
                  </a:ext>
                </a:extLst>
              </p:cNvPr>
              <p:cNvSpPr txBox="1"/>
              <p:nvPr/>
            </p:nvSpPr>
            <p:spPr>
              <a:xfrm>
                <a:off x="4850818" y="5388231"/>
                <a:ext cx="143981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7</m:t>
                      </m:r>
                      <m:r>
                        <a:rPr lang="en-US" i="1" smtClean="0">
                          <a:latin typeface="Cambria Math" charset="0"/>
                        </a:rPr>
                        <m:t>,</m:t>
                      </m:r>
                      <m:r>
                        <a:rPr lang="en-US" b="0" i="1" smtClean="0">
                          <a:latin typeface="Cambria Math" panose="02040503050406030204" pitchFamily="18" charset="0"/>
                        </a:rPr>
                        <m:t>−</m:t>
                      </m:r>
                      <m:r>
                        <a:rPr lang="en-US" i="1" smtClean="0">
                          <a:latin typeface="Cambria Math" charset="0"/>
                        </a:rPr>
                        <m:t>0.</m:t>
                      </m:r>
                      <m:r>
                        <a:rPr lang="en-US" b="0" i="1" smtClean="0">
                          <a:latin typeface="Cambria Math" panose="02040503050406030204" pitchFamily="18" charset="0"/>
                        </a:rPr>
                        <m:t>2</m:t>
                      </m:r>
                      <m:r>
                        <a:rPr lang="en-US" i="1">
                          <a:latin typeface="Cambria Math" charset="0"/>
                        </a:rPr>
                        <m:t>]</m:t>
                      </m:r>
                    </m:oMath>
                  </m:oMathPara>
                </a14:m>
                <a:endParaRPr lang="en-US" dirty="0"/>
              </a:p>
            </p:txBody>
          </p:sp>
        </mc:Choice>
        <mc:Fallback xmlns="">
          <p:sp>
            <p:nvSpPr>
              <p:cNvPr id="49" name="TextBox 48">
                <a:extLst>
                  <a:ext uri="{FF2B5EF4-FFF2-40B4-BE49-F238E27FC236}">
                    <a16:creationId xmlns:a16="http://schemas.microsoft.com/office/drawing/2014/main" id="{7BC4B434-6E1D-4996-9FDE-FB7BB8C9B04B}"/>
                  </a:ext>
                </a:extLst>
              </p:cNvPr>
              <p:cNvSpPr txBox="1">
                <a:spLocks noRot="1" noChangeAspect="1" noMove="1" noResize="1" noEditPoints="1" noAdjustHandles="1" noChangeArrowheads="1" noChangeShapeType="1" noTextEdit="1"/>
              </p:cNvSpPr>
              <p:nvPr/>
            </p:nvSpPr>
            <p:spPr>
              <a:xfrm>
                <a:off x="4850818" y="5388231"/>
                <a:ext cx="1439818" cy="369332"/>
              </a:xfrm>
              <a:prstGeom prst="rect">
                <a:avLst/>
              </a:prstGeom>
              <a:blipFill>
                <a:blip r:embed="rId27"/>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9DF2C934-2B12-44DE-9BA5-ED80398955DF}"/>
                  </a:ext>
                </a:extLst>
              </p:cNvPr>
              <p:cNvSpPr txBox="1"/>
              <p:nvPr/>
            </p:nvSpPr>
            <p:spPr>
              <a:xfrm>
                <a:off x="6854450" y="208862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m:t>
                      </m:r>
                      <m:r>
                        <a:rPr lang="en-US" b="0" i="1" smtClean="0">
                          <a:latin typeface="Cambria Math" panose="02040503050406030204" pitchFamily="18" charset="0"/>
                        </a:rPr>
                        <m:t>4</m:t>
                      </m:r>
                      <m:r>
                        <a:rPr lang="en-US" i="1" smtClean="0">
                          <a:latin typeface="Cambria Math" charset="0"/>
                        </a:rPr>
                        <m:t>,</m:t>
                      </m:r>
                      <m:r>
                        <a:rPr lang="en-US" b="0" i="1" smtClean="0">
                          <a:latin typeface="Cambria Math" panose="02040503050406030204" pitchFamily="18" charset="0"/>
                        </a:rPr>
                        <m:t>0.9</m:t>
                      </m:r>
                      <m:r>
                        <a:rPr lang="en-US" i="1">
                          <a:latin typeface="Cambria Math" charset="0"/>
                        </a:rPr>
                        <m:t>]</m:t>
                      </m:r>
                    </m:oMath>
                  </m:oMathPara>
                </a14:m>
                <a:endParaRPr lang="en-US" dirty="0"/>
              </a:p>
            </p:txBody>
          </p:sp>
        </mc:Choice>
        <mc:Fallback xmlns="">
          <p:sp>
            <p:nvSpPr>
              <p:cNvPr id="50" name="TextBox 49">
                <a:extLst>
                  <a:ext uri="{FF2B5EF4-FFF2-40B4-BE49-F238E27FC236}">
                    <a16:creationId xmlns:a16="http://schemas.microsoft.com/office/drawing/2014/main" id="{9DF2C934-2B12-44DE-9BA5-ED80398955DF}"/>
                  </a:ext>
                </a:extLst>
              </p:cNvPr>
              <p:cNvSpPr txBox="1">
                <a:spLocks noRot="1" noChangeAspect="1" noMove="1" noResize="1" noEditPoints="1" noAdjustHandles="1" noChangeArrowheads="1" noChangeShapeType="1" noTextEdit="1"/>
              </p:cNvSpPr>
              <p:nvPr/>
            </p:nvSpPr>
            <p:spPr>
              <a:xfrm>
                <a:off x="6854450" y="2088620"/>
                <a:ext cx="1055097" cy="369332"/>
              </a:xfrm>
              <a:prstGeom prst="rect">
                <a:avLst/>
              </a:prstGeom>
              <a:blipFill>
                <a:blip r:embed="rId2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7281BACB-5B1B-455F-9424-07B53965688A}"/>
                  </a:ext>
                </a:extLst>
              </p:cNvPr>
              <p:cNvSpPr txBox="1"/>
              <p:nvPr/>
            </p:nvSpPr>
            <p:spPr>
              <a:xfrm>
                <a:off x="6903868" y="5380209"/>
                <a:ext cx="7024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[0,0</m:t>
                      </m:r>
                      <m:r>
                        <a:rPr lang="en-US" i="1">
                          <a:latin typeface="Cambria Math" charset="0"/>
                        </a:rPr>
                        <m:t>]</m:t>
                      </m:r>
                    </m:oMath>
                  </m:oMathPara>
                </a14:m>
                <a:endParaRPr lang="en-US" dirty="0"/>
              </a:p>
            </p:txBody>
          </p:sp>
        </mc:Choice>
        <mc:Fallback xmlns="">
          <p:sp>
            <p:nvSpPr>
              <p:cNvPr id="51" name="TextBox 50">
                <a:extLst>
                  <a:ext uri="{FF2B5EF4-FFF2-40B4-BE49-F238E27FC236}">
                    <a16:creationId xmlns:a16="http://schemas.microsoft.com/office/drawing/2014/main" id="{7281BACB-5B1B-455F-9424-07B53965688A}"/>
                  </a:ext>
                </a:extLst>
              </p:cNvPr>
              <p:cNvSpPr txBox="1">
                <a:spLocks noRot="1" noChangeAspect="1" noMove="1" noResize="1" noEditPoints="1" noAdjustHandles="1" noChangeArrowheads="1" noChangeShapeType="1" noTextEdit="1"/>
              </p:cNvSpPr>
              <p:nvPr/>
            </p:nvSpPr>
            <p:spPr>
              <a:xfrm>
                <a:off x="6903868" y="5380209"/>
                <a:ext cx="70243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76B523A-F06F-4C7F-894A-5C8DEFA14FB3}"/>
                  </a:ext>
                </a:extLst>
              </p:cNvPr>
              <p:cNvSpPr txBox="1"/>
              <p:nvPr/>
            </p:nvSpPr>
            <p:spPr>
              <a:xfrm>
                <a:off x="8675230" y="2080600"/>
                <a:ext cx="105509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0.9</m:t>
                      </m:r>
                      <m:r>
                        <a:rPr lang="en-US" i="1" smtClean="0">
                          <a:latin typeface="Cambria Math" charset="0"/>
                        </a:rPr>
                        <m:t>,</m:t>
                      </m:r>
                      <m:r>
                        <a:rPr lang="en-US" b="0" i="1" smtClean="0">
                          <a:latin typeface="Cambria Math" panose="02040503050406030204" pitchFamily="18" charset="0"/>
                        </a:rPr>
                        <m:t>1.4</m:t>
                      </m:r>
                      <m:r>
                        <a:rPr lang="en-US" i="1">
                          <a:latin typeface="Cambria Math" charset="0"/>
                        </a:rPr>
                        <m:t>]</m:t>
                      </m:r>
                    </m:oMath>
                  </m:oMathPara>
                </a14:m>
                <a:endParaRPr lang="en-US" dirty="0"/>
              </a:p>
            </p:txBody>
          </p:sp>
        </mc:Choice>
        <mc:Fallback xmlns="">
          <p:sp>
            <p:nvSpPr>
              <p:cNvPr id="52" name="TextBox 51">
                <a:extLst>
                  <a:ext uri="{FF2B5EF4-FFF2-40B4-BE49-F238E27FC236}">
                    <a16:creationId xmlns:a16="http://schemas.microsoft.com/office/drawing/2014/main" id="{776B523A-F06F-4C7F-894A-5C8DEFA14FB3}"/>
                  </a:ext>
                </a:extLst>
              </p:cNvPr>
              <p:cNvSpPr txBox="1">
                <a:spLocks noRot="1" noChangeAspect="1" noMove="1" noResize="1" noEditPoints="1" noAdjustHandles="1" noChangeArrowheads="1" noChangeShapeType="1" noTextEdit="1"/>
              </p:cNvSpPr>
              <p:nvPr/>
            </p:nvSpPr>
            <p:spPr>
              <a:xfrm>
                <a:off x="8675230" y="2080600"/>
                <a:ext cx="1055097" cy="369332"/>
              </a:xfrm>
              <a:prstGeom prst="rect">
                <a:avLst/>
              </a:prstGeom>
              <a:blipFill>
                <a:blip r:embed="rId3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4F4DE07-3E27-4A1F-A69B-EDFFA819DBC7}"/>
                  </a:ext>
                </a:extLst>
              </p:cNvPr>
              <p:cNvSpPr txBox="1"/>
              <p:nvPr/>
            </p:nvSpPr>
            <p:spPr>
              <a:xfrm>
                <a:off x="8685013" y="5380209"/>
                <a:ext cx="122822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charset="0"/>
                        </a:rPr>
                        <m:t>[−</m:t>
                      </m:r>
                      <m:r>
                        <a:rPr lang="en-US" b="0" i="1" smtClean="0">
                          <a:latin typeface="Cambria Math" panose="02040503050406030204" pitchFamily="18" charset="0"/>
                        </a:rPr>
                        <m:t>0.2</m:t>
                      </m:r>
                      <m:r>
                        <a:rPr lang="en-US" i="1">
                          <a:latin typeface="Cambria Math" charset="0"/>
                        </a:rPr>
                        <m:t>,</m:t>
                      </m:r>
                      <m:r>
                        <a:rPr lang="en-US" b="0" i="1" smtClean="0">
                          <a:latin typeface="Cambria Math" panose="02040503050406030204" pitchFamily="18" charset="0"/>
                        </a:rPr>
                        <m:t>0.8</m:t>
                      </m:r>
                      <m:r>
                        <a:rPr lang="en-US" i="1">
                          <a:latin typeface="Cambria Math" charset="0"/>
                        </a:rPr>
                        <m:t>]</m:t>
                      </m:r>
                    </m:oMath>
                  </m:oMathPara>
                </a14:m>
                <a:endParaRPr lang="en-US" dirty="0"/>
              </a:p>
            </p:txBody>
          </p:sp>
        </mc:Choice>
        <mc:Fallback xmlns="">
          <p:sp>
            <p:nvSpPr>
              <p:cNvPr id="53" name="TextBox 52">
                <a:extLst>
                  <a:ext uri="{FF2B5EF4-FFF2-40B4-BE49-F238E27FC236}">
                    <a16:creationId xmlns:a16="http://schemas.microsoft.com/office/drawing/2014/main" id="{64F4DE07-3E27-4A1F-A69B-EDFFA819DBC7}"/>
                  </a:ext>
                </a:extLst>
              </p:cNvPr>
              <p:cNvSpPr txBox="1">
                <a:spLocks noRot="1" noChangeAspect="1" noMove="1" noResize="1" noEditPoints="1" noAdjustHandles="1" noChangeArrowheads="1" noChangeShapeType="1" noTextEdit="1"/>
              </p:cNvSpPr>
              <p:nvPr/>
            </p:nvSpPr>
            <p:spPr>
              <a:xfrm>
                <a:off x="8685013" y="5380209"/>
                <a:ext cx="1228221" cy="369332"/>
              </a:xfrm>
              <a:prstGeom prst="rect">
                <a:avLst/>
              </a:prstGeom>
              <a:blipFill>
                <a:blip r:embed="rId31"/>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23F8CA7A-7395-44F7-9B25-AA75A40D54FB}"/>
                  </a:ext>
                </a:extLst>
              </p:cNvPr>
              <p:cNvSpPr txBox="1"/>
              <p:nvPr/>
            </p:nvSpPr>
            <p:spPr>
              <a:xfrm>
                <a:off x="8858427" y="2792580"/>
                <a:ext cx="4610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0</m:t>
                          </m:r>
                        </m:sub>
                      </m:sSub>
                    </m:oMath>
                  </m:oMathPara>
                </a14:m>
                <a:endParaRPr lang="en-US" dirty="0"/>
              </a:p>
            </p:txBody>
          </p:sp>
        </mc:Choice>
        <mc:Fallback xmlns="">
          <p:sp>
            <p:nvSpPr>
              <p:cNvPr id="54" name="TextBox 53">
                <a:extLst>
                  <a:ext uri="{FF2B5EF4-FFF2-40B4-BE49-F238E27FC236}">
                    <a16:creationId xmlns:a16="http://schemas.microsoft.com/office/drawing/2014/main" id="{23F8CA7A-7395-44F7-9B25-AA75A40D54FB}"/>
                  </a:ext>
                </a:extLst>
              </p:cNvPr>
              <p:cNvSpPr txBox="1">
                <a:spLocks noRot="1" noChangeAspect="1" noMove="1" noResize="1" noEditPoints="1" noAdjustHandles="1" noChangeArrowheads="1" noChangeShapeType="1" noTextEdit="1"/>
              </p:cNvSpPr>
              <p:nvPr/>
            </p:nvSpPr>
            <p:spPr>
              <a:xfrm>
                <a:off x="8858427" y="2792580"/>
                <a:ext cx="461024" cy="369332"/>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7EBFC2AB-2C7C-4E96-9EE7-CAED0B5472C4}"/>
                  </a:ext>
                </a:extLst>
              </p:cNvPr>
              <p:cNvSpPr txBox="1"/>
              <p:nvPr/>
            </p:nvSpPr>
            <p:spPr>
              <a:xfrm>
                <a:off x="8858428" y="4592580"/>
                <a:ext cx="45570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a:rPr>
                            <m:t>𝑜</m:t>
                          </m:r>
                        </m:e>
                        <m:sub>
                          <m:r>
                            <a:rPr lang="en-US" i="1">
                              <a:latin typeface="Cambria Math"/>
                            </a:rPr>
                            <m:t>1</m:t>
                          </m:r>
                        </m:sub>
                      </m:sSub>
                    </m:oMath>
                  </m:oMathPara>
                </a14:m>
                <a:endParaRPr lang="en-US" dirty="0"/>
              </a:p>
            </p:txBody>
          </p:sp>
        </mc:Choice>
        <mc:Fallback xmlns="">
          <p:sp>
            <p:nvSpPr>
              <p:cNvPr id="55" name="TextBox 54">
                <a:extLst>
                  <a:ext uri="{FF2B5EF4-FFF2-40B4-BE49-F238E27FC236}">
                    <a16:creationId xmlns:a16="http://schemas.microsoft.com/office/drawing/2014/main" id="{7EBFC2AB-2C7C-4E96-9EE7-CAED0B5472C4}"/>
                  </a:ext>
                </a:extLst>
              </p:cNvPr>
              <p:cNvSpPr txBox="1">
                <a:spLocks noRot="1" noChangeAspect="1" noMove="1" noResize="1" noEditPoints="1" noAdjustHandles="1" noChangeArrowheads="1" noChangeShapeType="1" noTextEdit="1"/>
              </p:cNvSpPr>
              <p:nvPr/>
            </p:nvSpPr>
            <p:spPr>
              <a:xfrm>
                <a:off x="8858428" y="4592580"/>
                <a:ext cx="455701" cy="369332"/>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itle 56">
                <a:extLst>
                  <a:ext uri="{FF2B5EF4-FFF2-40B4-BE49-F238E27FC236}">
                    <a16:creationId xmlns:a16="http://schemas.microsoft.com/office/drawing/2014/main" id="{31A61AEA-1588-457E-B72C-4079FA29E49F}"/>
                  </a:ext>
                </a:extLst>
              </p:cNvPr>
              <p:cNvSpPr>
                <a:spLocks noGrp="1"/>
              </p:cNvSpPr>
              <p:nvPr>
                <p:ph type="title"/>
              </p:nvPr>
            </p:nvSpPr>
            <p:spPr/>
            <p:txBody>
              <a:bodyPr/>
              <a:lstStyle/>
              <a:p>
                <a:r>
                  <a:rPr lang="en-US" dirty="0"/>
                  <a:t>Split the range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a:t>
                </a:r>
              </a:p>
            </p:txBody>
          </p:sp>
        </mc:Choice>
        <mc:Fallback xmlns="">
          <p:sp>
            <p:nvSpPr>
              <p:cNvPr id="57" name="Title 56">
                <a:extLst>
                  <a:ext uri="{FF2B5EF4-FFF2-40B4-BE49-F238E27FC236}">
                    <a16:creationId xmlns:a16="http://schemas.microsoft.com/office/drawing/2014/main" id="{31A61AEA-1588-457E-B72C-4079FA29E49F}"/>
                  </a:ext>
                </a:extLst>
              </p:cNvPr>
              <p:cNvSpPr>
                <a:spLocks noGrp="1" noRot="1" noChangeAspect="1" noMove="1" noResize="1" noEditPoints="1" noAdjustHandles="1" noChangeArrowheads="1" noChangeShapeType="1" noTextEdit="1"/>
              </p:cNvSpPr>
              <p:nvPr>
                <p:ph type="title"/>
              </p:nvPr>
            </p:nvSpPr>
            <p:spPr>
              <a:blipFill>
                <a:blip r:embed="rId34"/>
                <a:stretch>
                  <a:fillRect l="-2319"/>
                </a:stretch>
              </a:blipFill>
            </p:spPr>
            <p:txBody>
              <a:bodyPr/>
              <a:lstStyle/>
              <a:p>
                <a:r>
                  <a:rPr lang="en-US">
                    <a:noFill/>
                  </a:rPr>
                  <a:t> </a:t>
                </a:r>
              </a:p>
            </p:txBody>
          </p:sp>
        </mc:Fallback>
      </mc:AlternateContent>
      <p:pic>
        <p:nvPicPr>
          <p:cNvPr id="60" name="Graphic 59" descr="Checkmark with solid fill">
            <a:extLst>
              <a:ext uri="{FF2B5EF4-FFF2-40B4-BE49-F238E27FC236}">
                <a16:creationId xmlns:a16="http://schemas.microsoft.com/office/drawing/2014/main" id="{7F21FBE2-8361-4C34-99D5-A0609564CEC9}"/>
              </a:ext>
            </a:extLst>
          </p:cNvPr>
          <p:cNvPicPr>
            <a:picLocks noChangeAspect="1"/>
          </p:cNvPicPr>
          <p:nvPr/>
        </p:nvPicPr>
        <p:blipFill>
          <a:blip r:embed="rId35">
            <a:extLst>
              <a:ext uri="{28A0092B-C50C-407E-A947-70E740481C1C}">
                <a14:useLocalDpi xmlns:a14="http://schemas.microsoft.com/office/drawing/2010/main" val="0"/>
              </a:ext>
              <a:ext uri="{96DAC541-7B7A-43D3-8B79-37D633B846F1}">
                <asvg:svgBlip xmlns:asvg="http://schemas.microsoft.com/office/drawing/2016/SVG/main" r:embed="rId36"/>
              </a:ext>
            </a:extLst>
          </a:blip>
          <a:stretch>
            <a:fillRect/>
          </a:stretch>
        </p:blipFill>
        <p:spPr>
          <a:xfrm>
            <a:off x="10058400" y="3270389"/>
            <a:ext cx="914400" cy="914400"/>
          </a:xfrm>
          <a:prstGeom prst="rect">
            <a:avLst/>
          </a:prstGeom>
        </p:spPr>
      </p:pic>
      <p:sp>
        <p:nvSpPr>
          <p:cNvPr id="2" name="Slide Number Placeholder 1">
            <a:extLst>
              <a:ext uri="{FF2B5EF4-FFF2-40B4-BE49-F238E27FC236}">
                <a16:creationId xmlns:a16="http://schemas.microsoft.com/office/drawing/2014/main" id="{5EE77F39-830F-4E6A-A267-5BBFFAD6072C}"/>
              </a:ext>
            </a:extLst>
          </p:cNvPr>
          <p:cNvSpPr>
            <a:spLocks noGrp="1"/>
          </p:cNvSpPr>
          <p:nvPr>
            <p:ph type="sldNum" sz="quarter" idx="12"/>
          </p:nvPr>
        </p:nvSpPr>
        <p:spPr/>
        <p:txBody>
          <a:bodyPr/>
          <a:lstStyle/>
          <a:p>
            <a:fld id="{B04D6A16-2EE4-45F1-AA2B-446F928CC445}" type="slidenum">
              <a:rPr lang="en-US" smtClean="0"/>
              <a:t>5</a:t>
            </a:fld>
            <a:endParaRPr lang="en-US"/>
          </a:p>
        </p:txBody>
      </p:sp>
      <mc:AlternateContent xmlns:mc="http://schemas.openxmlformats.org/markup-compatibility/2006">
        <mc:Choice xmlns:p14="http://schemas.microsoft.com/office/powerpoint/2010/main" Requires="p14">
          <p:contentPart p14:bwMode="auto" r:id="rId37">
            <p14:nvContentPartPr>
              <p14:cNvPr id="3" name="Ink 2">
                <a:extLst>
                  <a:ext uri="{FF2B5EF4-FFF2-40B4-BE49-F238E27FC236}">
                    <a16:creationId xmlns:a16="http://schemas.microsoft.com/office/drawing/2014/main" id="{FA4EB564-76C3-45E4-A143-A65B8636D615}"/>
                  </a:ext>
                </a:extLst>
              </p14:cNvPr>
              <p14:cNvContentPartPr/>
              <p14:nvPr/>
            </p14:nvContentPartPr>
            <p14:xfrm>
              <a:off x="1041840" y="1017000"/>
              <a:ext cx="2741400" cy="4384080"/>
            </p14:xfrm>
          </p:contentPart>
        </mc:Choice>
        <mc:Fallback>
          <p:pic>
            <p:nvPicPr>
              <p:cNvPr id="3" name="Ink 2">
                <a:extLst>
                  <a:ext uri="{FF2B5EF4-FFF2-40B4-BE49-F238E27FC236}">
                    <a16:creationId xmlns:a16="http://schemas.microsoft.com/office/drawing/2014/main" id="{FA4EB564-76C3-45E4-A143-A65B8636D615}"/>
                  </a:ext>
                </a:extLst>
              </p:cNvPr>
              <p:cNvPicPr/>
              <p:nvPr/>
            </p:nvPicPr>
            <p:blipFill>
              <a:blip r:embed="rId38"/>
              <a:stretch>
                <a:fillRect/>
              </a:stretch>
            </p:blipFill>
            <p:spPr>
              <a:xfrm>
                <a:off x="1032480" y="1007640"/>
                <a:ext cx="2760120" cy="4402800"/>
              </a:xfrm>
              <a:prstGeom prst="rect">
                <a:avLst/>
              </a:prstGeom>
            </p:spPr>
          </p:pic>
        </mc:Fallback>
      </mc:AlternateContent>
    </p:spTree>
    <p:extLst>
      <p:ext uri="{BB962C8B-B14F-4D97-AF65-F5344CB8AC3E}">
        <p14:creationId xmlns:p14="http://schemas.microsoft.com/office/powerpoint/2010/main" val="2433439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7" grpId="0"/>
      <p:bldP spid="48" grpId="0"/>
      <p:bldP spid="49" grpId="0"/>
      <p:bldP spid="50" grpId="0"/>
      <p:bldP spid="51" grpId="0"/>
      <p:bldP spid="52" grpId="0"/>
      <p:bldP spid="5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67FF-F071-4E8B-8AA0-84F4D24AF218}"/>
              </a:ext>
            </a:extLst>
          </p:cNvPr>
          <p:cNvSpPr>
            <a:spLocks noGrp="1"/>
          </p:cNvSpPr>
          <p:nvPr>
            <p:ph type="title"/>
          </p:nvPr>
        </p:nvSpPr>
        <p:spPr/>
        <p:txBody>
          <a:bodyPr/>
          <a:lstStyle/>
          <a:p>
            <a:r>
              <a:rPr lang="en-US" dirty="0"/>
              <a:t>Heuristics for splitting</a:t>
            </a:r>
          </a:p>
        </p:txBody>
      </p:sp>
      <p:sp>
        <p:nvSpPr>
          <p:cNvPr id="4" name="Rectangle 3">
            <a:extLst>
              <a:ext uri="{FF2B5EF4-FFF2-40B4-BE49-F238E27FC236}">
                <a16:creationId xmlns:a16="http://schemas.microsoft.com/office/drawing/2014/main" id="{FDFDE95A-B527-4FEC-8617-752E699619B2}"/>
              </a:ext>
            </a:extLst>
          </p:cNvPr>
          <p:cNvSpPr/>
          <p:nvPr/>
        </p:nvSpPr>
        <p:spPr>
          <a:xfrm>
            <a:off x="0" y="1514477"/>
            <a:ext cx="12192000" cy="4359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decide which direction to split along?</a:t>
            </a:r>
          </a:p>
        </p:txBody>
      </p:sp>
      <p:graphicFrame>
        <p:nvGraphicFramePr>
          <p:cNvPr id="6" name="Table 6">
            <a:extLst>
              <a:ext uri="{FF2B5EF4-FFF2-40B4-BE49-F238E27FC236}">
                <a16:creationId xmlns:a16="http://schemas.microsoft.com/office/drawing/2014/main" id="{3B39333E-7205-41CC-8863-A40A5DAA338E}"/>
              </a:ext>
            </a:extLst>
          </p:cNvPr>
          <p:cNvGraphicFramePr>
            <a:graphicFrameLocks noGrp="1"/>
          </p:cNvGraphicFramePr>
          <p:nvPr>
            <p:extLst>
              <p:ext uri="{D42A27DB-BD31-4B8C-83A1-F6EECF244321}">
                <p14:modId xmlns:p14="http://schemas.microsoft.com/office/powerpoint/2010/main" val="1132598442"/>
              </p:ext>
            </p:extLst>
          </p:nvPr>
        </p:nvGraphicFramePr>
        <p:xfrm>
          <a:off x="1450975" y="2018508"/>
          <a:ext cx="8128000" cy="1010920"/>
        </p:xfrm>
        <a:graphic>
          <a:graphicData uri="http://schemas.openxmlformats.org/drawingml/2006/table">
            <a:tbl>
              <a:tblPr firstRow="1" bandRow="1">
                <a:tableStyleId>{F5AB1C69-6EDB-4FF4-983F-18BD219EF322}</a:tableStyleId>
              </a:tblPr>
              <a:tblGrid>
                <a:gridCol w="1863725">
                  <a:extLst>
                    <a:ext uri="{9D8B030D-6E8A-4147-A177-3AD203B41FA5}">
                      <a16:colId xmlns:a16="http://schemas.microsoft.com/office/drawing/2014/main" val="3095597954"/>
                    </a:ext>
                  </a:extLst>
                </a:gridCol>
                <a:gridCol w="6264275">
                  <a:extLst>
                    <a:ext uri="{9D8B030D-6E8A-4147-A177-3AD203B41FA5}">
                      <a16:colId xmlns:a16="http://schemas.microsoft.com/office/drawing/2014/main" val="960292871"/>
                    </a:ext>
                  </a:extLst>
                </a:gridCol>
              </a:tblGrid>
              <a:tr h="370840">
                <a:tc>
                  <a:txBody>
                    <a:bodyPr/>
                    <a:lstStyle/>
                    <a:p>
                      <a:r>
                        <a:rPr lang="en-US" dirty="0"/>
                        <a:t>Verifier</a:t>
                      </a:r>
                    </a:p>
                  </a:txBody>
                  <a:tcPr/>
                </a:tc>
                <a:tc>
                  <a:txBody>
                    <a:bodyPr/>
                    <a:lstStyle/>
                    <a:p>
                      <a:r>
                        <a:rPr lang="en-US" dirty="0"/>
                        <a:t>Heuristic</a:t>
                      </a:r>
                    </a:p>
                  </a:txBody>
                  <a:tcPr/>
                </a:tc>
                <a:extLst>
                  <a:ext uri="{0D108BD9-81ED-4DB2-BD59-A6C34878D82A}">
                    <a16:rowId xmlns:a16="http://schemas.microsoft.com/office/drawing/2014/main" val="1881863298"/>
                  </a:ext>
                </a:extLst>
              </a:tr>
              <a:tr h="370840">
                <a:tc>
                  <a:txBody>
                    <a:bodyPr/>
                    <a:lstStyle/>
                    <a:p>
                      <a:r>
                        <a:rPr lang="en-US" dirty="0" err="1"/>
                        <a:t>Reluval</a:t>
                      </a:r>
                      <a:endParaRPr lang="en-US" dirty="0"/>
                    </a:p>
                  </a:txBody>
                  <a:tcPr/>
                </a:tc>
                <a:tc>
                  <a:txBody>
                    <a:bodyPr/>
                    <a:lstStyle/>
                    <a:p>
                      <a:r>
                        <a:rPr lang="en-US" dirty="0"/>
                        <a:t>Split the range of the input neurons that have higher influence on the network output first</a:t>
                      </a:r>
                    </a:p>
                  </a:txBody>
                  <a:tcPr/>
                </a:tc>
                <a:extLst>
                  <a:ext uri="{0D108BD9-81ED-4DB2-BD59-A6C34878D82A}">
                    <a16:rowId xmlns:a16="http://schemas.microsoft.com/office/drawing/2014/main" val="3390034878"/>
                  </a:ext>
                </a:extLst>
              </a:tr>
            </a:tbl>
          </a:graphicData>
        </a:graphic>
      </p:graphicFrame>
      <p:sp>
        <p:nvSpPr>
          <p:cNvPr id="8" name="Slide Number Placeholder 7">
            <a:extLst>
              <a:ext uri="{FF2B5EF4-FFF2-40B4-BE49-F238E27FC236}">
                <a16:creationId xmlns:a16="http://schemas.microsoft.com/office/drawing/2014/main" id="{843CDC2D-D5A7-4AF6-B5AC-C4629D1046D3}"/>
              </a:ext>
            </a:extLst>
          </p:cNvPr>
          <p:cNvSpPr>
            <a:spLocks noGrp="1"/>
          </p:cNvSpPr>
          <p:nvPr>
            <p:ph type="sldNum" sz="quarter" idx="12"/>
          </p:nvPr>
        </p:nvSpPr>
        <p:spPr/>
        <p:txBody>
          <a:bodyPr/>
          <a:lstStyle/>
          <a:p>
            <a:fld id="{B04D6A16-2EE4-45F1-AA2B-446F928CC445}" type="slidenum">
              <a:rPr lang="en-US" smtClean="0"/>
              <a:t>6</a:t>
            </a:fld>
            <a:endParaRPr lang="en-US"/>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B68B3843-611C-4DDC-B1A4-DEB7C6C34291}"/>
                  </a:ext>
                </a:extLst>
              </p14:cNvPr>
              <p14:cNvContentPartPr/>
              <p14:nvPr/>
            </p14:nvContentPartPr>
            <p14:xfrm>
              <a:off x="462240" y="161640"/>
              <a:ext cx="9342000" cy="6500160"/>
            </p14:xfrm>
          </p:contentPart>
        </mc:Choice>
        <mc:Fallback>
          <p:pic>
            <p:nvPicPr>
              <p:cNvPr id="3" name="Ink 2">
                <a:extLst>
                  <a:ext uri="{FF2B5EF4-FFF2-40B4-BE49-F238E27FC236}">
                    <a16:creationId xmlns:a16="http://schemas.microsoft.com/office/drawing/2014/main" id="{B68B3843-611C-4DDC-B1A4-DEB7C6C34291}"/>
                  </a:ext>
                </a:extLst>
              </p:cNvPr>
              <p:cNvPicPr/>
              <p:nvPr/>
            </p:nvPicPr>
            <p:blipFill>
              <a:blip r:embed="rId3"/>
              <a:stretch>
                <a:fillRect/>
              </a:stretch>
            </p:blipFill>
            <p:spPr>
              <a:xfrm>
                <a:off x="452880" y="152280"/>
                <a:ext cx="9360720" cy="6518880"/>
              </a:xfrm>
              <a:prstGeom prst="rect">
                <a:avLst/>
              </a:prstGeom>
            </p:spPr>
          </p:pic>
        </mc:Fallback>
      </mc:AlternateContent>
    </p:spTree>
    <p:extLst>
      <p:ext uri="{BB962C8B-B14F-4D97-AF65-F5344CB8AC3E}">
        <p14:creationId xmlns:p14="http://schemas.microsoft.com/office/powerpoint/2010/main" val="257634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67FF-F071-4E8B-8AA0-84F4D24AF218}"/>
              </a:ext>
            </a:extLst>
          </p:cNvPr>
          <p:cNvSpPr>
            <a:spLocks noGrp="1"/>
          </p:cNvSpPr>
          <p:nvPr>
            <p:ph type="title"/>
          </p:nvPr>
        </p:nvSpPr>
        <p:spPr/>
        <p:txBody>
          <a:bodyPr/>
          <a:lstStyle/>
          <a:p>
            <a:r>
              <a:rPr lang="en-US" dirty="0"/>
              <a:t>Heuristics for splitting</a:t>
            </a:r>
          </a:p>
        </p:txBody>
      </p:sp>
      <p:sp>
        <p:nvSpPr>
          <p:cNvPr id="4" name="Rectangle 3">
            <a:extLst>
              <a:ext uri="{FF2B5EF4-FFF2-40B4-BE49-F238E27FC236}">
                <a16:creationId xmlns:a16="http://schemas.microsoft.com/office/drawing/2014/main" id="{FDFDE95A-B527-4FEC-8617-752E699619B2}"/>
              </a:ext>
            </a:extLst>
          </p:cNvPr>
          <p:cNvSpPr/>
          <p:nvPr/>
        </p:nvSpPr>
        <p:spPr>
          <a:xfrm>
            <a:off x="0" y="1514477"/>
            <a:ext cx="12192000" cy="4359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decide which direction to split along?</a:t>
            </a:r>
          </a:p>
        </p:txBody>
      </p:sp>
      <p:graphicFrame>
        <p:nvGraphicFramePr>
          <p:cNvPr id="6" name="Table 6">
            <a:extLst>
              <a:ext uri="{FF2B5EF4-FFF2-40B4-BE49-F238E27FC236}">
                <a16:creationId xmlns:a16="http://schemas.microsoft.com/office/drawing/2014/main" id="{3B39333E-7205-41CC-8863-A40A5DAA338E}"/>
              </a:ext>
            </a:extLst>
          </p:cNvPr>
          <p:cNvGraphicFramePr>
            <a:graphicFrameLocks noGrp="1"/>
          </p:cNvGraphicFramePr>
          <p:nvPr>
            <p:extLst>
              <p:ext uri="{D42A27DB-BD31-4B8C-83A1-F6EECF244321}">
                <p14:modId xmlns:p14="http://schemas.microsoft.com/office/powerpoint/2010/main" val="1639393260"/>
              </p:ext>
            </p:extLst>
          </p:nvPr>
        </p:nvGraphicFramePr>
        <p:xfrm>
          <a:off x="1450975" y="2018508"/>
          <a:ext cx="8128000" cy="1925320"/>
        </p:xfrm>
        <a:graphic>
          <a:graphicData uri="http://schemas.openxmlformats.org/drawingml/2006/table">
            <a:tbl>
              <a:tblPr firstRow="1" bandRow="1">
                <a:tableStyleId>{F5AB1C69-6EDB-4FF4-983F-18BD219EF322}</a:tableStyleId>
              </a:tblPr>
              <a:tblGrid>
                <a:gridCol w="1863725">
                  <a:extLst>
                    <a:ext uri="{9D8B030D-6E8A-4147-A177-3AD203B41FA5}">
                      <a16:colId xmlns:a16="http://schemas.microsoft.com/office/drawing/2014/main" val="3095597954"/>
                    </a:ext>
                  </a:extLst>
                </a:gridCol>
                <a:gridCol w="6264275">
                  <a:extLst>
                    <a:ext uri="{9D8B030D-6E8A-4147-A177-3AD203B41FA5}">
                      <a16:colId xmlns:a16="http://schemas.microsoft.com/office/drawing/2014/main" val="960292871"/>
                    </a:ext>
                  </a:extLst>
                </a:gridCol>
              </a:tblGrid>
              <a:tr h="370840">
                <a:tc>
                  <a:txBody>
                    <a:bodyPr/>
                    <a:lstStyle/>
                    <a:p>
                      <a:r>
                        <a:rPr lang="en-US" dirty="0"/>
                        <a:t>Verifier</a:t>
                      </a:r>
                    </a:p>
                  </a:txBody>
                  <a:tcPr/>
                </a:tc>
                <a:tc>
                  <a:txBody>
                    <a:bodyPr/>
                    <a:lstStyle/>
                    <a:p>
                      <a:r>
                        <a:rPr lang="en-US" dirty="0"/>
                        <a:t>Heuristic</a:t>
                      </a:r>
                    </a:p>
                  </a:txBody>
                  <a:tcPr/>
                </a:tc>
                <a:extLst>
                  <a:ext uri="{0D108BD9-81ED-4DB2-BD59-A6C34878D82A}">
                    <a16:rowId xmlns:a16="http://schemas.microsoft.com/office/drawing/2014/main" val="1881863298"/>
                  </a:ext>
                </a:extLst>
              </a:tr>
              <a:tr h="370840">
                <a:tc>
                  <a:txBody>
                    <a:bodyPr/>
                    <a:lstStyle/>
                    <a:p>
                      <a:r>
                        <a:rPr lang="en-US" dirty="0" err="1"/>
                        <a:t>Reluval</a:t>
                      </a:r>
                      <a:endParaRPr lang="en-US" dirty="0"/>
                    </a:p>
                  </a:txBody>
                  <a:tcPr/>
                </a:tc>
                <a:tc>
                  <a:txBody>
                    <a:bodyPr/>
                    <a:lstStyle/>
                    <a:p>
                      <a:r>
                        <a:rPr lang="en-US" dirty="0"/>
                        <a:t>Split the range of the input neurons that have higher influence on the network output first</a:t>
                      </a:r>
                    </a:p>
                  </a:txBody>
                  <a:tcPr/>
                </a:tc>
                <a:extLst>
                  <a:ext uri="{0D108BD9-81ED-4DB2-BD59-A6C34878D82A}">
                    <a16:rowId xmlns:a16="http://schemas.microsoft.com/office/drawing/2014/main" val="3390034878"/>
                  </a:ext>
                </a:extLst>
              </a:tr>
              <a:tr h="370840">
                <a:tc>
                  <a:txBody>
                    <a:bodyPr/>
                    <a:lstStyle/>
                    <a:p>
                      <a:r>
                        <a:rPr lang="en-US" dirty="0"/>
                        <a:t>Charon</a:t>
                      </a:r>
                    </a:p>
                  </a:txBody>
                  <a:tcPr/>
                </a:tc>
                <a:tc>
                  <a:txBody>
                    <a:bodyPr/>
                    <a:lstStyle/>
                    <a:p>
                      <a:r>
                        <a:rPr lang="en-US" dirty="0"/>
                        <a:t>Training via Bayesian optimization to select whether to split the input neuron with the highest range or the one with the maximum impact on the output</a:t>
                      </a:r>
                    </a:p>
                  </a:txBody>
                  <a:tcPr/>
                </a:tc>
                <a:extLst>
                  <a:ext uri="{0D108BD9-81ED-4DB2-BD59-A6C34878D82A}">
                    <a16:rowId xmlns:a16="http://schemas.microsoft.com/office/drawing/2014/main" val="972561681"/>
                  </a:ext>
                </a:extLst>
              </a:tr>
            </a:tbl>
          </a:graphicData>
        </a:graphic>
      </p:graphicFrame>
      <p:sp>
        <p:nvSpPr>
          <p:cNvPr id="8" name="Slide Number Placeholder 7">
            <a:extLst>
              <a:ext uri="{FF2B5EF4-FFF2-40B4-BE49-F238E27FC236}">
                <a16:creationId xmlns:a16="http://schemas.microsoft.com/office/drawing/2014/main" id="{843CDC2D-D5A7-4AF6-B5AC-C4629D1046D3}"/>
              </a:ext>
            </a:extLst>
          </p:cNvPr>
          <p:cNvSpPr>
            <a:spLocks noGrp="1"/>
          </p:cNvSpPr>
          <p:nvPr>
            <p:ph type="sldNum" sz="quarter" idx="12"/>
          </p:nvPr>
        </p:nvSpPr>
        <p:spPr/>
        <p:txBody>
          <a:bodyPr/>
          <a:lstStyle/>
          <a:p>
            <a:fld id="{B04D6A16-2EE4-45F1-AA2B-446F928CC445}" type="slidenum">
              <a:rPr lang="en-US" smtClean="0"/>
              <a:t>7</a:t>
            </a:fld>
            <a:endParaRPr lang="en-US"/>
          </a:p>
        </p:txBody>
      </p:sp>
    </p:spTree>
    <p:extLst>
      <p:ext uri="{BB962C8B-B14F-4D97-AF65-F5344CB8AC3E}">
        <p14:creationId xmlns:p14="http://schemas.microsoft.com/office/powerpoint/2010/main" val="3151974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067FF-F071-4E8B-8AA0-84F4D24AF218}"/>
              </a:ext>
            </a:extLst>
          </p:cNvPr>
          <p:cNvSpPr>
            <a:spLocks noGrp="1"/>
          </p:cNvSpPr>
          <p:nvPr>
            <p:ph type="title"/>
          </p:nvPr>
        </p:nvSpPr>
        <p:spPr/>
        <p:txBody>
          <a:bodyPr/>
          <a:lstStyle/>
          <a:p>
            <a:r>
              <a:rPr lang="en-US" dirty="0"/>
              <a:t>Heuristics for splitting</a:t>
            </a:r>
          </a:p>
        </p:txBody>
      </p:sp>
      <p:sp>
        <p:nvSpPr>
          <p:cNvPr id="4" name="Rectangle 3">
            <a:extLst>
              <a:ext uri="{FF2B5EF4-FFF2-40B4-BE49-F238E27FC236}">
                <a16:creationId xmlns:a16="http://schemas.microsoft.com/office/drawing/2014/main" id="{FDFDE95A-B527-4FEC-8617-752E699619B2}"/>
              </a:ext>
            </a:extLst>
          </p:cNvPr>
          <p:cNvSpPr/>
          <p:nvPr/>
        </p:nvSpPr>
        <p:spPr>
          <a:xfrm>
            <a:off x="0" y="1219202"/>
            <a:ext cx="12192000" cy="4359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How to decide which direction to split along?</a:t>
            </a:r>
          </a:p>
        </p:txBody>
      </p:sp>
      <p:sp>
        <p:nvSpPr>
          <p:cNvPr id="5" name="Rectangle 4">
            <a:extLst>
              <a:ext uri="{FF2B5EF4-FFF2-40B4-BE49-F238E27FC236}">
                <a16:creationId xmlns:a16="http://schemas.microsoft.com/office/drawing/2014/main" id="{A28CEC6B-0404-47DA-B2E4-A7E126B8BABB}"/>
              </a:ext>
            </a:extLst>
          </p:cNvPr>
          <p:cNvSpPr/>
          <p:nvPr/>
        </p:nvSpPr>
        <p:spPr>
          <a:xfrm>
            <a:off x="0" y="5114925"/>
            <a:ext cx="12192000" cy="6286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The number of splits required for proving the property are exponential in the worst-case limiting the scalability of splitting for high-dimensional inputs like images</a:t>
            </a:r>
          </a:p>
        </p:txBody>
      </p:sp>
      <p:graphicFrame>
        <p:nvGraphicFramePr>
          <p:cNvPr id="6" name="Table 6">
            <a:extLst>
              <a:ext uri="{FF2B5EF4-FFF2-40B4-BE49-F238E27FC236}">
                <a16:creationId xmlns:a16="http://schemas.microsoft.com/office/drawing/2014/main" id="{3B39333E-7205-41CC-8863-A40A5DAA338E}"/>
              </a:ext>
            </a:extLst>
          </p:cNvPr>
          <p:cNvGraphicFramePr>
            <a:graphicFrameLocks noGrp="1"/>
          </p:cNvGraphicFramePr>
          <p:nvPr>
            <p:extLst>
              <p:ext uri="{D42A27DB-BD31-4B8C-83A1-F6EECF244321}">
                <p14:modId xmlns:p14="http://schemas.microsoft.com/office/powerpoint/2010/main" val="251695375"/>
              </p:ext>
            </p:extLst>
          </p:nvPr>
        </p:nvGraphicFramePr>
        <p:xfrm>
          <a:off x="1450975" y="1771180"/>
          <a:ext cx="8128000" cy="3114040"/>
        </p:xfrm>
        <a:graphic>
          <a:graphicData uri="http://schemas.openxmlformats.org/drawingml/2006/table">
            <a:tbl>
              <a:tblPr firstRow="1" bandRow="1">
                <a:tableStyleId>{F5AB1C69-6EDB-4FF4-983F-18BD219EF322}</a:tableStyleId>
              </a:tblPr>
              <a:tblGrid>
                <a:gridCol w="1863725">
                  <a:extLst>
                    <a:ext uri="{9D8B030D-6E8A-4147-A177-3AD203B41FA5}">
                      <a16:colId xmlns:a16="http://schemas.microsoft.com/office/drawing/2014/main" val="3095597954"/>
                    </a:ext>
                  </a:extLst>
                </a:gridCol>
                <a:gridCol w="6264275">
                  <a:extLst>
                    <a:ext uri="{9D8B030D-6E8A-4147-A177-3AD203B41FA5}">
                      <a16:colId xmlns:a16="http://schemas.microsoft.com/office/drawing/2014/main" val="960292871"/>
                    </a:ext>
                  </a:extLst>
                </a:gridCol>
              </a:tblGrid>
              <a:tr h="370840">
                <a:tc>
                  <a:txBody>
                    <a:bodyPr/>
                    <a:lstStyle/>
                    <a:p>
                      <a:r>
                        <a:rPr lang="en-US" dirty="0"/>
                        <a:t>Verifier</a:t>
                      </a:r>
                    </a:p>
                  </a:txBody>
                  <a:tcPr/>
                </a:tc>
                <a:tc>
                  <a:txBody>
                    <a:bodyPr/>
                    <a:lstStyle/>
                    <a:p>
                      <a:r>
                        <a:rPr lang="en-US" dirty="0"/>
                        <a:t>Heuristic</a:t>
                      </a:r>
                    </a:p>
                  </a:txBody>
                  <a:tcPr/>
                </a:tc>
                <a:extLst>
                  <a:ext uri="{0D108BD9-81ED-4DB2-BD59-A6C34878D82A}">
                    <a16:rowId xmlns:a16="http://schemas.microsoft.com/office/drawing/2014/main" val="1881863298"/>
                  </a:ext>
                </a:extLst>
              </a:tr>
              <a:tr h="370840">
                <a:tc>
                  <a:txBody>
                    <a:bodyPr/>
                    <a:lstStyle/>
                    <a:p>
                      <a:r>
                        <a:rPr lang="en-US">
                          <a:hlinkClick r:id="rId2"/>
                        </a:rPr>
                        <a:t>Reluval</a:t>
                      </a:r>
                      <a:endParaRPr lang="en-US" dirty="0"/>
                    </a:p>
                  </a:txBody>
                  <a:tcPr/>
                </a:tc>
                <a:tc>
                  <a:txBody>
                    <a:bodyPr/>
                    <a:lstStyle/>
                    <a:p>
                      <a:r>
                        <a:rPr lang="en-US" dirty="0"/>
                        <a:t>Split the range of the input neurons that have higher influence on the network output first</a:t>
                      </a:r>
                    </a:p>
                  </a:txBody>
                  <a:tcPr/>
                </a:tc>
                <a:extLst>
                  <a:ext uri="{0D108BD9-81ED-4DB2-BD59-A6C34878D82A}">
                    <a16:rowId xmlns:a16="http://schemas.microsoft.com/office/drawing/2014/main" val="3390034878"/>
                  </a:ext>
                </a:extLst>
              </a:tr>
              <a:tr h="370840">
                <a:tc>
                  <a:txBody>
                    <a:bodyPr/>
                    <a:lstStyle/>
                    <a:p>
                      <a:r>
                        <a:rPr lang="en-US" dirty="0">
                          <a:hlinkClick r:id="rId3"/>
                        </a:rPr>
                        <a:t>Charon</a:t>
                      </a:r>
                      <a:endParaRPr lang="en-US" dirty="0"/>
                    </a:p>
                  </a:txBody>
                  <a:tcPr/>
                </a:tc>
                <a:tc>
                  <a:txBody>
                    <a:bodyPr/>
                    <a:lstStyle/>
                    <a:p>
                      <a:r>
                        <a:rPr lang="en-US" dirty="0"/>
                        <a:t>Training via Bayesian optimization to select whether to split the input neuron with the highest range or the one with the maximum impact on the output</a:t>
                      </a:r>
                    </a:p>
                  </a:txBody>
                  <a:tcPr/>
                </a:tc>
                <a:extLst>
                  <a:ext uri="{0D108BD9-81ED-4DB2-BD59-A6C34878D82A}">
                    <a16:rowId xmlns:a16="http://schemas.microsoft.com/office/drawing/2014/main" val="972561681"/>
                  </a:ext>
                </a:extLst>
              </a:tr>
              <a:tr h="370840">
                <a:tc>
                  <a:txBody>
                    <a:bodyPr/>
                    <a:lstStyle/>
                    <a:p>
                      <a:r>
                        <a:rPr lang="en-US" dirty="0">
                          <a:hlinkClick r:id="rId4"/>
                        </a:rPr>
                        <a:t>Venus</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Split the range of each input neuron independently, measure the fraction of neurons that are stable </a:t>
                      </a:r>
                      <a:r>
                        <a:rPr lang="en-US" dirty="0" err="1"/>
                        <a:t>wrt</a:t>
                      </a:r>
                      <a:r>
                        <a:rPr lang="en-US" dirty="0"/>
                        <a:t> the box analysis of the resulting sub-problems. Then select the input neuron for which the average ratio is maximized.  </a:t>
                      </a:r>
                    </a:p>
                  </a:txBody>
                  <a:tcPr/>
                </a:tc>
                <a:extLst>
                  <a:ext uri="{0D108BD9-81ED-4DB2-BD59-A6C34878D82A}">
                    <a16:rowId xmlns:a16="http://schemas.microsoft.com/office/drawing/2014/main" val="840064495"/>
                  </a:ext>
                </a:extLst>
              </a:tr>
            </a:tbl>
          </a:graphicData>
        </a:graphic>
      </p:graphicFrame>
      <p:sp>
        <p:nvSpPr>
          <p:cNvPr id="7" name="Rectangle 6">
            <a:extLst>
              <a:ext uri="{FF2B5EF4-FFF2-40B4-BE49-F238E27FC236}">
                <a16:creationId xmlns:a16="http://schemas.microsoft.com/office/drawing/2014/main" id="{6C79C9BE-798D-4CE3-8E87-D2646ED6C208}"/>
              </a:ext>
            </a:extLst>
          </p:cNvPr>
          <p:cNvSpPr/>
          <p:nvPr/>
        </p:nvSpPr>
        <p:spPr>
          <a:xfrm>
            <a:off x="0" y="6011702"/>
            <a:ext cx="12192000" cy="417674"/>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We can also split the range of intermediate neurons based on the same principles</a:t>
            </a:r>
          </a:p>
        </p:txBody>
      </p:sp>
      <p:sp>
        <p:nvSpPr>
          <p:cNvPr id="8" name="Slide Number Placeholder 7">
            <a:extLst>
              <a:ext uri="{FF2B5EF4-FFF2-40B4-BE49-F238E27FC236}">
                <a16:creationId xmlns:a16="http://schemas.microsoft.com/office/drawing/2014/main" id="{843CDC2D-D5A7-4AF6-B5AC-C4629D1046D3}"/>
              </a:ext>
            </a:extLst>
          </p:cNvPr>
          <p:cNvSpPr>
            <a:spLocks noGrp="1"/>
          </p:cNvSpPr>
          <p:nvPr>
            <p:ph type="sldNum" sz="quarter" idx="12"/>
          </p:nvPr>
        </p:nvSpPr>
        <p:spPr/>
        <p:txBody>
          <a:bodyPr/>
          <a:lstStyle/>
          <a:p>
            <a:fld id="{B04D6A16-2EE4-45F1-AA2B-446F928CC445}" type="slidenum">
              <a:rPr lang="en-US" smtClean="0"/>
              <a:t>8</a:t>
            </a:fld>
            <a:endParaRPr lang="en-US"/>
          </a:p>
        </p:txBody>
      </p:sp>
    </p:spTree>
    <p:extLst>
      <p:ext uri="{BB962C8B-B14F-4D97-AF65-F5344CB8AC3E}">
        <p14:creationId xmlns:p14="http://schemas.microsoft.com/office/powerpoint/2010/main" val="2868848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3351C-E572-4085-8F3E-6643EC66E6E5}"/>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B9709519-4307-4151-8405-0646B0FBE318}"/>
              </a:ext>
            </a:extLst>
          </p:cNvPr>
          <p:cNvSpPr/>
          <p:nvPr/>
        </p:nvSpPr>
        <p:spPr>
          <a:xfrm>
            <a:off x="0" y="2495550"/>
            <a:ext cx="12192000" cy="7048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Previously we showed how the Box analysis can be used to improve the scalability of MILP solvers. Using Zonotope or </a:t>
            </a:r>
            <a:r>
              <a:rPr lang="en-US" dirty="0" err="1">
                <a:solidFill>
                  <a:schemeClr val="tx1"/>
                </a:solidFill>
              </a:rPr>
              <a:t>DeepPoly</a:t>
            </a:r>
            <a:r>
              <a:rPr lang="en-US" dirty="0">
                <a:solidFill>
                  <a:schemeClr val="tx1"/>
                </a:solidFill>
              </a:rPr>
              <a:t> analysis results with MILP improves the scalability even further.</a:t>
            </a:r>
          </a:p>
        </p:txBody>
      </p:sp>
      <p:sp>
        <p:nvSpPr>
          <p:cNvPr id="5" name="Rectangle 4">
            <a:extLst>
              <a:ext uri="{FF2B5EF4-FFF2-40B4-BE49-F238E27FC236}">
                <a16:creationId xmlns:a16="http://schemas.microsoft.com/office/drawing/2014/main" id="{69AD15AA-CE62-40DE-BD40-84E137B09CD5}"/>
              </a:ext>
            </a:extLst>
          </p:cNvPr>
          <p:cNvSpPr/>
          <p:nvPr/>
        </p:nvSpPr>
        <p:spPr>
          <a:xfrm>
            <a:off x="0" y="4352132"/>
            <a:ext cx="12192000" cy="70485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Now we will see how the solver can be used for improving the precision of abstractions</a:t>
            </a:r>
          </a:p>
        </p:txBody>
      </p:sp>
      <p:sp>
        <p:nvSpPr>
          <p:cNvPr id="6" name="Slide Number Placeholder 5">
            <a:extLst>
              <a:ext uri="{FF2B5EF4-FFF2-40B4-BE49-F238E27FC236}">
                <a16:creationId xmlns:a16="http://schemas.microsoft.com/office/drawing/2014/main" id="{ED653439-C6A4-4656-8A0A-4305D07AE18B}"/>
              </a:ext>
            </a:extLst>
          </p:cNvPr>
          <p:cNvSpPr>
            <a:spLocks noGrp="1"/>
          </p:cNvSpPr>
          <p:nvPr>
            <p:ph type="sldNum" sz="quarter" idx="12"/>
          </p:nvPr>
        </p:nvSpPr>
        <p:spPr/>
        <p:txBody>
          <a:bodyPr/>
          <a:lstStyle/>
          <a:p>
            <a:fld id="{B04D6A16-2EE4-45F1-AA2B-446F928CC445}" type="slidenum">
              <a:rPr lang="en-US" smtClean="0"/>
              <a:t>9</a:t>
            </a:fld>
            <a:endParaRPr lang="en-US"/>
          </a:p>
        </p:txBody>
      </p:sp>
    </p:spTree>
    <p:extLst>
      <p:ext uri="{BB962C8B-B14F-4D97-AF65-F5344CB8AC3E}">
        <p14:creationId xmlns:p14="http://schemas.microsoft.com/office/powerpoint/2010/main" val="288356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EC812E41FEEC140A003B98F13684CF2" ma:contentTypeVersion="2" ma:contentTypeDescription="Create a new document." ma:contentTypeScope="" ma:versionID="46f8c5c3a03a229be54df5b092faad46">
  <xsd:schema xmlns:xsd="http://www.w3.org/2001/XMLSchema" xmlns:xs="http://www.w3.org/2001/XMLSchema" xmlns:p="http://schemas.microsoft.com/office/2006/metadata/properties" xmlns:ns3="09ef2799-cae5-42bc-b8b6-1c8fb236126d" targetNamespace="http://schemas.microsoft.com/office/2006/metadata/properties" ma:root="true" ma:fieldsID="f9283bda746004c1945ba9489c218116" ns3:_="">
    <xsd:import namespace="09ef2799-cae5-42bc-b8b6-1c8fb236126d"/>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ef2799-cae5-42bc-b8b6-1c8fb236126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ED9E15-B760-4779-ADB1-4F3F59A1CFD2}">
  <ds:schemaRefs>
    <ds:schemaRef ds:uri="http://schemas.microsoft.com/sharepoint/v3/contenttype/forms"/>
  </ds:schemaRefs>
</ds:datastoreItem>
</file>

<file path=customXml/itemProps2.xml><?xml version="1.0" encoding="utf-8"?>
<ds:datastoreItem xmlns:ds="http://schemas.openxmlformats.org/officeDocument/2006/customXml" ds:itemID="{2A0D9160-43A4-40BE-8969-D0DA6E32FE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9ef2799-cae5-42bc-b8b6-1c8fb23612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E18317C-764A-47EC-9C58-9EDDB8760A0D}">
  <ds:schemaRefs>
    <ds:schemaRef ds:uri="http://schemas.microsoft.com/office/2006/documentManagement/types"/>
    <ds:schemaRef ds:uri="http://schemas.microsoft.com/office/infopath/2007/PartnerControls"/>
    <ds:schemaRef ds:uri="http://purl.org/dc/dcmitype/"/>
    <ds:schemaRef ds:uri="http://schemas.openxmlformats.org/package/2006/metadata/core-properties"/>
    <ds:schemaRef ds:uri="http://www.w3.org/XML/1998/namespace"/>
    <ds:schemaRef ds:uri="http://purl.org/dc/elements/1.1/"/>
    <ds:schemaRef ds:uri="09ef2799-cae5-42bc-b8b6-1c8fb236126d"/>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0</TotalTime>
  <Words>2746</Words>
  <Application>Microsoft Office PowerPoint</Application>
  <PresentationFormat>Widescreen</PresentationFormat>
  <Paragraphs>502</Paragraphs>
  <Slides>34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Calibri Light</vt:lpstr>
      <vt:lpstr>Cambria</vt:lpstr>
      <vt:lpstr>Cambria Math</vt:lpstr>
      <vt:lpstr>DINPro</vt:lpstr>
      <vt:lpstr>DINPro-Bold</vt:lpstr>
      <vt:lpstr>Gill Sans MT</vt:lpstr>
      <vt:lpstr>Office Theme</vt:lpstr>
      <vt:lpstr> Logic and Artificial Intelligence</vt:lpstr>
      <vt:lpstr>Box fails in verifying robustness</vt:lpstr>
      <vt:lpstr>Improving the precision of box analysis with input refinement</vt:lpstr>
      <vt:lpstr>Split the range of x_1 and x_2</vt:lpstr>
      <vt:lpstr>Split the range of x_1 and x_2 </vt:lpstr>
      <vt:lpstr>Heuristics for splitting</vt:lpstr>
      <vt:lpstr>Heuristics for splitting</vt:lpstr>
      <vt:lpstr>Heuristics for splitting</vt:lpstr>
      <vt:lpstr>PowerPoint Presentation</vt:lpstr>
      <vt:lpstr>Verify that x_9≤3 for all inputs</vt:lpstr>
      <vt:lpstr>PowerPoint Presentation</vt:lpstr>
      <vt:lpstr>Abstraction refinement</vt:lpstr>
      <vt:lpstr>Abstract interpretation + MILP</vt:lpstr>
      <vt:lpstr>Which neurons to refine?</vt:lpstr>
      <vt:lpstr>A general recipe for designing optimal single neuron ReLU transformers </vt:lpstr>
      <vt:lpstr>Refining with Triangle based LP yields no benefit</vt:lpstr>
      <vt:lpstr>PowerPoint Presentation</vt:lpstr>
      <vt:lpstr>Best layerwise convex relaxation</vt:lpstr>
      <vt:lpstr>Issues with computing best layerwise convex relaxation</vt:lpstr>
      <vt:lpstr>k-ReLU relaxation</vt:lpstr>
      <vt:lpstr>k-ReLU framework</vt:lpstr>
      <vt:lpstr>Computing k-ReLu relaxation for larger k</vt:lpstr>
      <vt:lpstr>Instantiation for k-Poly verifier</vt:lpstr>
      <vt:lpstr>k-ReLU: consider constraints between x_3,x_4</vt:lpstr>
      <vt:lpstr>Compute convex hull of the 4 sets</vt:lpstr>
      <vt:lpstr>k-ReLU relaxation in x_5,x_6 plane </vt:lpstr>
      <vt:lpstr>Abstract interpretation + k-ReLU</vt:lpstr>
      <vt:lpstr>Network certification with ERAN</vt:lpstr>
      <vt:lpstr>Results on medium benchmarks (1000 test images)</vt:lpstr>
      <vt:lpstr>Results on large benchmarks (1000 test images)</vt:lpstr>
      <vt:lpstr>Results for autonomous driving</vt:lpstr>
      <vt:lpstr>Certification against geometric transformations </vt:lpstr>
      <vt:lpstr>Results on CIFAR10 networks (100 test images)</vt:lpstr>
      <vt:lpstr>Audio certification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Logic and Artificial Intelligence</dc:title>
  <dc:creator>Gagandeep Singh</dc:creator>
  <cp:lastModifiedBy>Gagandeep Singh</cp:lastModifiedBy>
  <cp:revision>2</cp:revision>
  <dcterms:created xsi:type="dcterms:W3CDTF">2021-09-21T23:32:46Z</dcterms:created>
  <dcterms:modified xsi:type="dcterms:W3CDTF">2021-09-27T17:42:28Z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0x010100BEC812E41FEEC140A003B98F13684CF2</vt:lpwstr>
  </property>
</Properties>
</file>