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</inkml:traceFormat>
        <inkml:channelProperties>
          <inkml:channelProperty channel="X" name="resolution" value="56.63717" units="1/cm"/>
          <inkml:channelProperty channel="Y" name="resolution" value="28.36565" units="1/cm"/>
        </inkml:channelProperties>
      </inkml:inkSource>
      <inkml:timestamp xml:id="ts0" timeString="2018-12-07T06:52:50.9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6687 14466,'0'0,"0"0,20 0,0 0,0 0,0 0,0 0,-1 0,1 0,0 0,0 0,0 0,19 0,-19 20,20 0,-20-1,0-19,19 0,-19 0,-20 0,40 0,-40 20,20-20,19 0,1 0,-20 20,20-20,-1 0,-19 20,20-20,0 0,-21 0,1 0,0 0,0 0,-20 0,20 0,-20 0,0 0,20 0,-20 0,19 0,1 0,-20 0,20 0,-20 0,40 0,-20 0,0-20,19 20,-19 0,0 0,0 0,0 0,-1 0,-19 0,20 0,0 0,0-20,-20 20,20-20,-20 1,20-1,0 20,-20 0,19-20,-19 0,20 20,0-20,-20 20,0-40,20 21,-20-1,20-20,-20 20,20 0,-1-19,-19 19,0 0,0 20,20-20,-20 0,0-19,0-1,20 0,-20 1,0-1,0 20,20-20,-20 1,0 19,0-20,0 0,0 1,0-1,0 20,0-19,0 19,0-20,0 0,0 1,0-21,0 20,0 40,0-39,0-1,0 40,0-20,0-19,0 39,-20-40,20 40,0-20,0 20,0-20,0 0,0 20,0-20,0 20,0-19,0-1,0 20,0 0,0-20</inkml:trace>
  <inkml:trace contextRef="#ctx0" brushRef="#br0" timeOffset="1">7362 13037,'0'0,"0"0,60 0,-21 0,1 0,19 0,-19 0,40 0,-21 20,1-20,39 0,-20 0,-19 0,19 0,-19 0,-1 0,-19 0,19 0,-19 0,20 20,-60-20,39 0,1 0,0 20,19-20,21 0,-21 19,1-19,39 0,-40 0,-19 0,0 0,-1 0,1 0,0 0,-20 0,0 20,19-20,-19 0,0 0,0 0,-20 0,20 0,-1 0,-19 0,20 0,0 0,0 0,-20 0,0 0,0 0,0 0,0-39,0 39,0-40,-20 20,20 0,0-19,-20 39,0-20,20-20,0 40,-19-40,19 20,-20 1,20-21,0 20,0-20,0 1,-20 19,20 0,-20-20,20 40,0-19,0-21,0 20,0 0,0 20,-20-20,20 20,0 0,0-20,0 1,0 19,0-20,0 0,0 0,-20 20,20-20,0 20,0-20,0 1,0 19,-19-20,19 20,0-20,0 20,0 0,-20 0,20-20,0 0,0 20,-20 0,20-20,-20 20,0 0,20 0,-40 0,-39 0,39 0,-19 0,-1 0,1 0,19 0,0 0,1 0,-21 0,20 0,1-19,-1 19,0 0,1 0,-1 0,20 0,-19 0,-1 0,40 0,-20 0,0 0,0 0,20 0,-20 0,20 0,-19 0,-1 0,0 0,0 0,0 0,20 0,-20 0,20 0,-19 0,-21 0,20 0,-39 0,39 0,0 0,0 0,20 0,0 19,-40 21,40-20,-20 20,20-1,-19-39,19 20,0 40,-20-21,20 1,0-20,-20 20,0-21,20 1,0 0,-20 0,20 20,0-40,0 39,0-19,-20-20,20 40,0-40,0 20,-19-20,19 19,0 1,-20-20,20 20,0-20,0 20,0-20,-20 0,20 20,0 0,0-20,0 20,0-20,0 19,0 1,0-20,-20 0,20 20,0-20</inkml:trace>
  <inkml:trace contextRef="#ctx0" brushRef="#br0" timeOffset="2">8751 16530,'0'0,"0"0,0 0,0-40,0 20,0 0,0-19,0-21,0 20,0-19,0 19,0-39,0 39,0-19,0-1,0 0,0-19,0 20,0-21,0 1,0 39,0-19,-20-41,20 41,0 19,0-19,0 19,0-20,0 21,0-1,0 0,-20-19,20 19,0-19,0 19,0-20,0 21,0-1,-19 0,19 1,0-1,0 20,0 0,0-19,-20 19,20 0,0-20,0 20,0-19,0-1,0 0,0 20,0 1,0-41,0 20,0 40,0-39,0-1,0 40,0-20,0 20,0-20,0 0,0 1,-20-21,20 20,0 0,0 20,0-39,0 19,0 0,0 0,0 0,0 0,0-19,0 19,0 0,0 0,0-20,0 21,0-1,0-20,0 40,0-40,0 40,0-19,0-1,0 0,0-20,0 20,0 0,0 1,0-21,0 40,0-20,0 0,0 20,0-20,0 20,0-19,0 19,0-20,0 0,0 20,0-20,0 20,0 0,0-20,0 0,0 20,0-20,0 20,0-19,0 19</inkml:trace>
  <inkml:trace contextRef="#ctx0" brushRef="#br0" timeOffset="3">8692 12164,'19'-40,"-19"20,0 1,0-41,0 20,0 1,0-1,0-20,0 21,0-1,0-19,0-1,0 0,0 21,0-21,0 21,0 19,0-40,0 21,0 19,0-20,0-20,0 41,0-21,0 20,0-39,0 39,0-20,0 20,0-19,0-1,0 40,0-40,20 20,-20 0,0 1,0-1,0 20,0-20,0 0,0 0,0 20,0-20,0 1,0-21,0 20,0 0,0 20,0-20,0 0,0 1,0 19,0-20,0 20,20 0,-20 0,20 0,0 0,0 0,-1 0,1 0,20 0,20 0,-41 0,61 20,-21-20,1 19,-1-19,1 20,-1 0,1-20,-20 0,19 0,1 20,19 0,-19-20,-21 0,41 0,-21 20,-19-20,19 0,-19 0,20 0,-1 0,-19 0,19 0,-19 20,0-20,19 0,-39 0,40 0,-40 0,-1 0,41 0,-1 0,-39 0,0 0,20 0,19 0,1 0,-20 0,-1 0,1 0,19 0,-19 0,59 0,-59 0,20 0,-1 0,-19 0,19 0,-39 0,20 0,-40 0,40 0,-21 0,-19 0,40 0,-20 0,0 0,39 0,-19 0,0 0,-20 0,19 0,-19 0,-20 0,20 0,0 0,0 0,-20 0,19 0,1 0,0 0,-20 0,0 0,20 0,0 0,-20 0,20 0,-20 0,39 0,-39 0,20 0,-20 0,20 0,0 0,-20 0,20 0,-20 0,0-20,39 20,-39 0,20 0,0 0,0 0,-20 0,20 0</inkml:trace>
  <inkml:trace contextRef="#ctx0" brushRef="#br0" timeOffset="4">12204 10517,'0'0,"0"0,0 0,20 0,0 20,-20 0,39-1,-39 1,20-20,-20 0,0 0,20 0,0 0,-20 20,0-20,0 20,0-20,0 0,0 20,0 0,0-20,0 20,0-20,0 19,0 1,-20 0,20-20,-20 40,0-40,20 20,-20-20,20 19,0-19,-19 0</inkml:trace>
  <inkml:trace contextRef="#ctx0" brushRef="#br0" timeOffset="5">6826 12521,'0'-20,"0"20,20 0,20 0,-1 0,1 0,20 0,-21 0,1 0,0 0,-20 0,19 0,-19 0,0 0,-20 0,20 0,0 0,-20 0,19 0,1 0,-20 0,20 0,0 0,-20 0,20 0,0 0,0 0,-20 0,19 0,1 0,0 0,-20 0,20 20,0-20,0 0,-20 0,19 0,-19 0,20 0,-20 0,20 0,-20 0,20 0,-20 0,20 0,-20 0,40 0,-40-20,19 20,-19 0,20 0,-20 0</inkml:trace>
  <inkml:trace contextRef="#ctx0" brushRef="#br0" timeOffset="6">10120 9743,'0'-20,"0"20,0 0,20 0,-20 0,40 0,0 0,-21 0,21 0,20 0,-1 0,21 20,-21-20,1 0,-1 0,-19 0,19 20,-19-20,20 0,-41 0,21 0,-20 0,20 0,-21 0,1 0,40 0,-21 0,1 0,0 0,0 0,19 0,1 0,-21 0,1 0,0 0,-20 0,19 0,-19 0,20 20,19-20,-39 0,20 0,-20 0,0 0,-1 0,21 0,-40 0,40 20,-20-20,-1 0,1 0,0 0,0 0,0 0,0 0,-1 0,21 0,-40 0,20 0,0 0,0 0,0 0,-20 0,19 0,1 0,-20 0,0 0,-20 0,-39 0,-1 0,-19 0,-60 0,0 0,40 0,-20 0,-20 0,60 0,-41 0,61 0,-1-20,21 20,-21 0,40 0,-19 0,-1 0,0 0,20 0,-39 0,39 0,-20 0,1 0,-1 0,40 0,-40 0,21 0,19 39,-20-39,0 0,20 0,-40 0,40 0,-40 0,21 0,19 0,-40 0,40 0,-20 0,0 0,0 0,1 0,19 0,-20 0,0 0,20 0,-20 0,0 0,0 0,20 0,-20 0,20 0,-19 0,-1 0,20 0,-20 0,20 0,-20 0,20 0,-20 0,0 0,1 0,-1 0,0 0,20 0,-20 0,20 0</inkml:trace>
  <inkml:trace contextRef="#ctx0" brushRef="#br0" timeOffset="7">9942 8791,'0'0,"0"19,0 1,0 0,0 20,0-1,20 21,-20-20,0 19,0-19,0 0,0-1,0 1,0 0,0-21,0 21,0-20,0 20,0-1,0-19,0-20,0 40,0-20,0 0,0-1,0 1,0 0,0 20,0-20,0 0,0-1,0 21,0-20,0-20,0 20,0 0,0-1,0-19,0 20,0 0,0 0,0-20,0 20,0 0,0-1,0 1,0-20,0 20,0 0,0 0,0-20,0 20,0 0,0-20,0 19,0-19,0 20,0 0,0-20,0 0,19 0,-19 20,0-20,0 20,0-20,0 20,20-1,-20-19,0 20,0-20,0 20,0-20,20 0,0-20,0 0,-20 20,20-19,19-1,1 0,-20 0,0 20,-20-20,20 0,-1 20,-19-19,0 19,20 0,-20-20,0 20,20-20,0 20,-20 0,20 0,-20 0,20 0,-20 0,0 0,0-20,0 0,0 0,0-19,0 39,0-20,0-20,0 0,0 21,0 19,0-20,0-40,0 40,0-19,0 19,0-20,0 0,0 21,0-1,0-20,0 0,0 21,0-1,0 0,0 0,0 0,0 0,0 20,0-20,0 20,0-19,0 19,0-20,0 0,0 20,0-20,0 20,0-20,0 0,0 20,0-19,0 19,0-20,0 20,0-20,0 0,0 20,0-20,0 20,0-20,0 20,0-20,-20 1,0-1,20 0,0 20,-20 0,20 0,0 0,0-20,-20 20,0 0,20 0,-19 0,19-20,-20 20,20 0,-20 0,20-20,-20 20,20-19,0 19,-20 0,20 0,-20 0,20-20,-20 20,20 0,0 0,-19 0,19 0,-20 0,20-20,0 0,-20 20,20-20,-20 20,20-20</inkml:trace>
  <inkml:trace contextRef="#ctx0" brushRef="#br0" timeOffset="8">9426 9029,'0'0,"0"0,20 0,-20 0,19 0,1 0,-20 0,20 0,0 19,0-19,0 0,-20 20,20-20,-1 0,1 0,-20 0,20 0,0 0,0-20,0 20,-1 0,21 0,-40 0,60 0,-41 0,-19 0,20 0,20 0,-40 0,40 0,-40 0,0 0,20 0,-1 0,1 0</inkml:trace>
  <inkml:trace contextRef="#ctx0" brushRef="#br0" timeOffset="9">8156 8711,'0'0,"0"40,0-40,0 40,0-40,0 19,0 21,0-20,20 0,-20 0,0-1,0 1,0-20,0 20,0-20</inkml:trace>
  <inkml:trace contextRef="#ctx0" brushRef="#br0" timeOffset="10">8354 8751,'20'0,"-20"0,20 40,-20-1,0 1,0 0,0-21,0 21,0-40,0 40,0-20,0-20,0 19,0-19,20-19</inkml:trace>
  <inkml:trace contextRef="#ctx0" brushRef="#br0" timeOffset="11">8553 8771,'0'0,"0"0,19 20,-19-1,0 1,0 20,0 0,0-1,0-19,0 0,0 0,0 0,0-20,0 0,0 19,0-19</inkml:trace>
  <inkml:trace contextRef="#ctx0" brushRef="#br0" timeOffset="12">8672 8771,'0'0,"0"20,0-1,0 21,0-20,0 20,0-1,0-19,0 0,0 0,0-20,0 20,0-1,0-19,20 0,-20 20,0-20,0 20,19-20,1 0,-20 20</inkml:trace>
  <inkml:trace contextRef="#ctx0" brushRef="#br0" timeOffset="13">8950 8751,'0'0,"0"20,0 19,0 41,0-21,0-19,0-20,0 19,0 1,0-20,0 0,0-20,0 20,0-20,0 0,0 0</inkml:trace>
  <inkml:trace contextRef="#ctx0" brushRef="#br0" timeOffset="14">5775 1409,'0'0,"39"19,1 1,39 20,-19-40,-21 20,1-20,0 20,-40-20,20 20</inkml:trace>
  <inkml:trace contextRef="#ctx0" brushRef="#br0" timeOffset="15">6112 1786,'0'20,"0"-20,0 39,0-19,0 20,0-20,0 59,0-39,0 19,-20-59,20 40,0 19,-20-19,20 0,-20-20,0 19,20-19,-19-20,-1 0,20 0,-20 0,0-20,-39-39,-1 19,40-19,-19 39,19-40,20 21,-20-41,20 40,0 21,0-1,0 0</inkml:trace>
  <inkml:trace contextRef="#ctx0" brushRef="#br0" timeOffset="16">6707 1647,'0'0,"0"0,-39-20,39 20,-20 0,20 0,-20 0,20 0,0 0,-20 0,0 40,20-1,0 1,-40 0,21-20,19 19,0 21,0-40,0-1,0 21,0 0,0-20,0 0,0-1,19 1,-19-20,20 20,0-20,0 20,-20 0,0-20,20 0,-20 0,20-20,-20 0,20 0,19-19,-19 19,-20 20,0 0,0-40,0 20,0-39,0 39,0 0,0-20,0 20,20 1,-20 19,20 0,-20 39,20-19,-1 20,-19-1,40 1,-20 20,-20-60,40 39,-21 1,1-20,-20 0,20-20,-20 0,0-20,0 0,0-39,0 39</inkml:trace>
  <inkml:trace contextRef="#ctx0" brushRef="#br0" timeOffset="17">7501 2222,'40'0,"-21"-20,21-59,-20 59,40-19,-60-21,59 60,-19-60,-40 1,0-20,20 39,-20-20,0 1,0-1,0-19,0-1,0 1,0 20,0 19,0 0,0 20,0 1,-20-1,20 20,0-20,0 20,0 0,-20 40,20-1,-40 41,20-41,20 21,-19-1,-1 1,0-1,0 21,20-1,0-19,0-1,0 21,0-61,20 1,0 40,-20-20,20-40,-1 39,-19-39,20 20,0 0,-20-20,20 20,0-20,19 0,-19 39,0-39,0 0,0 0,-20 0,0 0,20 0,0 20,-20-20,19 0,-19 0,20 0,-20 0</inkml:trace>
  <inkml:trace contextRef="#ctx0" brushRef="#br0" timeOffset="18">6747 2837,'0'0,"0"20,0 20,0 0,0 19,0-19,0 19,0-19,20 59,-20-79,20 20,-20 0,19 19,1-39,-20 0,0 19,20 1,0 0,0 19,0-19,-20-20,0 0,0 19,19-19,-19 0,20 20,-20 19,20-39,0 0,0 0,20 19,-21 1,1-20,0 20,0-40,20 39,-40-39,39 40,-39-40,40 20,0-20,-40 0,59 40,1-21,19 1,0-20,-19 0,39 20,-39-20,39 20,-39-20,-1 20,20 0,-19 0,39-20,-39 19,-1-19,1 0,-1 0,1 20,-1 0,-19 0,0-20,-1 0,21 40,-20-21,-21-19,21 0,-20 40,0-40,39 20,1-20,-40 0,19 20,1 0,-20-20,0 0,39 20,-59-20,20 0,0 0,0 19,-20-19,0 0,0 20,20 20,0-20,-20 19,39-19,-19 40,0-21,20 1,-21 0,-19 19,20-39,0 20,-20 19,40-19,-20 0,-20-1,20 21,-1 39,1-79,-40 20,20 19,0 1,0-20,0-1,0 21,0-1,20 1,-20-1,0 1,0 19,0-19,0-21,0 21,0 0,0 19,0 0,0-39,0 39,0-19,0-1,0-19,0 20,20 19,-20-19,0-21,0 41,0-21,20-19,-20 19,0 1,0 19,0-19,0-40,20 39,-20-39,0 20,20-1,-20 1,0 0,19-1,1-19,-20 20,0-20,0 19,20-19,0 20,-20-40,20 20,0-20,-1 40,-19-40,40 39,-40-19,20-20,0 20,-20-20,0 20,20 0,-20-1,39 1,-19 0,-20 0,20 0,-20-20,20 20,0-20,-20 20,0-20,0 19,20-19,-20 20,0 0,0-20,0 20,0-20,0 40,19-40,-19 0,0 19,0 1,0 0,0 0,0 0,0 0,0 0,20-20,-20 19,0 1,0-20,0 0,0 20,0-20,0 40,0-40,0 20,0 19,0-39,0 20,0 0,0 20,0-40,20 0,-20 19,0-19,0 20,0-20,0 0,0 20</inkml:trace>
  <inkml:trace contextRef="#ctx0" brushRef="#br0" timeOffset="19">8136 4425,'-20'0,"20"20,0 19,0 1,-20 20,20 39,0-40,-39 1,19-1,20 1,0 0,0-1,-20 1,20-21,-20 1,20 0,-20-1,-19 41,39-60,-20 19,0 1,20-20,-20 39,-20-39,40 0,-20 0,1 0,19 0,-20-1,20 1,-40-20,0 0,1 0,-1 20,0-20,-19 60,19-21,0-39,-19 40,19-20,-19 0,-1 39,20-39,1 20,-21-20,21 19,-21-19,20 40,-59 19,0-59,20 79,-21-20,21 1,39 19,-59-20,20-19,19 79,-19-20,19-40,-19 60,-20 20,59-60,-79 80,59-60,-79-20,80 20,-20 40,19-20,0-40,41-20,-21 21,20 19,0-60,-19 40,19-19,20-1,-40 0,40-19,0 39,0 20,-20-19,20 19,-20-40,20 40,-20-59,20-1,0 40,0-39,0 19,0 1,0-21,0 20,0-19,0 0,0-1,0-19,0-1,0 21,0-20,0 19,20-19,0 19,-20 1,20 0,-20-41,0 21,0 0,20-1,0 1,0-20,-20-20,0 99,39-79,-39 0,40 39,0-19,-21-20,1 20,20 19,-20-19,-20-20,20 19,0-19,-1 0,-19 20,20-20,0 19,-20-39,40 20,-40-20,20 20,-1 20,1-21,0 1,20 20,-20-40,-20 20,39 0,-19-20,-20 39,40-39,-20 20,19 0,-19 0,0 0,0-20,0 20,0-1,-1 1,21 20,-20-40,20 20,-21 0,1-20,0 20,0-20,0 0,-20 19,40-19,-1 20,-39-20,40 20,0-20,-21 20,21 0,-40-20,40 20,-40-20,20 0,-20 0,20 0,19 0,-39 0,40 0,-20 0,0 19,-1-19,-19 0,40 0,-40 0,20 0,0 0,0 0,-20 0,20 0,-20 0,19 0,1 20,-20-20,20 0,-20 0,0 20,20-20,-20 0,20 20,0-20,-20 0,19 0,-19 0,40 0</inkml:trace>
  <inkml:trace contextRef="#ctx0" brushRef="#br0" timeOffset="20">8116 12521,'0'0,"-20"20,0-20,20 20,0-20,-19 20,19-20,0 20,0-20,0 19,0 1,0-20,0 20,0-20,19 20,1 0,-20-20,20 0,-20 20,0-20,20 0,-20 0,0 0,0-20,20 0,-20 20,20 0,-20-20,0 20,0-20,0 0,0 20,0 0,-20 0,20-19,0 19,-20 0,20 0,0 0,0-20,-20 20,20-20,0 20</inkml:trace>
  <inkml:trace contextRef="#ctx0" brushRef="#br0" timeOffset="21">9009 12422,'0'0,"0"0,0 40,0-21,0 41,20-40,-20 0,0 19,0 1,0-20,0 0,0 19,0-19,20 0,-20 0,0 0,0-20,0 0</inkml:trace>
  <inkml:trace contextRef="#ctx0" brushRef="#br0" timeOffset="22">8156 12402,'0'20,"-20"0,20 19,0 21,0 0,0-41,-20 21,20 0,-20 19,20-39,0 0,0 0,0-20,0-20,0-20,0 1,0-21,0 20,0 1,0 19,-20-40,20 40,0 20,0-39,0 19,0 0,0-20,0 40,0-19,0 19,0-20</inkml:trace>
  <inkml:trace contextRef="#ctx0" brushRef="#br0" timeOffset="23">8950 12481,'0'0,"0"-19,0 19,0-20,0 20,-20 0,20-20,0 20,-20 0,20 0,0 0,0 40,0-40,0 19,0 1,-20 20,0-20,20 20,0-21,0 1,0 0,0-20,0 20,0 0,0 0,0-20,20 19,0 1,-20-20,20 0,-20 0,20 0,-20 0,0 20,19-20,1 0,-20 0,20 0,-20 0,20 0,-20 0,0 0,0 0,0-20,0 0,0 20,0-19,0 19,0-20</inkml:trace>
  <inkml:trace contextRef="#ctx0" brushRef="#br0" timeOffset="24">10100 9088,'20'0,"-20"0,0 20,20 0,-20 0,0 0,0 19,0-39,0 40,0-40,0 40,0-40,0 19,0-19,0 20</inkml:trace>
  <inkml:trace contextRef="#ctx0" brushRef="#br0" timeOffset="25">10180 9485,'0'0,"0"40,0-20,-40-20,40 0,-20 19,20-19,-39 0,39 0,-20 20,20 0,-20 0,20-20,-20 20,20-20,0 20,0 0,0-1,0-19,0 20,0 0,0 0,0-20,20 20,-20 0,0-20,20 19,0-19,-1 20,-19 0,20-20,-20 0,20 0,0 0,-20 0,20 0,-20 0,20 0,0 0,-20 0,19-20,-19 20,0 0,20-20,0 1,-20-1,0 0,0 20,0 0,0-20,0 0,0 20,20-20,-20 20,0-19,0-1,0 20,0-20,0 0,-20 20,20-20,-20 20,20-20,-20 20,20 0,-19 0,19-20,-20 20,20 0,-20 0</inkml:trace>
  <inkml:trace contextRef="#ctx0" brushRef="#br1" timeOffset="26">8116 9326,'0'0,"0"0,40 0,-40 0,39 0,1 0,-20 0,0 0,20 0,-21 0,21 0,0 0,-1 0,1 0,0 0,-20 0,19 0,1 0,0 0,-1 0,1 0,0 0,-1 0,-39 20,40-20,0 20,-20-20,0 0,39 0,-39 0,0 0,0 0,-20 0,19 0,1 0,-20 0</inkml:trace>
  <inkml:trace contextRef="#ctx0" brushRef="#br1" timeOffset="27">8176 9247,'0'0,"19"0,1 0,0 0,-20 0,20 0,0 0,0 0,0 0,-1 0,21 0,-40 0,40 0,-1 0,1 0,-20 0,0 0,19 0,-19 0,0 0,20 0,19 20,-19-20,0 0,-20 0,39 0,-59 0,20 0,-20 0,20 0,0 0,-20 0,20 0,-20 0,19 0,-19 0,20 0,0 0,-20 0,0 0,20 0,-20 0,0 0,20 0,-20 0,20 0,-1 0,-19 20,20-20,-20 0,20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8-12-07T07:11:08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6D9F0"/>
    </inkml:brush>
  </inkml:definitions>
  <inkml:trace contextRef="#ctx0" brushRef="#br0">853 4425,'0'0,"0"0,0 20,0 19,0 1,0 0,0-40,0 40,0 39,0-59,0 39,0-39,0 20,0-1,0 1,0-20,0 0,0 20,0-21,0 21,0 0,0-20,0-1,0 1,0 0,0 0,0 0,0-20,0 20,0-1,0-19,0 20,0-20,0 0,0 0,20 0,0 20,-20-20,20 0,19 0,1 0,-20 0,20 0,79 0,-40 0,1 0,39 0,-20 0,20 0,-20 0,20 0,0 0,-20 0,20 0,-19 0,-21 0,40 0,-59 0,-1 0,21 0,-21 0,40 0,-19 0,-21 0,21 0,-1 0,0 0,-19 0,19 0,1 20,19-20,20 0,20 0,-60 0,20 0,40 0,0 0,-40 0,1 0,19-20,-20 20,40 0,-20 0,20 0,-60 0,1 0,-1 0,0 0,-19 0,-20 0,-1 0,1 0,0 0,19 0,-19 0,0 0,-1 0,1 0,19 0,1 0,-20 0,19 0,-39 0,0 0,20 0,-21 0,1 0,0 0,0 0,-20 0,20 0,-20 0,39 0,-39 0,20 0,-20 0,40 0,-20 0,0 0,-20 0,20 0,-1 0,1 0,0 0,-20 0,40 0,-20 0,-1 0,21 0,-40 0,40 0,-20 0,0 0,-1 0,1 0,0 0,0 0,0 0,0 0,-20 0,19 0,-19 0,20 0,-20 0,20 0,0 0,-20 0,20 0,-20 0,20 0,-1 0,-19 0,20 0,0 0,0 0,20 0,-20 0,-1 0,-19 0,0 0,0-20,0 0,0 1,0-21,0 40,0-40,0 1,0-21,0 20,0 1,0-1,0 0,0 1,0-21,0 40,-19-19,19-21,-20 20,20 21,0-21,0 20,0 20,0-40,0 40,0-20,0 20,0-19,0-1,0 20,-40-20,40 20,-40 0,20 0,-39 0,-40 0,-20 0,19 0,-58 0,-21 0,20 0,20 0,-39 0,19 0,20 0,-39 0,19 0,20 0,0-20,40 20,-20 0,39 0,-39 0,20 0,0 0,0 0,-20 0,19 0,1 0,0 0,20 0,-21 0,21 0,0 0,-21 0,21 0,0 0,19 0,-19 0,-1 0,21 0,-40 0,19 0,21 0,19 0,-20 0,21 0,-21 0,1 0,19 0,0 0,20 0,-39 0,19 0,-39 0,19 0,21 0,19 0,-40 0,40 0,-19 0,19 0,-20 0,1 0,19 0,-40 0,40 0,-19 0,-1 0,20 0,0 0,0 0,1 0,-1 0,20 0,-40 0,40 0,-20 0,0 0,1 0,19 0,-20 0,-20 0,20-20,0 20,0 0,1 0,-1 0,-20 0,40 0,-20 0,0 0</inkml:trace>
  <inkml:trace contextRef="#ctx0" brushRef="#br0" timeOffset="1">1528 4405,'0'20,"0"0,0-20,0 39,0-19,0 0,0 20,0-20,0 19,20 1,-20-20,0 0,0 19,0-39,0 40,0-20,0 20,0-40,0 19,0 21,0-40,0 20,0 0,0 0,0-20,0 20,0-1,0-19,0 20,0-20,0 20,0-20,0 0,0 20,0 0,0-20,0 20,0-20,0 19,0-19,0 20,0 0,0-20</inkml:trace>
  <inkml:trace contextRef="#ctx0" brushRef="#br0" timeOffset="2">2421 4465,'0'0,"0"19,0-19,0 40,0-20,0 0,0 20,0 19,0-39,0 0,0 19,0-39,0 20,0 20,0-40,0 40,0-40,0 19,0 1,0 0,0 0,0-20,0 40,0-40,0 20,0-1,0 1,0-20,0 20,0-20,0 20,0-20,0 20,0 0,0-20,0 19,0-19,0 0,0 20,0 0,0-20,0 20</inkml:trace>
  <inkml:trace contextRef="#ctx0" brushRef="#br0" timeOffset="3">3294 4445,'0'0,"0"39,0-19,0 0,0 0,0 0,0 20,0-21,0 21,0 0,0-1,0 1,0-20,0 20,20-40,-20 19,0-19,0 40,0-20,0 0,0 0,0 0,0-1,0 1,0 0,0-20,0 20,0-20,0 20,0-20,0 20,0-1,0-19,20 20,-20-20,0 20,0 0,0-20,0 20,0-20,0 20,0-20</inkml:trace>
  <inkml:trace contextRef="#ctx0" brushRef="#br0" timeOffset="4">4128 4405,'0'0,"0"20,19 0,-19 0,20 19,-20-19,40 60,-40-61,40 1,-40 20,0-20,0-20,0 20,0-1,0 1,0 20,19-20,-19 0,0-1,0-19,0 20,0 0,20 0,-20 20,0-40,0 20,0-1,0-19,0 0,0 20,0-20,20 0,-20 20,0-20,0 20,0 0</inkml:trace>
  <inkml:trace contextRef="#ctx0" brushRef="#br0" timeOffset="5">5398 4504,'0'0,"0"0,0 20,0 20,0 0,0-1,0 1,0 19,0 1,0-20,0-21,0 1,0 40,0-40,0 19,0-19,0 0,0 0,0 20,0-21,0 1,0 0,0 0,0 0,0 0,0-1,0 1,0-20,0 20</inkml:trace>
  <inkml:trace contextRef="#ctx0" brushRef="#br0" timeOffset="6">6171 4643</inkml:trace>
  <inkml:trace contextRef="#ctx0" brushRef="#br0" timeOffset="7">6171 4643,'0'-20,"0"20,0 0,0 0,0-19,-19 19,-1 0,20-20,0 20,-20 20,20-20,0 0,0 0,0 19,0 1,0 0,0 0,0 20,0-40,0 39,0-39,0 20,0 0,0 0,0 0,0-1,20 1,-20-20,0 20,20 0,-20-20,0 20,0 0,19 0,-19-20,0 19,0-19,0 0,0 0,0 20,-19-20,-1 0,20 0,-20 0,20 0,-40 0,40 0,0-20</inkml:trace>
  <inkml:trace contextRef="#ctx0" brushRef="#br0" timeOffset="8">5953 4881,'0'0,"20"0,-20 0,20 0,0 0,19 0,-19 0,-20 0,40 0,-20 0,0 0,-20 0,19 0,1 0,-20 0,0 0,20 0,-20 0</inkml:trace>
  <inkml:trace contextRef="#ctx0" brushRef="#br0" timeOffset="9">1072 4742,'-20'0,"0"0,20 20,0-20,-20 0,20 0,0 20,0-20,0 20,0-20,0 20,0 0,0-20,0 19,0-19,0 20,20-20,-20 0,20 0,0 0,-20 0,19 0,-19-20,0 20,0 0,0-19,0-1,0 20,0-20,0 20,0-20,0 20,0 0</inkml:trace>
  <inkml:trace contextRef="#ctx0" brushRef="#br0" timeOffset="10">1171 4683,'20'0,"-20"20,0 0,0-1,0 21,19-20,-19 0,20 39,-20-39,0 20,0 0,0-1,0-19,0 0,0 0,0 0,0-1,0-19,0 0,0-19,0-1,0-20,0 20,0-19,0-1,0 0,0 0,0 1,0-1,0 20,0 0,0 1,0 19,0 0,0-20,0 0,0 20,20 0,-20 0,0-20,20 20,0 0,-20 0,20 0,-20 0,20 0,-1 0,-19 0,20 0,-20 0,0 0,20 0,-20 0,0 0,20 20,-20 0,0 0,0-1,0 1,0-20,0 20,-20-20,20 20,-40 0,40-20,-19 39,19-39,-20 20,0-20,0 0,0 0,20 20,0-20,-20 0,20 0</inkml:trace>
  <inkml:trace contextRef="#ctx0" brushRef="#br0" timeOffset="11">1667 3730,'40'0,"-40"40,0-20,19 0,1 39,-20-59,0 20,20 0,-20 0,0 0,0-20,0 19,0 1,0-20,0 0,0 0,0 0,0-20,0 20,0-19,0 19,0-20,0 0,0 20,0-20,0 20,0 0,0-20,0 20,-20-39,20 39,0-20,0 20,0 0,0-20,0 0,0 20,0-20,20 0,-20 1,0 19,0 0,0-20,20 20,0 0,-20 0</inkml:trace>
  <inkml:trace contextRef="#ctx0" brushRef="#br0" timeOffset="12">2044 3730,'0'0,"-20"0,0 0,-19 0,39 20,0-20,-20 0,20 20,0 0,0-20,0 20,0-20,0 0,0 39,20-39,-20 0,19 0,1 20,0-20,-20 20,20-20,0 20,0-20,-20 0,0 20,0 0,0-20,0 19,0-19,0 0,-20 0,20 20,0-20,-20 20,20-20,-20 0,0 0,20 0,-20 0,20 0,0-20</inkml:trace>
  <inkml:trace contextRef="#ctx0" brushRef="#br0" timeOffset="13">2520 3691,'20'0,"0"0,-20 0,20 20,0-1,-20-19,19 40,-19-40,0 20,0 0,40 0,-40-1,0 1,0 0,0-20,0 20,0 0,0 0,20-20,-20 19,0-19,0-19,0-21,20 20,-20 0,0 0,20 1,-1 19,-19-20,0 0,20 20,-20-20,0 20,20 0,-20 0,0-20,20 20,-20 0</inkml:trace>
  <inkml:trace contextRef="#ctx0" brushRef="#br0" timeOffset="14">2838 3889,'0'20,"0"-20,0 20,0-20,0 39,0-39,0 20,0 0,0 0,20-20,-20 20,19-20,-19 0,0 0,20 0,-20 0,0 0,20 0,-20 0,20 0,0 0,-20 0,0 0,20 0,-20 0,19 0,-19 0,0 0</inkml:trace>
  <inkml:trace contextRef="#ctx0" brushRef="#br0" timeOffset="15">2858 3988,'19'0,"1"0,0 0,20 0,-20 0,-20 0,19 0,1 0,-20 0</inkml:trace>
  <inkml:trace contextRef="#ctx0" brushRef="#br0" timeOffset="16">3274 3750,'0'0,"20"20,-20-20,20 40,0-20,-20-1,20 21,-1 0,-19-20,0 39,20-59,-20 20,20 20,-20-40,0 20,0-1,0-19,0 0,0 0,0-19,0-1,0 0,0 20,0-20,0 20,0-40,20 40,-20 0,0-20,40 20,-40 0,0 0,19 0,-19 0,0-19,20 19,-20 0,20 0,0 0</inkml:trace>
  <inkml:trace contextRef="#ctx0" brushRef="#br0" timeOffset="17">3334 3889,'20'-20,"-20"0,19 20,-19 0,20 0,-20 0,20 0,-20 0,40-19,-40 19,20 0,-1 0</inkml:trace>
  <inkml:trace contextRef="#ctx0" brushRef="#br0" timeOffset="18">3731 3909,'-20'0,"0"0,20 0,-20 0,20 0,-20 0,0 20,20-20,0 20,0-1,0-19,0 40,0-40,0 20,0 0,0 0,0 0,20-1,0-19,0 20,-20-20,20 0,-20 0,0 0,20 0,-20 0,19-39,-19-1,40 40,-40-20,0 0,0-59,0 59,0-20,0 1,0-1,0 0,0 20,0 1,0-1,0 0,0 0,0 20,0 0,0 0,0 60,0-21,0 21,0-1,0-19,0 0,20-1,-20-19,20 0,-20 0,20 0,0-20</inkml:trace>
  <inkml:trace contextRef="#ctx0" brushRef="#br0" timeOffset="19">2004 4723,'0'0,"0"0,0 0,0 19,0 1,0 40,0-40,0 19,0 1,0 0,0-20,0-1,0 1,0 0,0 0</inkml:trace>
  <inkml:trace contextRef="#ctx0" brushRef="#br0" timeOffset="20">2838 4822,'0'-20,"0"20,0 0,0 0,0-20,0 20,0-20,0 20,20 0,-20 0,0-20,19 20,1 0,-20 0,20 0,-20 0,0 20,20-20,-20 0,0 20,0-20,0 20,20 0,-20 0,0-20,0 19,0 1,0-20,0 0,0 20,0-20,0 20,0 0,0-20,0 20,0-20,0 20,0-20,0 19,0-19,0 20,-20-20,20 0,0 0,0 0,0 0,20 0,-20 0,20 0,-20 0,19 0,-19-20,0 20,20 0</inkml:trace>
  <inkml:trace contextRef="#ctx0" brushRef="#br0" timeOffset="21">3711 4822,'0'0,"0"0,0 0,20 0,-20 0,39 0,-19 0,0 0,-20 0,20 20,-20-1,0-19,20 0,-20 0,0 20,0-20,-20 20,20 0,-20-20,20 0,-20 20,20-20,0 0,40 0,-20 0,19 20,-39 0,20-20,0 0,-20 0,20 19,0-19,-20 0,0 20,0-20,-20 40,20-20,-20-20,20 20,-20-20,0 19,20 1,0-20,-19 0,19 0,0 0,0 0</inkml:trace>
  <inkml:trace contextRef="#ctx0" brushRef="#br0" timeOffset="22">6608 4643,'20'0,"-20"0,0 0,0 40,0-20,0 0,0-1,0 1,0 0,0 0,0 0,0 0,0-20,0 39,0-19,0 0,0 0,0-20,0 20,0 0,0-20,0 19,0-19,0 20,0 0,0-20,0 20,0-20,0 20,20-20,-20 0,0 20</inkml:trace>
  <inkml:trace contextRef="#ctx0" brushRef="#br0" timeOffset="23">6509 4842,'0'-20,"0"20,0 0,20 0,-20 0,19 0,1 0,0 0,0 0,-20 0,40 20,-40-20,20 0,-20 0,19 0,1 0,-20 0,20 0,-20 0,20 0,-20 0</inkml:trace>
  <inkml:trace contextRef="#ctx0" brushRef="#br0" timeOffset="24">6032 3274,'0'0,"0"0,0 0,0 0,0 20,0 0,0 0,0-1,0-19,0 40,0-20,0 0,0 19,0-19,0 0,0 0,0 0,0 19,20-19,-20 0,0 0,20 0,-20 0,0 0,0-20,0 19,0-19,0 0,0 0,0-19,0-21,20 0,-20 20,0 0,20-19,-20 39,0-20,20 20,-20-20,0 20,20 0,-20 0,0-20,39 20,-39-20,20 1,0 19,-20 0,20-20,-20 20,20 0,-20 0,19 0,1 0</inkml:trace>
  <inkml:trace contextRef="#ctx0" brushRef="#br0" timeOffset="25">6429 3314,'0'0,"20"-20,-20 20,20 0,-20 0,0 0,0 20,20-20,0 0,-20 0,20 20,-20-1,0 1,0-20,0 20,0 0,0-20,0 20,0 0,0-1,0-19,0 20,0 0,0 0,-20-20,0 0,20 0,20 0,-20 0,20 20,-20-20,19 0,-19 0,20 20,-20-1,20-19,-20 20,20-20,-20 20,0 0,0 0,0-20,0 20,0 0,0-1,0-19,0 20,0 0,-20-20,0 0,0 0,20 20,0-20,-19 0,-1 0,20 0,-20 0,20 0,-20 0,0 0,20 0</inkml:trace>
  <inkml:trace contextRef="#ctx0" brushRef="#br0" timeOffset="26">7005 3572,'20'0,"39"0,-39 0,20 0,-1 0,21 0,-1 0,-19 0,0-20,39 20,-39 0,19 0,-19 0,-40 0,40 0,-20 0,0 0,-20 0,0 0,19 0</inkml:trace>
  <inkml:trace contextRef="#ctx0" brushRef="#br0" timeOffset="27">7104 3373,'-20'0,"0"20,1 0,19-20,-20 20,20-20,-40 0,40 0,0 20,0-20,-20 0,20 19,0-19,0 20,0 0,0-20,0 20,0-20,0 0,0 20,0-20,0 0,0 20,0-1,20-19,0 20,0 0,-20-20,20 20,-1-20,-19 20,20-20,-20 20,20-20,0 0,-20 20,20-20,-20 0,20 19,-1-19,-19 0,20 0,0 0,20 0,-1 0</inkml:trace>
  <inkml:trace contextRef="#ctx0" brushRef="#br0" timeOffset="28">7957 3393,'0'0,"20"0,-20 20,0 20,20-21,0 21,-20-20,20 0,0 19,-20-39,0 20,0-20,0 20,0 0,0-20,0-20,0 0,19-19,-19 19,20-20,20 40,-40-20,20 0,0 20,-20 0,19-19,-19 19,20 0,-20-20,20 20,-20 0,20 0,-20-20,20 20,0 0</inkml:trace>
  <inkml:trace contextRef="#ctx0" brushRef="#br0" timeOffset="29">8453 3314,'20'0,"-20"20,0-1,0 1,0 20,0 0,20-1,-20-19,0 20,0-20,0-1,20-19,-20 40,0 0,0-40,20 20,-20-20,0 20,0-20,0 19,20 1,-20-20,19 20,-19-20,0 0,20 0,40 0</inkml:trace>
  <inkml:trace contextRef="#ctx0" brushRef="#br0" timeOffset="30">9069 3373,'0'0,"19"0,-19 0,0 20,0 20,20-1,20-19,-40 20,0-20,0 0,0-20,0 19,0-19,20 20,-20-20,0 20,0 0,0-20</inkml:trace>
  <inkml:trace contextRef="#ctx0" brushRef="#br0" timeOffset="31">9049 3472,'0'0,"0"0,20 0,-1 0,21 0,0 0,-20 0,0 0,19 0,-39 0,40 0,-40 0,20 0,-20 0,20 0,-20 0</inkml:trace>
  <inkml:trace contextRef="#ctx0" brushRef="#br0" timeOffset="32">9485 3314,'20'0,"0"39,0-39,0 40,0-20,-20 20,19-1,1-19,0 0,-20 20,0-40,0 19,0-19,0 20,0 0,0-20,20 0,-20 0,0 0,0-20,0-19,0 19,20 0,-20-20,20 20,-1 20,-19-19,20 19,0 0,-20 0,20 0,-20 0,20 0,0 0,-20 0,0-20</inkml:trace>
  <inkml:trace contextRef="#ctx0" brushRef="#br0" timeOffset="33">10041 3353,'40'-19,"-40"19,19 0,-19 0,20 0,0 0,-20 0,20 19,0-19,0 20,-20-20,20 20,-20-20,0 20,0 0,0-20,0 20,0-20,0 39,0-39,0 20,0 20,0-40,0 20,0-1,0 1,0-20,0 0,0 20,0-20,19 0,1 0</inkml:trace>
  <inkml:trace contextRef="#ctx0" brushRef="#br0" timeOffset="34">10239 3572,'0'19,"0"-19,0 0,20 20,-20-20,40 0,-40 0,20 0,19 0,-39 0,40 0,-20 0,0 20,-20-20,20 0,-20 0,0 0</inkml:trace>
  <inkml:trace contextRef="#ctx0" brushRef="#br0" timeOffset="35">10775 3373,'20'0,"-20"0,20 0,0 0,0 0,-1 0,1 0,-20 0,20 0,-20 0,0 20,0-20,0 20,0 0,0-20</inkml:trace>
  <inkml:trace contextRef="#ctx0" brushRef="#br0" timeOffset="36">10894 3611,'0'20,"20"-20,-20 20,0 0,0-20,0 20,0 0,0-1,-20 1,20-20,-20 40,20-40,0 20,-39 0,39-20,-20 0</inkml:trace>
  <inkml:trace contextRef="#ctx0" brushRef="#br0" timeOffset="37">14526 7401,'0'0,"0"20,0-20,0 40,0-20,0 0,0 19,0-19,0 20,19-20,-19 19,0-19,0 0,0 20,0-20,0-1,0 21,0-20,0 20,0-20,0-1,0 1,0 20,0 0,0-21,0 1,0 0,0 0,0 0,0 0,0 0,0 19,0-39,0 20,0 0,0 0,0 0,0-1,0 1,0 0,0-20,0 20,0 0,0 0,0-20,0 39,0-19,0 0,0 0,0 0,0 0,0-1,0 1,0 0,0 0,0 0,0 0,0-1,20 21,-20-40,0 20,0 0,0 0,0 19,0 1,0-40,0 40,0-20,0-1,0 21,0-20,0 20,0-21,0 21,0-20,0 20,0-1,0-19,0 0,0 20,0-1,0 1,0 0,0-20,0 0,0-1,0 21,0 0,0-1,0 1,0 0,0 19,0-39,0 0,0 20,0-1,0-19,0 20,0 0,0-1,0-19,0 0,0 20,0-20,0-1,0 41,0-40,0 19,0-19,0 20,0-40,0 20,0 19,0-19,0 0,-20 20,20-20,0 19,-19 1,19-40,0 20,0 20,0-40,0 0,0 39,0-39,0 20,0 0,0 0,0-20,0 20,0-20,0 20,0-1,19-19,1 0,-20 0,20 0,0 0,0 0,59 20,-39 0,19-20,1 0,-1 0,1 0,0 0,-1 0,-19 0,19 0,-19 0,0 0,19 0,-19 0,19 20,1-20,0 0,-1 0,-19 0,-1 0,1 0,0 20,-1-20,21 0,-40 0,20 20,19-20,-19 0,-20 0,-1 0,21 0,-20 0,0 0,0 0,-1 0,1 0,-20 0,40 0,-40 0,40 0,-20 0,19 0,-39 0,40 0,0 0,-21 0,1 0,0 0,0 0,0 0,20 0,-40 0,39 0,-19 0,0 0,0 0,-20 19,39 1,-39-20,20 0,0 0,0 0,-20 0,0 0,0-20,20 20,-20-19,0 19,0 0,0-40,0 40,0-20,0 0,0 0,20 1,-20-21,0 20,0-20,0 20,0 1,0-1,0-40,0 40,0-19,0 19,0-20,0 0,0 21,0-21,0 20,0-20,0 21,0-21,0 0,0 20,-20-19,20-1,0 0,0 1,0 19,0-40,0 40,0-19,0 19,0-20,0 20,0-19,0-1,0 20,-20-20,20 21,0-41,0 40,0 0,0-19,0 19,0 0,-20-20,20 1,0-1,0 20,0-39,0 39,0-20,0 20,0-20,0 21,0-1,0-20,0 20,0 0,0-19,0 19,0 0,0 0,20-19,-20 19,0 0,0-20,0 20,0 0,0-19,0-1,0 20,0-19,0-1,0 20,0 0,0-19,0 19,0 0,0-20,0 40,0-40,0 21,-20-21,20 40,0-40,0 1,0-1,0 20,0-20,0 1,0-1,0 20,0 0,0-19,0 19,0-20,0 20,0-20,0 21,0-1,0-20,0 20,0 0,0-19,0-1,0 40,0-40,0 21,0-1,0 0,0 20,0-40,0 40,0-20,-20 20,20-39,0 39,0-20,0 20,0 0,0-20,0 0,0 20,0-20,0 20,0 0,0-20,0 20,-20 0,1 0,-1 0,0 0,0 0,-39 0,19 0,0 0,-19 0,-1 0,1 0,19 0,-20 0,1 0,19 0,0 0,1 0,19 0,-40 0,41 0,-41 0,0 0,1 0,-1 0,1 0,-1 0,21 0,-1 0,20 0,0 0,0 0,1 0,-1 0,20 0,-40 0,40 0,-20 0,-19 0,39 0,-40 0,40 0,-20 0,20 0,-40 0,20 0,1 0,-21 0,20 0,-20 0,21 0,19 0,-40 0,40 0,-40 0,20 0,0 20,-19-20,19 20,0-20,0 0,-19 0,39 0,-20 0,0 0,0 20,0-20,-19 0,19 0,-20 0,20 0,0 0,0 0,20 0,-19 0,19 0,-20 0,20 0,0 20</inkml:trace>
  <inkml:trace contextRef="#ctx0" brushRef="#br0" timeOffset="38">14565 7838,'20'0,"20"0,-20 0,19 0,21 0,19 0,-39 0,39 0,-19 0,-1 0,1 0,19 0,-19 0,-1 0,1 0,-1 0,1 0,19 0,-39 0,-20 0,0 0,39 0,1 0,-40 0,39 0,-39 0,20 0,-20 0,-1 0,1 0,0 0,0 0,20 0,-1 0,1 0,19 0,1 0,-20 0,19 0,-39 0,0-20,0 20,-20 0,20 0,-1 0,21 0,0 0,-40 0,40 0,-21 0,1 0,-20 0,20 0,-20 0,20 0,-20 0,20 0</inkml:trace>
  <inkml:trace contextRef="#ctx0" brushRef="#br0" timeOffset="39">14565 8275,'0'0,"0"0,20 0,0 19,-20-19,20 0,20 0,-1 0,1 0,19 0,-19 0,20 0,19 0,-19 0,-1 0,1 0,-1 0,21 0,-21 0,1 0,-21 0,1 0,0 0,-1-19,-19 19,20 0,0 0,-1 0,1 0,0 0,19 0,-39 0,20 0,-1 0,21 0,-40-20,0 20,19 0,1 0,-20 0,19 0,21 0,-20 0,19 0,-39-20,0 20,39 0,-59 0,20 0,0 0,0 0,20 0,-20 0,-1 0,1 0,-20 0,20 0,0 0,-20 0,20 0,-20 0,20 20,-1-20,-19 0,0 0</inkml:trace>
  <inkml:trace contextRef="#ctx0" brushRef="#br0" timeOffset="40">14565 8810,'0'-19,"0"19,20 0,20 0,0 0,19 0,-19 0,19 0,21 0,-21 0,1 0,39 0,-20 0,1 0,-21 0,21 0,-41 0,41 0,-21 0,21 0,-21 0,20 0,-19 0,0 0,-1 0,-19 0,39 0,-19 0,-1 0,1 0,-40 0,19 0,1 0,0 0,19 0,-19 0,-20 0,19 0,21 0,-40 0,0 0,-1 0,-19 0,20 0,-20 19,20-19,-20 0,20 0,-20 0,20 0,-20 0,20 0,-20 20,0-20</inkml:trace>
  <inkml:trace contextRef="#ctx0" brushRef="#br0" timeOffset="41">14605 9267,'20'0,"-20"0,40 0,-40 0,39 0,21 20,-21-20,61 0,-41 0,1 0,-1 0,21 0,-21 19,1-19,-1 0,1 0,-1 0,1 0,-1 0,1 0,19 0,-19 0,-1 0,1 0,-20 0,-1 0,1 0,0 0,-1 0,1 0,-20 0,19 0,-19 0,20 0,0 0,-1 0,1 0,0 0,-1-19,21 19,-40 0,-20 0,20 0,0 0,-20 0,0 0,19 0,1 0,20 0,0 0,-21 0,1 0,-20 0,-20 0</inkml:trace>
  <inkml:trace contextRef="#ctx0" brushRef="#br0" timeOffset="42">15696 9584</inkml:trace>
  <inkml:trace contextRef="#ctx0" brushRef="#br0" timeOffset="43">15756 9763,'0'20,"0"-20,0 20</inkml:trace>
  <inkml:trace contextRef="#ctx0" brushRef="#br0" timeOffset="44">15756 9961,'0'20</inkml:trace>
  <inkml:trace contextRef="#ctx0" brushRef="#br0" timeOffset="45">14585 10299,'0'0,"0"0,20 0,-20 0,40 0,-20 0,-1 19,41-19,19 0,-19 20,19-20,1 0,-1 0,20 0,-39 0,-1 0,1 20,-21-20,1 0,0 0,0 0,-1 0,-19 0,40 0,-1 0,-39 0,20 0,-1 0,1 0,0 0,-1 0,-19 0,20 0,19 0,1 0,-40 0,19 0,1 0,0 0,0 0,-21 0,21 0,-40 0,20 0,20 0,-21 0,1 0,0 0,20 0,0 20,-21-20,21 0,-20 0,0 0,0 0,19 0,-19 0,0 0,-20 0,20 0,0 0,-20 0,0 0,20 0,-20 0,19 0</inkml:trace>
  <inkml:trace contextRef="#ctx0" brushRef="#br0" timeOffset="46">14248 7441,'0'0,"0"0,0 0,-20 0,20 0,0 0,0 20,0-20,-20 0,20 20,0 0,0-20,0 0,0 20,0-20,0 19,0-19,0 0,0 20,20-20,-20 20,0-20,20 0,-20 20,20-20,-20 0,20 0,-20 0,19 0,1 0,-20 0,20 0,-20 0,20 0,-20 0,20 0,0 0,-20 0,0-20,0 0,0 20,0-20,0 20,0-19,0 19,0 0,0-40,0 40,0 0,-20 0,20-20,-20 0,20 20,-20 0,20 0,-20-20,20 20,-20 0,20 0,-19 0,19 20</inkml:trace>
  <inkml:trace contextRef="#ctx0" brushRef="#br0" timeOffset="47">14347 7818,'0'20,"0"0,20-20,-20 20,0-20,0 20,0-20,0 39,0-39,0 20,0-20,0 20,0 0,0-20,0 20,0-20,0 0,0 19,0-19,0 20</inkml:trace>
  <inkml:trace contextRef="#ctx0" brushRef="#br0" timeOffset="48">14268 8493,'0'-20,"0"20,0 0,20 0,-20-20,19 20,1 0,-20 0,20-20,0 20,0 0,-20 0,20 0,-20 0,19 0,-19 20,0-20,0 0,0 20,0-20,0 20,0-20,0 40,0-40,0 19,0 1,0-20,0 0,0 0,0 20,0-20,0 0,-19 20,19-20,0 0,0 0,0 0,19 0,-19 0,20 0,0 0,-20 0</inkml:trace>
  <inkml:trace contextRef="#ctx0" brushRef="#br0" timeOffset="49">14268 8910,'0'0,"0"0,20 0,-20 0,19 0,1 0,0 0,-20 0,20 19,0-19,-20 0,0 20,0 0,20-20,-20 20,0-20,0 20,0-20,0 0,0 20,-20-1,0-19,20 0,-20 0,20 0,0 20,0-20,0 20,0-20,20 20,0-20,-20 0,0 20,20 0,-20 0,19-20,1 19,-20-19,0 20,0-20,0 20,0 0,-20-20,20 20,-19-20,19 0,-20 20,0-1,20-19,-20 0,20 20,-20-20,20 0,-20 0,1 0,19 0,-20 0,0 0,20 0,-20 0,20 0,0-20,-20 20,20-19,0 19,-20-20</inkml:trace>
  <inkml:trace contextRef="#ctx0" brushRef="#br0" timeOffset="50">15558 7421,'0'0,"-20"0,0 0,20 0,-20 0,20 0,0 0,0 0,0 20,-20 0,20-20,0 20,-20-20,20 0,0 20,0-20,0 20,0-1,0-19,0 20,0-20,0 20,0 0,0-20,0 20,0-20,0 0,20 0,-20 0,0 20,20-20,-20 0,40 19,-40-19,0 0,20 0,-20 0,19 0,1 0,-20 0,20 0,0 0,0 0,-20 0,20 0,-20 0,0 0,0-19,19 19,-19 0,0-20,0 20,0-20,0 0,0 20,0-20,0 20,0-20,0 20,0-19,0-1,0 20,0-20,0 20,0-20,0 20,0-20,-19 20,19 0,0 0,-20 0,0 0,20 0,-20 0,20-20,0 20,-20 0,0 0,20 20,0-20,-19 0,19 0,-20 0</inkml:trace>
  <inkml:trace contextRef="#ctx0" brushRef="#br0" timeOffset="51">1965 5358,'0'0,"19"19,-19 21,0 0,0-1,0 1,0 20,0-1,0 1,0-21,0 1,-19 0,19 0,0 19,0-39,0 20,0-21,0 41,0-40,0 19,0-19,0 40,0-20,0-21,0 21,0 0,0-1,0-19,0 20,0 0,0-21,0 21,0 0,-20 0,20-21,0 21,0 0,0-20,0-1,0 21,0-20,0 0,0 20,0-21,-20 1,20 20,0-20,0-20,0 39,0-19,0 0,0 0,0 0,0 0,0 19,0-39,0 20,0-20,0 20,0 0,0-20,0 20,0 0,0-1,0-19,0 20,0-20,0 0,0 40,0-40,0 20,0-20,40 0,-21 20,1-1,40 1,-21 0,1-20,39 0,41 0,-21 0,40 0,0 0,19 0,-19 0,0 0,20 0,-40 0,-20 0,40 0,-20 0,20 0,-60 0,1 20,-1-20,-19 0,-1 0,1 0,19 0,-19 0,-1 0,21 0,39 0,-40 0,20 0,0 0,1 0,19 0,-40 0,1 0,19 0,-40 0,21 0,-1 0,-39 0,39 0,-19 0,19 0,-20 0,1 0,19 0,1 0,-21 0,-19 0,20 0,-1 0,1 0,19 0,-19 0,-1 0,-19 0,59 0,-40 0,21 0,-1 0,20 0,-39 0,-1 0,21 0,-1 0,1 0,-21 0,21 0,-21 0,1 0,19 0,-39 0,19 0,1 0,-1 0,1 0,-1 0,21 0,-21 0,1 0,19 0,-19 0,-21 0,21 0,-20 0,-1-20,21 20,-40 0,-1 0,21 0,0 0,0 0,-1 0,-19 0,40 0,-1 0,-19 0,-20 0,19 0,21 0,-40 0,19 0,-19 0,40 0,-21 0,1 0,0 0,0 0,-1 0,1-20,-20 20,0 0,19 0,-19 0,0 0,39 0,-39 0,0 0,20 0,0 0,-1 0,-19 0,20 0,-20 0,-1-20,1 20,-20-19,20 19,0 0,20 0,-20 0,19 0,-19 0,20 0,-40 0,20 0,-20 0,19 0,1 0,-20 0,20 0,-20 0,20 0,0 0,-20 0,0 0,20 0,-20 0,20 0,-20 0,0-20,0 0,0 0</inkml:trace>
  <inkml:trace contextRef="#ctx0" brushRef="#br0" timeOffset="52">10398 7163,'0'0,"0"0,20 0,0 20,0 0,-20-20,39 20,-39-20,40 0,-20 20,0 0,0-20,-20 0,39 0,-39 0,20 0,-20 19,20-19,-20 0,20 0,-20 20,0 0,0 0,0 0,-20 0,20-1,0 1,-40-20,40 20,-20-20,20 20,-19-20,-1 20,20-20,-20 0,20 20,0 0,0-20,0 19,-20-19,20 20,-20-20,20 0,0 0,-20 0</inkml:trace>
  <inkml:trace contextRef="#ctx0" brushRef="#br0" timeOffset="53">2996 5417,'0'0,"0"0,0 40,0-20,0-1,20 41,-20-40,0 20,0-1,0 1,0 19,0-19,0-20,0 40,0-41,0 1,0 20,0 0,0-21,0 21,0 0,0-1,0 1,0 0,0 0,0-21,0 41,20-20,-20-21,0 21,20 0,-20-20,0-1,0 21,0-20,0 20,0-1,0-19,0 0,0 20,0-20,0-1,0 1,0 20,0-20,0 0,0 0,0-1,0 21,0-20,0 0,0 19,0 1,0-20,0 20,0-1,0-19,0 20,0 0,0-1,0 1,0 0,0-1,0-19,0 20,0 0,0-21,0 21,0 0,0-1,0-19,0 20,0-20,0 19,0-19,0 20,0-40,0 20,0 20,0-1,0-19,0 20,0-20,0-1,0 1,0 0,0 0,0 0,0 0,0 0,0-1,0 1,20 0,-20 0,0 0,0-20,0 20,0-1,0 1,20 0,-20 0,0 0,19 0,-19 0,0-20,0 19,0-19,20 0,-20 0,0 0,20 0,-20 0,40 0,0 0,-1 0,1 0,19 0,41 0,-1 0,-20 0,40 0,20 0,-40 0,40 0,-20 0,-39 0,39 0,-40 0,20 0,1 20,-21-20,0 0,1 0,19 0,0 0,0 0,-39 0,19 0,1 0,-21 0,21 0,59 0,-80 0,40 0,-39 0,19 0,-19 0,19 0,-39 0,19 0,-19 0,20 0,-21 0,80 0,-79 0,20 0,19 0,-20 0,1 0,-1 0,1 0,0 0,-1 0,40 0,-39 0,-1 0,1 0,-20 0,-1 0,1 0,0 0,39 0,-19 0,-1 0,1 0,-1 0,21 0,-41 0,1 0,19 0,-19 0,20 0,-1 0,1 0,-21 0,1 0,0 0,19 0,1 0,-21 0,21 0,0 0,-1 0,1 0,-1 0,1 0,-21 0,41-20,-60 20,19 0,-19 0,20 0,0 0,-1 0,1 0,19 0,1-19,-1 19,1 0,-40 0,20 0,-21 0,21 0,-20 0,0 0,39 0,-19 0,-20 0,19 0,1 0,0 0,-40-20,40 20,-21 0,1 0,20 0,-20 0,19 0,-19 0,20 0,-20 0,0 0,0 0,-20 0,39 0,-39 0,20 0,-20 0,40 0,-40 0,39 0,-39 0,20 0,0 0,0 0,-20 0,20 0,-20 0,0 0,0 0</inkml:trace>
  <inkml:trace contextRef="#ctx0" brushRef="#br0" timeOffset="54">10319 8215,'0'0,"0"0,0 0,20 0,-1 20,1-20,0 20,20-20,-40 0,20 0,0 20,-1-20,1 0,-20 19,20-19,0 20,0-20,-20 20,20-20,-1 0,-19 0,0 20,20-20,-20 20,0-20,0 20,0 0,0-20,-20 19,20 21,-19-40,19 20,0 0,0 0,0-20,0 19,-20-19,20 20,0-20,0 20,0-20,0 20,0-20,0 20,0 0,-20-20,0-20</inkml:trace>
  <inkml:trace contextRef="#ctx0" brushRef="#br0" timeOffset="55">15538 7997,'0'0,"0"0,0 0,0 20,0-20,0 19,0 1,0 0,0-20,0 20,0 0,0-20,0 20,0-20,20 0,-20 0,0 20,0-20</inkml:trace>
  <inkml:trace contextRef="#ctx0" brushRef="#br0" timeOffset="56">15577 8513,'0'-20,"0"20,0 0,20-20,-20 20,0 0,20 0,0 0,-20-20,20 20,-20 0,20 0,-20 0,19 0,1 0,-20 0,20 0,-20 0,20 0,-20 0,20 20,-20 0,0-20,0 0,0 20,0-20,0 20,0-1,0-19,0 0,0 20,0-20,0 20,-20-20,20 40,0-40,-20 0,20 20,0-20,20 0,0 0,-20 19,20-19,-20 0,19 0,-19 0,40 0,0 0,-40 0,40 0,-21 0,1 0,-20 0,20 0,-20 0,0 0,20 0,-20 0,20 0,-20-19</inkml:trace>
  <inkml:trace contextRef="#ctx0" brushRef="#br0" timeOffset="57">9108 6747,'0'0,"0"0,0 19,0 1,0 0,0 0,0 0,0 0,0 19,0-39,0 40,0-40,0 20,0 0,20 0,-20-20,20 19,-20-19,0 0,0 20,0-20,0 20,0-20,0 20,0 0,0 0,0-20,20 0,-20 20</inkml:trace>
  <inkml:trace contextRef="#ctx0" brushRef="#br0" timeOffset="58">9168 8036,'0'0,"0"-19,0 19,0-20,0 20,40 0,-40-20,19 20,1 0,0 0,-20 0,20 0,0 0,0 0,-20 0,19-20,-19 20,20 0,0 20,-20-20,0 20,0-20,0 20,0-20,0 19,0 1,0-20,0 20,-20-20,20 0,-20 20,20 0,0-20,-19 20,-1 19,20-39,0 20,0 0,0-20,0 20,0-20,0 0,20 0,-1 0,-19 0,20 0,0 0,0 0,-20 0,20 0,-20 0,0 0,20 0,-1 0,-19 20</inkml:trace>
  <inkml:trace contextRef="#ctx0" brushRef="#br0" timeOffset="59">15835 7977,'0'0,"-20"0,20 0,0 0,-19 0,19 0,-20 0,0 40,20-40,-20 0,20 19,0 1,0-20,0 20,0-20,0 20,0-20,0 0,0 20,0 0,0-20,20 0,-20 20,20-20,0 0,-1 0,-19 0,20 0,0 0,-20 0,0 0,0-20,20 20,-20-20,0 20,0-20,0 20,0-20,0 20,0 0,0 0,0-20,0 0,0 20,-20 0,20 0,-20 0,20 0,0 0,0-19</inkml:trace>
  <inkml:trace contextRef="#ctx0" brushRef="#br0" timeOffset="60">16034 8453,'0'0,"0"20,0 0,0 0,0-20,0 20,20-20,-20 19,0 1,0-20,19 20,1-20,-20 0,0 20,20-20,-20 20,20-20,-20 0,20 0,0 20,-20-20,19 0,1 0,0 0,-20 0,0 0,20 0,-20-20,0 0,0 20,0-20,0 20,0-20,0 20,0-20,-20 1,0 19,20-20,0 20,0-20,-20 20,20 0,-19-20,19 20,-20 0,0 0,20 0,-20 0,20 20,-40-20,40 0,0 20</inkml:trace>
  <inkml:trace contextRef="#ctx0" brushRef="#br0" timeOffset="61">20479 6429,'0'0,"0"40,0-20,0 39,0-39,0 20,0-1,0 21,0-1,0-39,0 20,0-20,0 20,0-40,0 19,0-19,0 20,0 0</inkml:trace>
  <inkml:trace contextRef="#ctx0" brushRef="#br0" timeOffset="62">20796 6489,'0'0,"0"19,0 1,-20 20,1-20,19 39,0-39,0 20,0-20,0 19,0-39,0 20,0 0,0 0,0-20,0 0,0 40,19-40,1 0,-20 0,20 0,0 0,0 0,-20 0,20 0,-1 0,1 0,-20 0,20-20,-20 0,0 20,0-20,0 0,0 20,0-20,0 20,0-19,0-1,0 0,0 20,0-20,0 0,-20-19,0 39,20-20,0 0,-39 20,39-20,0 0,-20 20,20 0,0-20,0 0,0 20,-20 0</inkml:trace>
  <inkml:trace contextRef="#ctx0" brushRef="#br0" timeOffset="63">20856 8354,'0'0,"0"0,0-20,0 20,0-20,0 0,0 20,0-19,0-1,0 0,0 20,0-20,0 20,0 0,0 0,20-20,-1 20,21 0,-40-20,0 20,20 0,0 0,0 0,0 20,-20-20,19 40,1-40,-20 20,0 0,20-1,-20 21,0-20,0 0,0 0,-20 39,20-39,0 40,-20-41,1 1,19 20,-20-40,0 40,20-40,0 19,0 1,0-20,0 0,0 0,20 0,-20 20,20-20,19 0,-39 0,40 0,-40 0,20 0,-20-20</inkml:trace>
  <inkml:trace contextRef="#ctx0" brushRef="#br0" timeOffset="64">21292 8433,'0'0,"0"0,-20 20,20 20,0 0,0-21,0 21,0-20,0-20,0 40,0-40,0 19,0-19,0 0,0 20,0-20,0 20,20-20,0 20,20 0,-20-20,0 20,-1-20,-19 0,40 0,-40 0,40 0,-40 0,20 0,-20-20,0 20,19 0,-19-40,0 40,0-20,0 0,0 1,0-1,0 0,0 0,0 20,0-20,0 0,0 1,-39-1,39 20,-20 0,0-20,0 20,0 0,20 0,0-20,-19 20,-1-20,20 20,-20 0,20 0,-20 20</inkml:trace>
  <inkml:trace contextRef="#ctx0" brushRef="#br0" timeOffset="65">21392 7144,'0'0,"19"0,-19 0,20 0,20 0,0 0,-1 0,21 0,-20 0,39 0,-39 0,-1-20,-19 20,0 0,-20 0,20 0,0 0,0 0,-1 0,21 20,-20-1,0-19,39 20,-39 20,20-40,-20 40,19-1,1 1,-40-40,40 40,-1 19,-19-59,20 40,-20-20,0 0,-1-1,41 41,-60-40,20 0,19 19,-19-19,0 20,0-40,-20 39,20-39,-20 0,20 0,-20 20,0-20,20 40,-1-40,21 0,-40 0,40 20,-20 0,-1-20,-19 0,20 0,-20 0,20 20,0-1,-20-19,0 0</inkml:trace>
  <inkml:trace contextRef="#ctx0" brushRef="#br0" timeOffset="66">22126 8414,'0'0,"0"19,0-19,0 0,0 20,0 0,20 0,-1 0,1 0,0-20,0 19,0 1,39 0,-19 20,0-20,-1-20,1 19,0 1,-20-20,19 20,-39-20,20 0,-20 20,20-20,0 0,-20 0,0 0,20 0,0 0,19 0</inkml:trace>
  <inkml:trace contextRef="#ctx0" brushRef="#br0" timeOffset="67">23257 7163,'0'0,"0"0,0 40,0-20,0 20,20 19,-20-19,0 39,0-39,0 19,20-39,-20 40,0-1,19-39,-19 0,0 20,0-21,0 1,0 0,20 0,-20 0,20 20,-20-40,0 19,0 21,20-20,-20 0,0 0,0-1,0-19,20 0,-20 20,0-20,39 20,-39-20,0 20,20-20,-20 0,0 0,20 0,0 0,-20 0,20 20,0-20,0 0,-20 0,19 0,1 0,0 0,-20 20,0-20,0 20,0-20,0 19,0-19,0 20,-20-20,0 40,-19 0,-1-21,0-19,-19 40,19 0,20-20,0 0,20-1,-19 1,-1-20,0 40,20-40,-20 0,20 20,0-20,0 20,0-1,0-19,0 20,0 0,0 0,0 20,0-1,0 1,0 0,0 19,0 1,0-1,0 1,0-21,0 1,0 20,0-1,0-19,0 0,0 19,0 1,0-1,0-19,0 19,0-19,0-20,0 20,0-20,0-1,0 21,0-40,0 20,0-20,0 20,0-20,0 0,20-20,0 0,0-20,-20 40,39-19,1-21,-20 20,59-59,-19-1,-21 60,21-79,-1 59,-39 1,20 19,-20 0,19 0,-19 20,0 0,20-20,-40 1,20-1,0 0,19 20,-19 0,0-20,-20 20,20 0,-20 0,20 0,-1 0,-19 0,20 0,0 0,0 0,0 0,-20 0,20 0,0 0,-20 0,0-20,0 0,0 20,0-20,0-19,19 39,-19-40,0-19,0-1,0 1,0 19,0-20,0 1,0-1,0 21,0-61,0 41,0-1,0-19,0 39,0-19,0 19,0-20,0 1,0-1,-19 21,19-21,0 20,-20 1,20-1,0 0,0 21,0-21,0 20,0 0,0 0,0 20,0-19,0 19,0-20,0 0,0 20,-20-20,20 20,0-20,0 0,0 20,0-20,-20 20,20-19,0 19,0-20,-40 0,40 0,-59 0,39-19,-40-1,21 40,-1-60,-59 41,59-1,-39-20,39 20,-19 20,39-20,-20 0,-20 1,21-1,19-20,-40 40,21-20,19-19,-20 39,20 0,1 0,-1-20,0 20,0-20,20 20,-20-20,0 20,0 0,20-20,-19 20,-1 0,20 0,-20 0</inkml:trace>
  <inkml:trace contextRef="#ctx0" brushRef="#br0" timeOffset="68">24031 7778,'0'0,"0"20,0-20,0 20,0 0,0 0,0 20,0-21,0 1,0 20,0 0,0-21,0 41,0-20,0 19,0 1,0-21,0 21,0-20,0-20,0-1,0 21,0-20,0 0,20-20,-20 20,0-1,0-19,0 0,0 0,0-19</inkml:trace>
  <inkml:trace contextRef="#ctx0" brushRef="#br0" timeOffset="69">23872 8235,'0'0,"20"0,-20 0,20 0,0 0,-1 0,-19 0,20 0,0 0,0 0,0 0,0 0,39 0,-19 0,19 0,1 0,19 0,-59 0,0 0,0 0,-20 20,0-20,-20 0</inkml:trace>
  <inkml:trace contextRef="#ctx0" brushRef="#br0" timeOffset="70">8156 4683,'99'0,"-39"0,-1 0,-19 0,-1 0,-19 0,0 0,0 0,20 0,-1 0,1 0,0 0,19 0,21 0,19 0,0 0,20 0,20 0,0 0,-20 0,0 0,40 0,-20 0,-20 0,0-40,-20 20,20 20,-59 0,39-19,0 19,-59 0,59-20,-39 0,78-20,-58 20,19-19,40 39,-20-60,-40 60,21-79,19 39,-80 40,21-60,39 21,-20 19,21-40,-21 41,20-21,-19-20,-1 40,-19 20,-21 0,1-19,19-1,21-20,-60 40,59-40,0 1,-19 19,19-40,1 21,-21-1,1-20,19 21,-19-1,19 0,-19 1,39-41,-60 41,41-21,-21 40,21-19,-1-1,-19 0,-1-19,1 19,-1 0,1 1,-20-1,-1 0,1 40,0-39,-1 19,-19 0,0 0,0 20,19 0,-19-60,20 60,-40-19,60-1,-60 20,0-20,19 0,-19 20,20 0,-20-20,20 20,-20 0</inkml:trace>
  <inkml:trace contextRef="#ctx0" brushRef="#br0" timeOffset="71">18911 1230,'-20'-20,"-39"-19,-21-21,1 20,0 40,19 0,-19 0,-21 0,-78 0,19 0,0 0,-59 0,0 0,39 0,-19 0,19 0,-19 0,-1 0,21 0,-21 0,60 20,-59 0,39 0,-39 20,59 19,20 1,20 39,-21-40,41 41,0 19,-1-60,61 40,19-59,0 39,0 1,0-21,0 21,0 19,19-20,1-19,40 19,-40-39,59 59,0 0,21 1,-1-1,20 0,0-20,60 1,-1 39,60-20,-39-39,59 19,-40-20,60-39,-40 20,0 0,40 19,-60-39,-19-20,-21 20,1-20,-1 0,-19 0,20 0,-80 0,20 0,-40 0,40-20,20 0,-20-19,-19-61,19 61,-20-41,0 1,0 0,-59 39,0-20,-1 1,-19-1,0 21,-20-41,0 1,0 19,0-19,0-1,0 21,0-20,0-1,-20 1,-20 19,1-39,-21 0,1 39,-21-39,1 20,19 19,-19-39,-60 79,40-39,0-41,-60 41,20 19,-20-39,-99-20,119 59,-39 20,-21-59,61 59,-1-20,20 0,-20 21,20-1,59 20,20 0,20 0,1 0,19 0,-20 20,-20 19,20 1,-19 20,-1-1</inkml:trace>
  <inkml:trace contextRef="#ctx0" brushRef="#br0" timeOffset="72">20181 3453,'0'0,"0"0,0 19,60 21,-1 20,-19-1,59-19,-59 19,59-39,-20 40,21-21,19 21,20-20,-1-21,41 21,-40-20,20 0,19 20,-19-40,-20 0,-20 0,-20 0,0 0,-39 0,39-20,-39 20,-1 0,21 0,-21 0,-19 0,39 0,-39 0,-20 0,19 20,-19-20,0 19,20 21,19 0,-19-20,0 19,-20-19,19 20,-19 0,0-40,-20 19,40 21,-40 0,19-20,1 19,-20-19,0-20,0 0,0 20,0 40,20-1,-20 1,0-21,20-19,-20 40,20-1,0 1,-20-1,0 1,20-1,-1-19,-19 39,0-19,20-1,-20-19,0-20,0 39,20-19,-20 20,0-21,0-19,0 40,0-21,0 1,0 20,0-40,0 19,0 1,20 0,-20-21,0 21,0-40,0 20,0 0,0 0,0-1,0 1,0 0,0 20,0-20,20 19,-20-19,0 0,0 0,0 20,0-21,20 1,-20 20,0-20,0 0,0 19,0-19,0 0,0 20,0-20,0-1,0-19,0 20,0-20,0 20,0 0,19-20,-19 20,0-20,20 20,-20-20,0 19,0 1,0-20,-20 0,20 0,-19 0,19-20,-40 20,20-39,-20-1,1 20,19 20,-20-20,40 20,0-19,0-1,-20 20,20 0,0 20,20-1,0 1,-20 0,20-20,-20 20,0 0,20-20,0 0,-20 0,19 20,-19-20,20 0,0 0,-20 19,20-19,-20 0,0 0,0 0,20-19,0 19,-20 0,0-20,19 20,-19 0,20-20,-20 0,20-39,-20 59,20 0,-20-20,20 0,-20 0,20 20,-20 0,0-20,0 20,0 0,0-20,0 0,0 1</inkml:trace>
  <inkml:trace contextRef="#ctx0" brushRef="#br0" timeOffset="73">23297 5635,'0'0,"0"20,19 0,1 20,-20-1,20 1,-20-20,0 40,0-41,0 21,0-20,0 0,0 0,0-1,0 1,0 0,0 0,0 0,20-20,-20 0,0 20,0-1,0-19</inkml:trace>
  <inkml:trace contextRef="#ctx0" brushRef="#br0" timeOffset="74">23217 5913,'0'-20,"0"20,0 0,20 0,-20 0,40 0,-20 0,-1 0,1 0,-20 0,20 0,0 0,-20 0,20 0,-20 0,20 0,-20 0,19 0,1 0</inkml:trace>
  <inkml:trace contextRef="#ctx0" brushRef="#br0" timeOffset="75">23971 9922,'20'0,"-20"0,20 0,20 0,-1 0,-19 0,20 0,-20 0,0 0,-20 0,0 19,0-19,0 20,0-20,0 20,0-20,0 40,0-40,0 20,0 0,0-1,-20 1,0-20,0 40,-20-20,20-20,-19 0,19 20,20-20,0 0,0 0,0 0,40 0,-40 0,19 0,-19 19,20-19,20 20,-40 0,20-20,0 0,0 40,-1-20,-19-20,0 39,20-39,-20 20,0 0,0 0,0 0,-20 0,20 19,-19-39,-1 20,20-20,-20 20,20-20,-40 0,40 0,-20 0,20 0,-20 0</inkml:trace>
  <inkml:trace contextRef="#ctx0" brushRef="#br0" timeOffset="76">24487 10041,'0'0,"-20"0,20 0,-19 20,19-20,0 19,0 21,0-20,0 0,0 0,0-20,0 39,0-39,0 20,0 0,0 0,0-20,0 0,19 0,-19 20,0-20,20 0,-20 0,20 0,0 0,-20 0,0 0,0 0,0-20,0 0,0 20,0-20,0 20,0-20,0 20,20-20,-20 1,0 19,0-20,0 20,-20-20,0 0,20 20,-20 0,20 0,0 0,-20 0,20 0,-19 0,-1 0,20 0,-20 0,-20 0,-19 0,19-20</inkml:trace>
  <inkml:trace contextRef="#ctx0" brushRef="#br0" timeOffset="77">24229 8215,'20'0,"0"0,-20 0,40 20,-40-20,19 20,21-20,0 20,-20-1,19-19,-39 0,20 20,0-20,-20 20,0-20,20 0,0 20,0 0,-20 0,39 0,21 39,-21-59,-19 20,-20 0,40 19,-20 1,0-20,0-20,-1 40,1 19,0-39,-20 0,0 0,0 0,20-20,-20 19,0-19,0 20,0 0,0 0,0 20,0-21,0 21,20 0,-20-1,0-19,0 0,0 0,0 0,0 0,0 0,0-1,0 21,0-40,0 40,0-1,-20 1,0-20,0 20,20-20,0 19,0-19,-20 20,20-20,0 19,0-39,0 20,0 20,0-20,-19 0,19 19,0 21,-40-21,20 21,0 79,0-60</inkml:trace>
  <inkml:trace contextRef="#ctx0" brushRef="#br0" timeOffset="78">24388 10854,'0'0,"0"0,0 20,0 0,0-20,-20 20,20 59,0-39,-40 0,1-1,-21 41,21-41,-41 41,21-1,-21 20,21-39,-21 39,-59 40,40-20,0-40,-20 21,-20 58,20-39,0 0,-20 40,40-40,0 0,19 40,-39-60,0 60,20-60,0 20,-20 60,19-60,1 20,0 20,20-20,-21-1,80-58,-39-1,-1-19,1 39,-1-59,60 19,-39-19,19-20,20 19,-40 21,40-40,0-20,-20 0,20 0,-20 20,1-1,-21 21,0 40,-39 19,39-60,20-19,-19 20,-1 0,20-21,-39 1,59-20,0 0,0 0,0-20,-20 20,20-19,-40 19,0-20,1 20,-41 0,-59 0,20 0,-20 0,-19 20,39-20,-20 59,0 1,0-21,20-19,0 20,0 0,0-1,0 1,-40-40,60 0,-40 20,-20 0,60 0,-20-20,0 0,19 0,-19 19,20-19,-40 0,20 0,-20 0,-20 0,21 20,-21-20,40 0,-40 0,-39 0,39 0,-40 0,41 20,-1-20,-40 0,41 0,19 0,-20-20,20 20,-20 0,20 0,-19 0,-21 0,60 0,-20 0,0 0,20 0,-20 0,40 0,-40 0,20 0,-40 0,20 0,1 0,38 0,-19 0,-20 0,20 0,-39 0,38 0,-18 0,-1 0,0 0,-20 0,40 0,-20 0,40 0,-40 0,20 0,39 0,21 0,-20 0,19 0,-19 0,19 0,-39 0,39 0,-19 0,19-20,1 1,-20-1,-1 0,40 20,-59-20,60-20,-21 20,-19-39,19-1,1 21,19 19,0-20,-19 0,19-19,0 19,1-19,-21-21,40 21,20 19,0-19,0 19,0-20,0 21,0-21,0 1,0-21,0 41,0-21,0-19,0 19,0 1,0-1,0-19,0 19,20-19,-20 19,0 21,0-41,20 41,-20-1,0-20,0 1,20-1,-20 21,0-1,0-20,0-19,0 39,0 20,0-19,0-21,0 1,0-1,0 40,0-19,0-21,0 20,0 1,0 19,20 0,-20-20,0 20,0-19,0-1,0 20,0-39,0 19,20 20,-20-19,0 39,0-20,0-20,0 20,19 0,-19 0,0 1,0-1,0 0,0 0,0 20,20-20,-20 20,0-20,0 1,0-1,0 0,20 0,-20 20,20-20,-20 20,40-39,-1 39,-39 0,20-20,0 20,20-40,-21 40,1 0,60 0,-80-40,99 1,-79 39,19-40,21 40,-60-20,40 20,-21-20,21 20,0 0,0 0,-21 0,1 0,20 0,-20 0,19-20,1 20,0 0,-20 0,0 0,-20 0,19 0,-19 0,20 0,0 0,-20 0,20 0,-20-19,20 19,0 0,19 0,1 0,0 0,-20 0,19 0,1 0,-40 0</inkml:trace>
  <inkml:trace contextRef="#ctx0" brushRef="#br0" timeOffset="79">10517 11747,'0'0,"20"20,0-20,0 40,0-40,-1 0,-19 20,20-20,-20 19,0 1,0 20,0-40,0 20,0-20,0 40,0-21,0 1,-20-20,1 20,-1-20,20 40,0-40,-20 20,20-20,0 0,-20 0</inkml:trace>
  <inkml:trace contextRef="#ctx0" brushRef="#br0" timeOffset="80">9803 12501,'0'0,"0"0,20 0,-1 0,1 0,20 0,-40 0,20 0,0 0,0 0,-20 0,19 0,-19 20,0-20,0 20,0 0,0 0,20 0,-20-1,0 1,0 0,0-20,0 0,0 20,-20-20,20 0,-19 20,19-20,-20 20,0-20,20 0,0 0,20 0,-20 0,20 0,19 0,-19 0,0 0,-20 0,40 0,-40 0,19 0,1 0,-20 19,20-19,0 20,-20 0,20 0,-20-20,0 20,0 0,0-1,0-19,20 40,-20-40,0 20,0-20,0 0,0 0,-20 0,20 20,-20-20,20 20,-20-20,20 0,-20 0,20 0,-20 0,1 0</inkml:trace>
  <inkml:trace contextRef="#ctx0" brushRef="#br0" timeOffset="81">10339 12660,'0'0,"0"0,0 20,0 0,0-20,0 39,0-19,0 0,0 0,0 0,0 0,0-20,0 39,0-39,0 0,0 0,19 0,1 20,-20-20,20 0,-20 0,20 0,-20 0,0 0,20 0,-20-40,20 40,-20-19,0-1,0 20,0-20,0 20,0-20,0 20,0-20,0 0,0 20,-20 0,20-19,0 19,-20-40,20 40,0 0,-20 0,0 0,20 0</inkml:trace>
  <inkml:trace contextRef="#ctx0" brushRef="#br0" timeOffset="82">3889 5318,'0'0,"0"0,0 20,0 0,0 19,0 1,0 0,0-1,0 21,0-20,0 19,0 20,0-39,0 20,-19-1,19 21,0-1,0-20,0 21,0-21,0-19,0 0,0-1,0 1,0 20,0-1,0 1,0-40,0 59,0-20,0 1,0 0,0-1,0 20,0 1,0-21,0 1,0-1,0 1,0-1,0-19,0 20,-20 19,20-19,0-1,0-19,0-20,0 19,0 41,0-41,0 21,0-1,0-19,0 0,0 19,0 1,0 19,0-39,0 39,0-19,0-1,0 1,0-1,0 21,0 39,0-40,0 1,0-21,0 21,0-21,0 1,0-1,0 1,0-1,0 1,0-1,0 21,0-21,0 1,0-1,0 21,0-1,0-19,0-21,0 21,0-21,0 1,0 0,0-20,0-1,0 1,20 0,-20-20,19 0,1 0,0 0,40 20,-21-20,61 0,19 0,19 0,1 0,-20 0,60 0,-80 0,60 0,20 0,-21 0,-19 0,0 0,40 0,-40 0,0 0,-1 0,-38 0,19 0,0 0,-40 0,60 0,-60 0,1 0,39 0,-40 0,40 0,-39 0,19 0,0 0,-19 0,-21 0,20 0,21 0,-41 0,21 0,-21 0,-39 0,20 0,-21 0,1 0,20 0,-20 0,0 0,39 20,1-20,-21 0,21 0,-20 0,-1 20,21-20,-20 0,-1 0,1 20,0-1,-1-19,1 20,39 0,1-20,-1 20,-19-20,19 20,20 0,-19 19,-41-39,21 20,-1-20,-19 20,0-20,-1 20,1-20,0 0,19 20,1 0,-20-20,19 0,1 19,-1-19,-19 0,19 0,-39 0,-20 0,0-19,0 19,20 0,-20 0,20 0,-20 0,40 0,-40 19,19-19,-19 0,20 0,0 0,0 0,-20 0,20 0,0 20,0-20,-20 0,19 0,1 20,0-20,-20 0,20 0,0 0,-20 0,20 0,-20 0,0 0,0 0,0-20,0 20,-20-39,20-1,0 20</inkml:trace>
  <inkml:trace contextRef="#ctx0" brushRef="#br0" timeOffset="83">10537 10418,'0'0,"0"0,20 0,0 0,0 20,-1-1,-19-19,20 20,20 20,-40-40,20 20,-20 0,20-20,-20 19,19-19,-19 20,0 0,0-20,-59 60,39-40,20 19,-40-39,40 40,-19-20,-1 0,20-20,-20 19,20-19,0 20,0 0,0-20,-20 20,0 0,20-20,0 20,0-20,0 0,-20 0,20 0,-39 0,-21-20</inkml:trace>
  <inkml:trace contextRef="#ctx0" brushRef="#br0" timeOffset="84">13613 5556,'0'0,"0"0,39 0,1 0,0 0,19 0,1 0,19 0,-19 0,-1 0,41 0,-61 0,1 0,-20-20,0 20,0 0,-20-20,0 0,0 1,39-21,-19-20,-20 1,60 19,-41-39,21 59,-20 0,20-79,-21 59,1 1,-20-41,0 1,20 19,20 1,-20-1,-20 21,0-21,0 20,0-19,0 39,0-20,20 20,-20 1,0 19,19 0,21 0,0 0,39 0,0 0,-19 0,19 0,21 0,-61 0,-19 0,-20 0</inkml:trace>
  <inkml:trace contextRef="#ctx0" brushRef="#br0" timeOffset="85">15558 8929,'0'0,"19"0,1 0,-20 0,20 0,0 0,-20 0,0 0,20 0,-20 0,0 20,20-20,-20 20,0-20,0 20,0 0,0-20,0 20,0-20,0 0,0 0,-40 0,40 0,-20 0,-20 0,40 19,0-19,20 0,0 0,0 0,0 0,-20 0,20 0,-20 0,0 20,0-20,0 20,0 0,-20 0,0-20,20 20,0-20,-20 0,0 20,20-20,-20 0,20 19,0-19,-19 0,19 0</inkml:trace>
  <inkml:trace contextRef="#ctx0" brushRef="#br0" timeOffset="86">15935 8989,'0'0,"-20"0,0 20,20-20,0 20,0-1,0 1,0-20,0 20,0-20,0 20,0 0,0-20,0 0,0 20,20-20,-20 0,20 0,-20 0,0 0,19 0,-19 0,20-20,0 0,-20 20,0-40,20 40,-20-20,0 20,0-19,0 19,0 0,0 0,0 0,0 0,-20 0,20-20,0 20,-20 0,0 0,1 0</inkml:trace>
  <inkml:trace contextRef="#ctx0" brushRef="#br0" timeOffset="87">14208 6826,'0'0,"0"20,0-20,0 20,0 0,0-1,0 21,0-20,0 20,0-21,0 1,0-20,0 40,0-40,0 20,20-20,-20 0,0 40,-20-40,20 0,0 0,0-20,0 0,0 20,0-20,0 0,0 0,0 20,0-20,-20 20,20-19,20 38,-20 1,0 0,0 0,0 20,40-20,-40 19,0-19,0-20,20 40,0-40,-1 0,-19 0,0 0,20-20,-20 0,0 20,0-20,0 20,0-20</inkml:trace>
  <inkml:trace contextRef="#ctx0" brushRef="#br1" timeOffset="88">10914 6310,'0'0,"0"20,0-20,0 20,0 19,0 1,0 0,20-1,-20 21,0-20,0-1,0-19,0 0,0 40,0-41,0 1,0-20,0 20,0 0,0 0,0 0,0-20,0 20,0-1,0 1,0-20</inkml:trace>
  <inkml:trace contextRef="#ctx0" brushRef="#br1" timeOffset="89">10755 7620,'0'0,"0"0,0 0,40 20,-40-20,20 0,0 0,0 0,-20 0,39 0,-39 0,20 0,-20 19,20-19,-20 0,0 40,20-40,0 20,-20 0,0 19,19-19,-19 0,0 20,20-40,-20 20,0 19,0-39,0 20,0-20,0 40,-20-40,20 20,-19 0,-1-1,0-19,0 0,0 20,0 0,1-20,19 0,0 0,0 0,0 20,19-20,21 20,-40-20,20 0,-20 0,0 0,20 0,0 0,-20 0,19 0</inkml:trace>
  <inkml:trace contextRef="#ctx0" brushRef="#br1" timeOffset="90">10914 10021,'0'-20,"40"20,-40 0,20 0,19 0,-19 0,0 0,0 0,0 0,-1-20,-19 20,20 0,0 0,0 0,-20 0,20 20,0 0,-20-20,0 20,0-20,0 20,0-1,0 1,0-20,-20 20,-20 20,20-20,0-1,-19-19,39 0,-20 20,20-20,0 0,0 20,40-20,-21 0,1 20,-20-20,0 40,0-40,0 19,0-19,0 40,0-20,0-20,0 40,0-40,0 20,0-20,0 19,-20 1,20-20,-19 20,19 0,-20 0,0-20,0 20,0-20,0 0,1 19,-1-19,20 0,-40 0,40 0,-20 0,20 0,-20-19,1 19,19 0,0-20,0 20,0-20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C906-A3AF-412A-840A-984D66529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26451-88F2-4E27-BA9F-E5ED3D59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BE298-9060-4A6E-8A5A-B5F179F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18875-AFB3-4DDB-BF0A-727F9FD5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845AE-5B68-4A43-8EE2-16692011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6126-4EBC-4CEA-8375-7CA9B675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94B61-49CF-4D4B-88BF-FBC05642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762A8-4911-46D7-94A5-62904C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84560-B7DF-45CD-9212-825286EE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90E36-692E-4871-A324-0FA54DA5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A14CCD-789F-4690-A98E-997A7902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2D997-B81C-4996-AF7D-43746E31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7140E-D3C5-4320-AB9E-F587EE40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E2A65-FA56-4E1A-BDE6-96096A28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34F79-745E-4C50-B102-ECEB6E7C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1B906-3A09-4323-A53E-4DAFAF03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693AF-B5A9-4665-80AA-6ADB63C5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BC9F8-1F5C-477A-8818-21B994B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C3A45-D95F-415B-AF96-8D2DC795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6E822-92FE-4AF9-8026-E43A8385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8849A-4463-41ED-A341-4791F297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D5281-ECDE-409A-BBDD-A8319D25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A12B5-BE33-4DB8-90B6-310F43D5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F3E99-9795-41B2-A313-8F2A1DF1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E163D-3942-49D0-AAA5-50884595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5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071BE-00F0-44FD-B6B8-76BC2F9D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0F218-4B11-4736-AE30-CC56A01F4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054F2-ABF3-47A3-BBA3-4A0562F2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F6B68-607B-4770-9AE2-8AE9BE7E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120FF-7C1E-41E6-A92D-2E2FB07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E3BFF-BB57-47E8-86C4-009E37A8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24E96-2ED1-4E25-8C83-9D3C02E8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7FC99-2DD2-49D5-BC3C-15255B5D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09B90-40A7-4A4D-A6D8-9893AF19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971555-2F25-4E7A-9FB8-67386C805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D8FF8-2963-483B-B36B-0243AA3C0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506B-D728-4125-8440-F27FF7EC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FDC4CB-DE8A-4A8B-B4DC-84FC9092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1F29A-E07E-4C7E-B776-D19DB24E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32E0-5DA8-4FB0-B4C0-0EF0C58B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1AA7E-6881-4A66-BDB2-3E13A648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988C4-10F1-49DD-A41C-F248597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A709F2-8A23-4E95-B92F-10335635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284C7-6DA4-427C-B6DE-7DB121F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F1BD9-7463-4D55-8929-EDF175BC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17755-70CA-4320-AAE3-6CACC393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7F8DA-A30A-4116-AA54-9AA31BA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5EF51-0606-4322-B6BE-474B793C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23004-66E3-4D89-8EE9-1B7FDF341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48BA9-76D6-4711-85AB-BA4233FB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3F431-68A9-41FC-A2CA-B79DCEB3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E0949-4994-4A99-A63F-E77BFF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0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A366-09AF-4951-BA30-33C0BB5B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85AEE-9529-4D46-8D54-481EEFA14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EF810-E447-47FF-941F-184F55F1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7EE7A-9EDF-44AB-98FD-D46E9E74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08CFB-AFCF-47A9-B060-F0AFD463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37783-F7B2-42F7-AADC-F9914312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77B142-0CFA-43FB-A815-F710C139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DC4C2-0841-43A0-9F83-F4F9EF72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9BA82-A3A7-4576-AA8D-750BC946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C929-28B1-423D-BCBC-1ED00BA1FB0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44935-90CE-4674-B351-8B2C9BFA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24E13-6C2B-4095-96C0-9EA3374DF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9EC5-0BC8-492E-86B4-D2E54E527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C575B-6EFA-4F3D-B48F-185293619883}"/>
              </a:ext>
            </a:extLst>
          </p:cNvPr>
          <p:cNvSpPr txBox="1"/>
          <p:nvPr/>
        </p:nvSpPr>
        <p:spPr>
          <a:xfrm>
            <a:off x="1917577" y="428178"/>
            <a:ext cx="9294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</a:t>
            </a:r>
            <a:r>
              <a:rPr lang="ko-KR" altLang="en-US" sz="2400" dirty="0"/>
              <a:t> </a:t>
            </a:r>
            <a:r>
              <a:rPr lang="en-US" altLang="ko-KR" sz="2400" dirty="0"/>
              <a:t>main(){</a:t>
            </a:r>
          </a:p>
          <a:p>
            <a:endParaRPr lang="en-US" altLang="ko-KR" sz="2400" dirty="0"/>
          </a:p>
          <a:p>
            <a:r>
              <a:rPr lang="en-US" altLang="ko-KR" sz="2400" dirty="0"/>
              <a:t>		simple();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void simple(){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	return;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5F56730-BE95-492F-BE59-9214B738DF74}"/>
              </a:ext>
            </a:extLst>
          </p:cNvPr>
          <p:cNvGrpSpPr/>
          <p:nvPr/>
        </p:nvGrpSpPr>
        <p:grpSpPr>
          <a:xfrm>
            <a:off x="1917577" y="692458"/>
            <a:ext cx="3266982" cy="4314548"/>
            <a:chOff x="1917577" y="692458"/>
            <a:chExt cx="3266982" cy="4314548"/>
          </a:xfrm>
        </p:grpSpPr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88EFFDF3-B63D-42BD-9E6E-D48E438B673C}"/>
                </a:ext>
              </a:extLst>
            </p:cNvPr>
            <p:cNvCxnSpPr>
              <a:cxnSpLocks/>
            </p:cNvCxnSpPr>
            <p:nvPr/>
          </p:nvCxnSpPr>
          <p:spPr>
            <a:xfrm>
              <a:off x="1917577" y="692458"/>
              <a:ext cx="1819922" cy="639192"/>
            </a:xfrm>
            <a:prstGeom prst="curvedConnector3">
              <a:avLst>
                <a:gd name="adj1" fmla="val -2463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8F8787A2-7EEE-4AF0-8672-CD9F35BC4FEF}"/>
                </a:ext>
              </a:extLst>
            </p:cNvPr>
            <p:cNvCxnSpPr/>
            <p:nvPr/>
          </p:nvCxnSpPr>
          <p:spPr>
            <a:xfrm rot="5400000">
              <a:off x="1819923" y="1757778"/>
              <a:ext cx="2166151" cy="1669002"/>
            </a:xfrm>
            <a:prstGeom prst="curvedConnector3">
              <a:avLst>
                <a:gd name="adj1" fmla="val -123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F1C37266-4C32-4ECF-966C-BF0C7E4C5BD7}"/>
                </a:ext>
              </a:extLst>
            </p:cNvPr>
            <p:cNvCxnSpPr/>
            <p:nvPr/>
          </p:nvCxnSpPr>
          <p:spPr>
            <a:xfrm rot="5400000" flipH="1" flipV="1">
              <a:off x="3280299" y="3102746"/>
              <a:ext cx="3604334" cy="204186"/>
            </a:xfrm>
            <a:prstGeom prst="curvedConnector3">
              <a:avLst>
                <a:gd name="adj1" fmla="val 493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CF7E4610-A1C2-4325-98A1-305361D535CB}"/>
              </a:ext>
            </a:extLst>
          </p:cNvPr>
          <p:cNvSpPr/>
          <p:nvPr/>
        </p:nvSpPr>
        <p:spPr>
          <a:xfrm>
            <a:off x="4154750" y="1766656"/>
            <a:ext cx="426128" cy="1118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AEF51-77A2-4168-B6A1-3D319B9DDBD5}"/>
              </a:ext>
            </a:extLst>
          </p:cNvPr>
          <p:cNvSpPr txBox="1"/>
          <p:nvPr/>
        </p:nvSpPr>
        <p:spPr>
          <a:xfrm>
            <a:off x="979502" y="816746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13CA29-F08F-46A6-8B97-93F13A2C8FD9}"/>
              </a:ext>
            </a:extLst>
          </p:cNvPr>
          <p:cNvSpPr txBox="1"/>
          <p:nvPr/>
        </p:nvSpPr>
        <p:spPr>
          <a:xfrm>
            <a:off x="1791071" y="2043343"/>
            <a:ext cx="4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A8E313-C1C6-4A06-BAAD-E3574B27AE51}"/>
              </a:ext>
            </a:extLst>
          </p:cNvPr>
          <p:cNvSpPr txBox="1"/>
          <p:nvPr/>
        </p:nvSpPr>
        <p:spPr>
          <a:xfrm>
            <a:off x="5311065" y="3059667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5DB4C-1FE4-43B2-8027-A7E5CB47A402}"/>
              </a:ext>
            </a:extLst>
          </p:cNvPr>
          <p:cNvSpPr txBox="1"/>
          <p:nvPr/>
        </p:nvSpPr>
        <p:spPr>
          <a:xfrm>
            <a:off x="3755255" y="2043343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54E66-C3B7-48B4-9596-BC16330D4721}"/>
              </a:ext>
            </a:extLst>
          </p:cNvPr>
          <p:cNvCxnSpPr/>
          <p:nvPr/>
        </p:nvCxnSpPr>
        <p:spPr>
          <a:xfrm>
            <a:off x="3275860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37FB46-575C-4AAD-96E8-BDF6FAAFDCEA}"/>
              </a:ext>
            </a:extLst>
          </p:cNvPr>
          <p:cNvCxnSpPr/>
          <p:nvPr/>
        </p:nvCxnSpPr>
        <p:spPr>
          <a:xfrm>
            <a:off x="7794594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93CF7-203C-4B19-8421-10B18E464608}"/>
              </a:ext>
            </a:extLst>
          </p:cNvPr>
          <p:cNvCxnSpPr/>
          <p:nvPr/>
        </p:nvCxnSpPr>
        <p:spPr>
          <a:xfrm>
            <a:off x="3275860" y="710214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AF1899-6E62-47BF-8A93-B7DB4C1FFEE6}"/>
              </a:ext>
            </a:extLst>
          </p:cNvPr>
          <p:cNvCxnSpPr/>
          <p:nvPr/>
        </p:nvCxnSpPr>
        <p:spPr>
          <a:xfrm>
            <a:off x="3275860" y="130612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1FA881-BFA8-4807-A489-E8712B8EEF7F}"/>
              </a:ext>
            </a:extLst>
          </p:cNvPr>
          <p:cNvCxnSpPr/>
          <p:nvPr/>
        </p:nvCxnSpPr>
        <p:spPr>
          <a:xfrm>
            <a:off x="3275860" y="190204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1BB01C-9577-4348-9A1C-AE417219E553}"/>
              </a:ext>
            </a:extLst>
          </p:cNvPr>
          <p:cNvCxnSpPr/>
          <p:nvPr/>
        </p:nvCxnSpPr>
        <p:spPr>
          <a:xfrm>
            <a:off x="3275860" y="249795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8192DA-FDFD-452F-B896-50FEE87AF7DA}"/>
              </a:ext>
            </a:extLst>
          </p:cNvPr>
          <p:cNvCxnSpPr/>
          <p:nvPr/>
        </p:nvCxnSpPr>
        <p:spPr>
          <a:xfrm>
            <a:off x="3275860" y="3093866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69A93B-FC11-40BB-933B-8DB1966F9B2B}"/>
              </a:ext>
            </a:extLst>
          </p:cNvPr>
          <p:cNvCxnSpPr/>
          <p:nvPr/>
        </p:nvCxnSpPr>
        <p:spPr>
          <a:xfrm>
            <a:off x="3275860" y="368978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3B4075-04D2-4653-981E-CB978C5EDA7E}"/>
              </a:ext>
            </a:extLst>
          </p:cNvPr>
          <p:cNvCxnSpPr/>
          <p:nvPr/>
        </p:nvCxnSpPr>
        <p:spPr>
          <a:xfrm>
            <a:off x="3275860" y="428569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596C89-4E5A-4899-B1E6-7DAA725924C0}"/>
              </a:ext>
            </a:extLst>
          </p:cNvPr>
          <p:cNvCxnSpPr/>
          <p:nvPr/>
        </p:nvCxnSpPr>
        <p:spPr>
          <a:xfrm>
            <a:off x="3275860" y="488160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B0FFA6-B5FC-4AF4-ABF1-DDD052FD7BC2}"/>
              </a:ext>
            </a:extLst>
          </p:cNvPr>
          <p:cNvCxnSpPr/>
          <p:nvPr/>
        </p:nvCxnSpPr>
        <p:spPr>
          <a:xfrm>
            <a:off x="3275860" y="5477522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DE659D-B652-4318-AB8F-6AF432A290D6}"/>
              </a:ext>
            </a:extLst>
          </p:cNvPr>
          <p:cNvSpPr txBox="1"/>
          <p:nvPr/>
        </p:nvSpPr>
        <p:spPr>
          <a:xfrm>
            <a:off x="4709604" y="83626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beq </a:t>
            </a:r>
            <a:r>
              <a:rPr lang="en-US" altLang="ko-KR" dirty="0"/>
              <a:t>$1, $2, 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20322-0BA8-4480-A455-37ACAE8D4D55}"/>
              </a:ext>
            </a:extLst>
          </p:cNvPr>
          <p:cNvSpPr txBox="1"/>
          <p:nvPr/>
        </p:nvSpPr>
        <p:spPr>
          <a:xfrm>
            <a:off x="4724402" y="1432181"/>
            <a:ext cx="646590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B34FE-1EA0-4F11-A023-E082C247624E}"/>
              </a:ext>
            </a:extLst>
          </p:cNvPr>
          <p:cNvSpPr txBox="1"/>
          <p:nvPr/>
        </p:nvSpPr>
        <p:spPr>
          <a:xfrm>
            <a:off x="4709604" y="2023694"/>
            <a:ext cx="646590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A6971-480F-48AB-A8B8-1BB5042E7561}"/>
              </a:ext>
            </a:extLst>
          </p:cNvPr>
          <p:cNvSpPr txBox="1"/>
          <p:nvPr/>
        </p:nvSpPr>
        <p:spPr>
          <a:xfrm>
            <a:off x="4709604" y="2602961"/>
            <a:ext cx="646590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F6627-8F7A-4249-967C-BBC60FE7BED9}"/>
              </a:ext>
            </a:extLst>
          </p:cNvPr>
          <p:cNvSpPr txBox="1"/>
          <p:nvPr/>
        </p:nvSpPr>
        <p:spPr>
          <a:xfrm>
            <a:off x="4710344" y="3189786"/>
            <a:ext cx="646590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43E75-6DD8-4DBE-A2A6-6C935C3E3DA6}"/>
              </a:ext>
            </a:extLst>
          </p:cNvPr>
          <p:cNvSpPr txBox="1"/>
          <p:nvPr/>
        </p:nvSpPr>
        <p:spPr>
          <a:xfrm>
            <a:off x="2300800" y="855870"/>
            <a:ext cx="646590" cy="36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17F27-F78A-4253-945C-EB92F68A5212}"/>
              </a:ext>
            </a:extLst>
          </p:cNvPr>
          <p:cNvSpPr txBox="1"/>
          <p:nvPr/>
        </p:nvSpPr>
        <p:spPr>
          <a:xfrm>
            <a:off x="2300800" y="1432181"/>
            <a:ext cx="86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PC+4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21293-D65B-4514-A792-1250BAAC2793}"/>
              </a:ext>
            </a:extLst>
          </p:cNvPr>
          <p:cNvSpPr txBox="1"/>
          <p:nvPr/>
        </p:nvSpPr>
        <p:spPr>
          <a:xfrm>
            <a:off x="2300800" y="2024765"/>
            <a:ext cx="86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PC+8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DA7D7-F374-4A28-88F1-8D2897B9B463}"/>
              </a:ext>
            </a:extLst>
          </p:cNvPr>
          <p:cNvSpPr txBox="1"/>
          <p:nvPr/>
        </p:nvSpPr>
        <p:spPr>
          <a:xfrm>
            <a:off x="2300800" y="2617349"/>
            <a:ext cx="9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PC+12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B9560-847D-4504-8558-4BF593A8B3FF}"/>
              </a:ext>
            </a:extLst>
          </p:cNvPr>
          <p:cNvSpPr txBox="1"/>
          <p:nvPr/>
        </p:nvSpPr>
        <p:spPr>
          <a:xfrm>
            <a:off x="2300800" y="3203974"/>
            <a:ext cx="9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PC+16</a:t>
            </a:r>
            <a:endParaRPr lang="ko-KR" altLang="en-US" dirty="0"/>
          </a:p>
        </p:txBody>
      </p:sp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CF3C01CF-7D36-4AA0-9D9F-2D755690B83A}"/>
              </a:ext>
            </a:extLst>
          </p:cNvPr>
          <p:cNvSpPr/>
          <p:nvPr/>
        </p:nvSpPr>
        <p:spPr>
          <a:xfrm>
            <a:off x="8025414" y="877098"/>
            <a:ext cx="905477" cy="25519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54E66-C3B7-48B4-9596-BC16330D4721}"/>
              </a:ext>
            </a:extLst>
          </p:cNvPr>
          <p:cNvCxnSpPr/>
          <p:nvPr/>
        </p:nvCxnSpPr>
        <p:spPr>
          <a:xfrm>
            <a:off x="3275860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37FB46-575C-4AAD-96E8-BDF6FAAFDCEA}"/>
              </a:ext>
            </a:extLst>
          </p:cNvPr>
          <p:cNvCxnSpPr/>
          <p:nvPr/>
        </p:nvCxnSpPr>
        <p:spPr>
          <a:xfrm>
            <a:off x="7794594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93CF7-203C-4B19-8421-10B18E464608}"/>
              </a:ext>
            </a:extLst>
          </p:cNvPr>
          <p:cNvCxnSpPr/>
          <p:nvPr/>
        </p:nvCxnSpPr>
        <p:spPr>
          <a:xfrm>
            <a:off x="3275860" y="710214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AF1899-6E62-47BF-8A93-B7DB4C1FFEE6}"/>
              </a:ext>
            </a:extLst>
          </p:cNvPr>
          <p:cNvCxnSpPr/>
          <p:nvPr/>
        </p:nvCxnSpPr>
        <p:spPr>
          <a:xfrm>
            <a:off x="3275860" y="130612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1FA881-BFA8-4807-A489-E8712B8EEF7F}"/>
              </a:ext>
            </a:extLst>
          </p:cNvPr>
          <p:cNvCxnSpPr/>
          <p:nvPr/>
        </p:nvCxnSpPr>
        <p:spPr>
          <a:xfrm>
            <a:off x="3275860" y="190204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1BB01C-9577-4348-9A1C-AE417219E553}"/>
              </a:ext>
            </a:extLst>
          </p:cNvPr>
          <p:cNvCxnSpPr/>
          <p:nvPr/>
        </p:nvCxnSpPr>
        <p:spPr>
          <a:xfrm>
            <a:off x="3275860" y="249795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8192DA-FDFD-452F-B896-50FEE87AF7DA}"/>
              </a:ext>
            </a:extLst>
          </p:cNvPr>
          <p:cNvCxnSpPr/>
          <p:nvPr/>
        </p:nvCxnSpPr>
        <p:spPr>
          <a:xfrm>
            <a:off x="3275860" y="3093866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69A93B-FC11-40BB-933B-8DB1966F9B2B}"/>
              </a:ext>
            </a:extLst>
          </p:cNvPr>
          <p:cNvCxnSpPr/>
          <p:nvPr/>
        </p:nvCxnSpPr>
        <p:spPr>
          <a:xfrm>
            <a:off x="3275860" y="368978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3B4075-04D2-4653-981E-CB978C5EDA7E}"/>
              </a:ext>
            </a:extLst>
          </p:cNvPr>
          <p:cNvCxnSpPr/>
          <p:nvPr/>
        </p:nvCxnSpPr>
        <p:spPr>
          <a:xfrm>
            <a:off x="3275860" y="428569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596C89-4E5A-4899-B1E6-7DAA725924C0}"/>
              </a:ext>
            </a:extLst>
          </p:cNvPr>
          <p:cNvCxnSpPr/>
          <p:nvPr/>
        </p:nvCxnSpPr>
        <p:spPr>
          <a:xfrm>
            <a:off x="3275860" y="488160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B0FFA6-B5FC-4AF4-ABF1-DDD052FD7BC2}"/>
              </a:ext>
            </a:extLst>
          </p:cNvPr>
          <p:cNvCxnSpPr/>
          <p:nvPr/>
        </p:nvCxnSpPr>
        <p:spPr>
          <a:xfrm>
            <a:off x="3275860" y="5477522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702682-F813-487D-A87B-FBF2EFB79B47}"/>
              </a:ext>
            </a:extLst>
          </p:cNvPr>
          <p:cNvSpPr txBox="1"/>
          <p:nvPr/>
        </p:nvSpPr>
        <p:spPr>
          <a:xfrm>
            <a:off x="2423603" y="836268"/>
            <a:ext cx="155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main: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1AB4D-CB2C-48DD-A121-5B8EC70BA6B5}"/>
              </a:ext>
            </a:extLst>
          </p:cNvPr>
          <p:cNvSpPr txBox="1"/>
          <p:nvPr/>
        </p:nvSpPr>
        <p:spPr>
          <a:xfrm>
            <a:off x="5021803" y="1414522"/>
            <a:ext cx="10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jal</a:t>
            </a:r>
            <a:r>
              <a:rPr lang="en-US" altLang="ko-KR" dirty="0"/>
              <a:t> add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EBF50F-3F5D-413A-8D38-DC08EF8E15AF}"/>
              </a:ext>
            </a:extLst>
          </p:cNvPr>
          <p:cNvSpPr txBox="1"/>
          <p:nvPr/>
        </p:nvSpPr>
        <p:spPr>
          <a:xfrm>
            <a:off x="4651901" y="2023654"/>
            <a:ext cx="17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돌아올 곳 </a:t>
            </a:r>
            <a:r>
              <a:rPr lang="en-US" altLang="ko-KR" dirty="0"/>
              <a:t>($ra)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D7CC3-903C-4F29-A4AA-1A4EC6451E98}"/>
              </a:ext>
            </a:extLst>
          </p:cNvPr>
          <p:cNvSpPr txBox="1"/>
          <p:nvPr/>
        </p:nvSpPr>
        <p:spPr>
          <a:xfrm>
            <a:off x="5197881" y="2619567"/>
            <a:ext cx="33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9EF4-A1E9-40AA-9B64-876BE8D6223D}"/>
              </a:ext>
            </a:extLst>
          </p:cNvPr>
          <p:cNvSpPr txBox="1"/>
          <p:nvPr/>
        </p:nvSpPr>
        <p:spPr>
          <a:xfrm>
            <a:off x="2499071" y="3811394"/>
            <a:ext cx="155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add: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4CB1D-596C-4F1F-8D7E-C1D36E6F721F}"/>
              </a:ext>
            </a:extLst>
          </p:cNvPr>
          <p:cNvSpPr txBox="1"/>
          <p:nvPr/>
        </p:nvSpPr>
        <p:spPr>
          <a:xfrm>
            <a:off x="4536490" y="4495631"/>
            <a:ext cx="199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 (PC &lt;- $ra)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4D02FE-BAC6-4EDB-A80C-872D8037DBE2}"/>
              </a:ext>
            </a:extLst>
          </p:cNvPr>
          <p:cNvSpPr txBox="1"/>
          <p:nvPr/>
        </p:nvSpPr>
        <p:spPr>
          <a:xfrm>
            <a:off x="7981025" y="1414522"/>
            <a:ext cx="18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PC</a:t>
            </a:r>
            <a:endParaRPr lang="ko-KR" altLang="en-US" dirty="0"/>
          </a:p>
        </p:txBody>
      </p:sp>
      <p:sp>
        <p:nvSpPr>
          <p:cNvPr id="33" name="화살표: 왼쪽으로 구부러짐 32">
            <a:extLst>
              <a:ext uri="{FF2B5EF4-FFF2-40B4-BE49-F238E27FC236}">
                <a16:creationId xmlns:a16="http://schemas.microsoft.com/office/drawing/2014/main" id="{24CD8FFB-4B0C-4E4E-853A-85475D861589}"/>
              </a:ext>
            </a:extLst>
          </p:cNvPr>
          <p:cNvSpPr/>
          <p:nvPr/>
        </p:nvSpPr>
        <p:spPr>
          <a:xfrm>
            <a:off x="8851040" y="1482571"/>
            <a:ext cx="1015002" cy="28031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오른쪽으로 구부러짐 34">
            <a:extLst>
              <a:ext uri="{FF2B5EF4-FFF2-40B4-BE49-F238E27FC236}">
                <a16:creationId xmlns:a16="http://schemas.microsoft.com/office/drawing/2014/main" id="{7E9EE15B-2279-4C3E-B91C-AE3A32D5C070}"/>
              </a:ext>
            </a:extLst>
          </p:cNvPr>
          <p:cNvSpPr/>
          <p:nvPr/>
        </p:nvSpPr>
        <p:spPr>
          <a:xfrm flipV="1">
            <a:off x="2086252" y="2086252"/>
            <a:ext cx="949910" cy="25516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2794DA-C624-4CFF-893C-7A2950DC5CF0}"/>
              </a:ext>
            </a:extLst>
          </p:cNvPr>
          <p:cNvSpPr txBox="1"/>
          <p:nvPr/>
        </p:nvSpPr>
        <p:spPr>
          <a:xfrm>
            <a:off x="9951869" y="2569629"/>
            <a:ext cx="10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99162D-F928-461D-A590-2A33098245DF}"/>
              </a:ext>
            </a:extLst>
          </p:cNvPr>
          <p:cNvSpPr txBox="1"/>
          <p:nvPr/>
        </p:nvSpPr>
        <p:spPr>
          <a:xfrm>
            <a:off x="1606873" y="3218784"/>
            <a:ext cx="10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4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54E66-C3B7-48B4-9596-BC16330D4721}"/>
              </a:ext>
            </a:extLst>
          </p:cNvPr>
          <p:cNvCxnSpPr/>
          <p:nvPr/>
        </p:nvCxnSpPr>
        <p:spPr>
          <a:xfrm>
            <a:off x="3275860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37FB46-575C-4AAD-96E8-BDF6FAAFDCEA}"/>
              </a:ext>
            </a:extLst>
          </p:cNvPr>
          <p:cNvCxnSpPr/>
          <p:nvPr/>
        </p:nvCxnSpPr>
        <p:spPr>
          <a:xfrm>
            <a:off x="7794594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93CF7-203C-4B19-8421-10B18E464608}"/>
              </a:ext>
            </a:extLst>
          </p:cNvPr>
          <p:cNvCxnSpPr/>
          <p:nvPr/>
        </p:nvCxnSpPr>
        <p:spPr>
          <a:xfrm>
            <a:off x="3275860" y="710214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AF1899-6E62-47BF-8A93-B7DB4C1FFEE6}"/>
              </a:ext>
            </a:extLst>
          </p:cNvPr>
          <p:cNvCxnSpPr/>
          <p:nvPr/>
        </p:nvCxnSpPr>
        <p:spPr>
          <a:xfrm>
            <a:off x="3275860" y="130612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1FA881-BFA8-4807-A489-E8712B8EEF7F}"/>
              </a:ext>
            </a:extLst>
          </p:cNvPr>
          <p:cNvCxnSpPr/>
          <p:nvPr/>
        </p:nvCxnSpPr>
        <p:spPr>
          <a:xfrm>
            <a:off x="3275860" y="190204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1BB01C-9577-4348-9A1C-AE417219E553}"/>
              </a:ext>
            </a:extLst>
          </p:cNvPr>
          <p:cNvCxnSpPr/>
          <p:nvPr/>
        </p:nvCxnSpPr>
        <p:spPr>
          <a:xfrm>
            <a:off x="3275860" y="249795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8192DA-FDFD-452F-B896-50FEE87AF7DA}"/>
              </a:ext>
            </a:extLst>
          </p:cNvPr>
          <p:cNvCxnSpPr/>
          <p:nvPr/>
        </p:nvCxnSpPr>
        <p:spPr>
          <a:xfrm>
            <a:off x="3275860" y="3093866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69A93B-FC11-40BB-933B-8DB1966F9B2B}"/>
              </a:ext>
            </a:extLst>
          </p:cNvPr>
          <p:cNvCxnSpPr/>
          <p:nvPr/>
        </p:nvCxnSpPr>
        <p:spPr>
          <a:xfrm>
            <a:off x="3275860" y="368978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3B4075-04D2-4653-981E-CB978C5EDA7E}"/>
              </a:ext>
            </a:extLst>
          </p:cNvPr>
          <p:cNvCxnSpPr/>
          <p:nvPr/>
        </p:nvCxnSpPr>
        <p:spPr>
          <a:xfrm>
            <a:off x="3275860" y="428569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596C89-4E5A-4899-B1E6-7DAA725924C0}"/>
              </a:ext>
            </a:extLst>
          </p:cNvPr>
          <p:cNvCxnSpPr/>
          <p:nvPr/>
        </p:nvCxnSpPr>
        <p:spPr>
          <a:xfrm>
            <a:off x="3275860" y="488160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B0FFA6-B5FC-4AF4-ABF1-DDD052FD7BC2}"/>
              </a:ext>
            </a:extLst>
          </p:cNvPr>
          <p:cNvCxnSpPr/>
          <p:nvPr/>
        </p:nvCxnSpPr>
        <p:spPr>
          <a:xfrm>
            <a:off x="3275860" y="5477522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4A2F3-9F66-4DA4-B1E5-9B211A19B828}"/>
              </a:ext>
            </a:extLst>
          </p:cNvPr>
          <p:cNvSpPr txBox="1"/>
          <p:nvPr/>
        </p:nvSpPr>
        <p:spPr>
          <a:xfrm>
            <a:off x="4350061" y="836268"/>
            <a:ext cx="2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 (</a:t>
            </a:r>
            <a:r>
              <a:rPr lang="ko-KR" altLang="en-US" dirty="0"/>
              <a:t>원래 값이라 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DA7F4E-B6F6-4BA0-BB4E-EC6559505E6F}"/>
              </a:ext>
            </a:extLst>
          </p:cNvPr>
          <p:cNvSpPr txBox="1"/>
          <p:nvPr/>
        </p:nvSpPr>
        <p:spPr>
          <a:xfrm>
            <a:off x="4848689" y="1387337"/>
            <a:ext cx="13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</a:t>
            </a:r>
            <a:r>
              <a:rPr lang="ko-KR" altLang="en-US" dirty="0"/>
              <a:t>번째</a:t>
            </a:r>
            <a:r>
              <a:rPr lang="en-US" altLang="ko-KR" dirty="0"/>
              <a:t>) $t1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8E01D-E039-4CD2-A75C-E33BA923C90B}"/>
              </a:ext>
            </a:extLst>
          </p:cNvPr>
          <p:cNvSpPr txBox="1"/>
          <p:nvPr/>
        </p:nvSpPr>
        <p:spPr>
          <a:xfrm>
            <a:off x="4848689" y="1983249"/>
            <a:ext cx="13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</a:t>
            </a:r>
            <a:r>
              <a:rPr lang="ko-KR" altLang="en-US" dirty="0"/>
              <a:t>번째</a:t>
            </a:r>
            <a:r>
              <a:rPr lang="en-US" altLang="ko-KR" dirty="0"/>
              <a:t>) $t0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2525D-E519-4418-92CF-33DF40C92C20}"/>
              </a:ext>
            </a:extLst>
          </p:cNvPr>
          <p:cNvSpPr txBox="1"/>
          <p:nvPr/>
        </p:nvSpPr>
        <p:spPr>
          <a:xfrm>
            <a:off x="4848689" y="2579161"/>
            <a:ext cx="13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ko-KR" altLang="en-US" dirty="0"/>
              <a:t>번째</a:t>
            </a:r>
            <a:r>
              <a:rPr lang="en-US" altLang="ko-KR" dirty="0"/>
              <a:t>) $s0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EC610-6EA5-4A46-951D-5DF4E0AE8BD9}"/>
              </a:ext>
            </a:extLst>
          </p:cNvPr>
          <p:cNvSpPr txBox="1"/>
          <p:nvPr/>
        </p:nvSpPr>
        <p:spPr>
          <a:xfrm>
            <a:off x="7989903" y="836268"/>
            <a:ext cx="13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$</a:t>
            </a:r>
            <a:r>
              <a:rPr lang="en-US" altLang="ko-KR" dirty="0" err="1"/>
              <a:t>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D555B-7AFC-4ED2-885A-638344CEA89B}"/>
              </a:ext>
            </a:extLst>
          </p:cNvPr>
          <p:cNvSpPr txBox="1"/>
          <p:nvPr/>
        </p:nvSpPr>
        <p:spPr>
          <a:xfrm>
            <a:off x="1383438" y="1484842"/>
            <a:ext cx="19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sw</a:t>
            </a:r>
            <a:r>
              <a:rPr lang="en-US" altLang="ko-KR" dirty="0"/>
              <a:t> 8($</a:t>
            </a:r>
            <a:r>
              <a:rPr lang="en-US" altLang="ko-KR" dirty="0" err="1"/>
              <a:t>sp</a:t>
            </a:r>
            <a:r>
              <a:rPr lang="en-US" altLang="ko-KR" dirty="0"/>
              <a:t>) -&gt; 32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45FBFC-3676-4968-B555-CE122241CABC}"/>
              </a:ext>
            </a:extLst>
          </p:cNvPr>
          <p:cNvSpPr txBox="1"/>
          <p:nvPr/>
        </p:nvSpPr>
        <p:spPr>
          <a:xfrm>
            <a:off x="1383439" y="2048474"/>
            <a:ext cx="19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sw</a:t>
            </a:r>
            <a:r>
              <a:rPr lang="en-US" altLang="ko-KR" dirty="0"/>
              <a:t> 4($</a:t>
            </a:r>
            <a:r>
              <a:rPr lang="en-US" altLang="ko-KR" dirty="0" err="1"/>
              <a:t>sp</a:t>
            </a:r>
            <a:r>
              <a:rPr lang="en-US" altLang="ko-KR" dirty="0"/>
              <a:t>) -&gt; 28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66F71-4A7A-4F19-BA9D-639C58F1CE6B}"/>
              </a:ext>
            </a:extLst>
          </p:cNvPr>
          <p:cNvSpPr txBox="1"/>
          <p:nvPr/>
        </p:nvSpPr>
        <p:spPr>
          <a:xfrm>
            <a:off x="1387136" y="2616511"/>
            <a:ext cx="19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sw</a:t>
            </a:r>
            <a:r>
              <a:rPr lang="en-US" altLang="ko-KR" dirty="0"/>
              <a:t> 0($</a:t>
            </a:r>
            <a:r>
              <a:rPr lang="en-US" altLang="ko-KR" dirty="0" err="1"/>
              <a:t>sp</a:t>
            </a:r>
            <a:r>
              <a:rPr lang="en-US" altLang="ko-KR" dirty="0"/>
              <a:t>) -&gt; 24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8C4DFDF-3BD1-42C2-A7CC-4476D03A79F3}"/>
              </a:ext>
            </a:extLst>
          </p:cNvPr>
          <p:cNvSpPr/>
          <p:nvPr/>
        </p:nvSpPr>
        <p:spPr>
          <a:xfrm rot="2313037">
            <a:off x="7989903" y="1328066"/>
            <a:ext cx="266330" cy="26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4A44E28-1525-4AFA-A854-9CF838CDBBC0}"/>
              </a:ext>
            </a:extLst>
          </p:cNvPr>
          <p:cNvSpPr/>
          <p:nvPr/>
        </p:nvSpPr>
        <p:spPr>
          <a:xfrm rot="2313037">
            <a:off x="7981028" y="1813218"/>
            <a:ext cx="266330" cy="26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6E26CE35-2E18-445A-9BD3-AFDF8D34DB89}"/>
              </a:ext>
            </a:extLst>
          </p:cNvPr>
          <p:cNvSpPr/>
          <p:nvPr/>
        </p:nvSpPr>
        <p:spPr>
          <a:xfrm rot="2313037">
            <a:off x="7989902" y="2298370"/>
            <a:ext cx="266330" cy="26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259B1-D4DC-4B76-A51F-BC59F745DACC}"/>
              </a:ext>
            </a:extLst>
          </p:cNvPr>
          <p:cNvSpPr txBox="1"/>
          <p:nvPr/>
        </p:nvSpPr>
        <p:spPr>
          <a:xfrm>
            <a:off x="8309445" y="1287099"/>
            <a:ext cx="37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-4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92876-74B6-48A8-BFA3-3B4D6C30F58B}"/>
              </a:ext>
            </a:extLst>
          </p:cNvPr>
          <p:cNvSpPr txBox="1"/>
          <p:nvPr/>
        </p:nvSpPr>
        <p:spPr>
          <a:xfrm>
            <a:off x="8314620" y="1803532"/>
            <a:ext cx="37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-4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5BCB8D-1D6F-464D-A4C3-9599378B84A9}"/>
              </a:ext>
            </a:extLst>
          </p:cNvPr>
          <p:cNvSpPr txBox="1"/>
          <p:nvPr/>
        </p:nvSpPr>
        <p:spPr>
          <a:xfrm>
            <a:off x="8300571" y="2319965"/>
            <a:ext cx="37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-4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410A0-3E3D-442E-BB5B-7B771887FC60}"/>
              </a:ext>
            </a:extLst>
          </p:cNvPr>
          <p:cNvSpPr/>
          <p:nvPr/>
        </p:nvSpPr>
        <p:spPr>
          <a:xfrm>
            <a:off x="7856738" y="1205600"/>
            <a:ext cx="1080835" cy="16352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E72E0-934A-4069-8482-49F02B55D3CA}"/>
              </a:ext>
            </a:extLst>
          </p:cNvPr>
          <p:cNvSpPr txBox="1"/>
          <p:nvPr/>
        </p:nvSpPr>
        <p:spPr>
          <a:xfrm>
            <a:off x="9071495" y="1816365"/>
            <a:ext cx="27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  <a:r>
              <a:rPr lang="en-US" altLang="ko-KR" dirty="0"/>
              <a:t>stack</a:t>
            </a:r>
            <a:r>
              <a:rPr lang="ko-KR" altLang="en-US" dirty="0"/>
              <a:t>의 저장공간 마련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4365AA-D934-495C-AED6-16A0D92BE841}"/>
              </a:ext>
            </a:extLst>
          </p:cNvPr>
          <p:cNvSpPr/>
          <p:nvPr/>
        </p:nvSpPr>
        <p:spPr>
          <a:xfrm>
            <a:off x="4330834" y="757731"/>
            <a:ext cx="2403606" cy="24737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80FCF6-F70A-4117-98AE-659C5B9CEDE4}"/>
              </a:ext>
            </a:extLst>
          </p:cNvPr>
          <p:cNvSpPr txBox="1"/>
          <p:nvPr/>
        </p:nvSpPr>
        <p:spPr>
          <a:xfrm>
            <a:off x="4411468" y="3353079"/>
            <a:ext cx="224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stack</a:t>
            </a:r>
            <a:r>
              <a:rPr lang="ko-KR" altLang="en-US" dirty="0"/>
              <a:t>에 값을 저장</a:t>
            </a:r>
          </a:p>
        </p:txBody>
      </p:sp>
    </p:spTree>
    <p:extLst>
      <p:ext uri="{BB962C8B-B14F-4D97-AF65-F5344CB8AC3E}">
        <p14:creationId xmlns:p14="http://schemas.microsoft.com/office/powerpoint/2010/main" val="133603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54E66-C3B7-48B4-9596-BC16330D4721}"/>
              </a:ext>
            </a:extLst>
          </p:cNvPr>
          <p:cNvCxnSpPr/>
          <p:nvPr/>
        </p:nvCxnSpPr>
        <p:spPr>
          <a:xfrm>
            <a:off x="3275860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37FB46-575C-4AAD-96E8-BDF6FAAFDCEA}"/>
              </a:ext>
            </a:extLst>
          </p:cNvPr>
          <p:cNvCxnSpPr/>
          <p:nvPr/>
        </p:nvCxnSpPr>
        <p:spPr>
          <a:xfrm>
            <a:off x="7794594" y="399495"/>
            <a:ext cx="0" cy="569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93CF7-203C-4B19-8421-10B18E464608}"/>
              </a:ext>
            </a:extLst>
          </p:cNvPr>
          <p:cNvCxnSpPr/>
          <p:nvPr/>
        </p:nvCxnSpPr>
        <p:spPr>
          <a:xfrm>
            <a:off x="3275860" y="710214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AF1899-6E62-47BF-8A93-B7DB4C1FFEE6}"/>
              </a:ext>
            </a:extLst>
          </p:cNvPr>
          <p:cNvCxnSpPr/>
          <p:nvPr/>
        </p:nvCxnSpPr>
        <p:spPr>
          <a:xfrm>
            <a:off x="3275860" y="130612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1FA881-BFA8-4807-A489-E8712B8EEF7F}"/>
              </a:ext>
            </a:extLst>
          </p:cNvPr>
          <p:cNvCxnSpPr/>
          <p:nvPr/>
        </p:nvCxnSpPr>
        <p:spPr>
          <a:xfrm>
            <a:off x="3275860" y="190204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1BB01C-9577-4348-9A1C-AE417219E553}"/>
              </a:ext>
            </a:extLst>
          </p:cNvPr>
          <p:cNvCxnSpPr/>
          <p:nvPr/>
        </p:nvCxnSpPr>
        <p:spPr>
          <a:xfrm>
            <a:off x="3275860" y="249795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8192DA-FDFD-452F-B896-50FEE87AF7DA}"/>
              </a:ext>
            </a:extLst>
          </p:cNvPr>
          <p:cNvCxnSpPr/>
          <p:nvPr/>
        </p:nvCxnSpPr>
        <p:spPr>
          <a:xfrm>
            <a:off x="3275860" y="3093866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69A93B-FC11-40BB-933B-8DB1966F9B2B}"/>
              </a:ext>
            </a:extLst>
          </p:cNvPr>
          <p:cNvCxnSpPr/>
          <p:nvPr/>
        </p:nvCxnSpPr>
        <p:spPr>
          <a:xfrm>
            <a:off x="3275860" y="3689780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3B4075-04D2-4653-981E-CB978C5EDA7E}"/>
              </a:ext>
            </a:extLst>
          </p:cNvPr>
          <p:cNvCxnSpPr/>
          <p:nvPr/>
        </p:nvCxnSpPr>
        <p:spPr>
          <a:xfrm>
            <a:off x="3275860" y="4285693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596C89-4E5A-4899-B1E6-7DAA725924C0}"/>
              </a:ext>
            </a:extLst>
          </p:cNvPr>
          <p:cNvCxnSpPr/>
          <p:nvPr/>
        </p:nvCxnSpPr>
        <p:spPr>
          <a:xfrm>
            <a:off x="3275860" y="4881607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B0FFA6-B5FC-4AF4-ABF1-DDD052FD7BC2}"/>
              </a:ext>
            </a:extLst>
          </p:cNvPr>
          <p:cNvCxnSpPr/>
          <p:nvPr/>
        </p:nvCxnSpPr>
        <p:spPr>
          <a:xfrm>
            <a:off x="3275860" y="5477522"/>
            <a:ext cx="4518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4A2F3-9F66-4DA4-B1E5-9B211A19B828}"/>
              </a:ext>
            </a:extLst>
          </p:cNvPr>
          <p:cNvSpPr txBox="1"/>
          <p:nvPr/>
        </p:nvSpPr>
        <p:spPr>
          <a:xfrm>
            <a:off x="4350061" y="836268"/>
            <a:ext cx="2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 (</a:t>
            </a:r>
            <a:r>
              <a:rPr lang="ko-KR" altLang="en-US" dirty="0"/>
              <a:t>원래 값이라 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DA7F4E-B6F6-4BA0-BB4E-EC6559505E6F}"/>
              </a:ext>
            </a:extLst>
          </p:cNvPr>
          <p:cNvSpPr txBox="1"/>
          <p:nvPr/>
        </p:nvSpPr>
        <p:spPr>
          <a:xfrm>
            <a:off x="4848689" y="1387337"/>
            <a:ext cx="13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ko-KR" altLang="en-US" dirty="0"/>
              <a:t>번째</a:t>
            </a:r>
            <a:r>
              <a:rPr lang="en-US" altLang="ko-KR" dirty="0"/>
              <a:t>) $t1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8E01D-E039-4CD2-A75C-E33BA923C90B}"/>
              </a:ext>
            </a:extLst>
          </p:cNvPr>
          <p:cNvSpPr txBox="1"/>
          <p:nvPr/>
        </p:nvSpPr>
        <p:spPr>
          <a:xfrm>
            <a:off x="4848689" y="1983249"/>
            <a:ext cx="13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</a:t>
            </a:r>
            <a:r>
              <a:rPr lang="ko-KR" altLang="en-US" dirty="0"/>
              <a:t>번째</a:t>
            </a:r>
            <a:r>
              <a:rPr lang="en-US" altLang="ko-KR" dirty="0"/>
              <a:t>) $t0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2525D-E519-4418-92CF-33DF40C92C20}"/>
              </a:ext>
            </a:extLst>
          </p:cNvPr>
          <p:cNvSpPr txBox="1"/>
          <p:nvPr/>
        </p:nvSpPr>
        <p:spPr>
          <a:xfrm>
            <a:off x="4848689" y="2579161"/>
            <a:ext cx="137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</a:t>
            </a:r>
            <a:r>
              <a:rPr lang="ko-KR" altLang="en-US" dirty="0"/>
              <a:t>번째</a:t>
            </a:r>
            <a:r>
              <a:rPr lang="en-US" altLang="ko-KR" dirty="0"/>
              <a:t>) $s0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EC610-6EA5-4A46-951D-5DF4E0AE8BD9}"/>
              </a:ext>
            </a:extLst>
          </p:cNvPr>
          <p:cNvSpPr txBox="1"/>
          <p:nvPr/>
        </p:nvSpPr>
        <p:spPr>
          <a:xfrm>
            <a:off x="7989903" y="836268"/>
            <a:ext cx="137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$</a:t>
            </a:r>
            <a:r>
              <a:rPr lang="en-US" altLang="ko-KR" dirty="0" err="1"/>
              <a:t>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D555B-7AFC-4ED2-885A-638344CEA89B}"/>
              </a:ext>
            </a:extLst>
          </p:cNvPr>
          <p:cNvSpPr txBox="1"/>
          <p:nvPr/>
        </p:nvSpPr>
        <p:spPr>
          <a:xfrm>
            <a:off x="1491454" y="1458163"/>
            <a:ext cx="19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lw</a:t>
            </a:r>
            <a:r>
              <a:rPr lang="en-US" altLang="ko-KR" dirty="0"/>
              <a:t> 8($</a:t>
            </a:r>
            <a:r>
              <a:rPr lang="en-US" altLang="ko-KR" dirty="0" err="1"/>
              <a:t>sp</a:t>
            </a:r>
            <a:r>
              <a:rPr lang="en-US" altLang="ko-KR" dirty="0"/>
              <a:t>) -&gt; 32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45FBFC-3676-4968-B555-CE122241CABC}"/>
              </a:ext>
            </a:extLst>
          </p:cNvPr>
          <p:cNvSpPr txBox="1"/>
          <p:nvPr/>
        </p:nvSpPr>
        <p:spPr>
          <a:xfrm>
            <a:off x="1491455" y="2021795"/>
            <a:ext cx="19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lw</a:t>
            </a:r>
            <a:r>
              <a:rPr lang="en-US" altLang="ko-KR" dirty="0"/>
              <a:t> 4($</a:t>
            </a:r>
            <a:r>
              <a:rPr lang="en-US" altLang="ko-KR" dirty="0" err="1"/>
              <a:t>sp</a:t>
            </a:r>
            <a:r>
              <a:rPr lang="en-US" altLang="ko-KR" dirty="0"/>
              <a:t>) -&gt; 28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66F71-4A7A-4F19-BA9D-639C58F1CE6B}"/>
              </a:ext>
            </a:extLst>
          </p:cNvPr>
          <p:cNvSpPr txBox="1"/>
          <p:nvPr/>
        </p:nvSpPr>
        <p:spPr>
          <a:xfrm>
            <a:off x="1495152" y="2589832"/>
            <a:ext cx="19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lw</a:t>
            </a:r>
            <a:r>
              <a:rPr lang="en-US" altLang="ko-KR" dirty="0"/>
              <a:t> 0($</a:t>
            </a:r>
            <a:r>
              <a:rPr lang="en-US" altLang="ko-KR" dirty="0" err="1"/>
              <a:t>sp</a:t>
            </a:r>
            <a:r>
              <a:rPr lang="en-US" altLang="ko-KR" dirty="0"/>
              <a:t>) -&gt; 24</a:t>
            </a:r>
            <a:endParaRPr lang="ko-KR" altLang="en-US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6E26CE35-2E18-445A-9BD3-AFDF8D34DB89}"/>
              </a:ext>
            </a:extLst>
          </p:cNvPr>
          <p:cNvSpPr/>
          <p:nvPr/>
        </p:nvSpPr>
        <p:spPr>
          <a:xfrm rot="13814939">
            <a:off x="7989902" y="2298370"/>
            <a:ext cx="266330" cy="26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259B1-D4DC-4B76-A51F-BC59F745DACC}"/>
              </a:ext>
            </a:extLst>
          </p:cNvPr>
          <p:cNvSpPr txBox="1"/>
          <p:nvPr/>
        </p:nvSpPr>
        <p:spPr>
          <a:xfrm>
            <a:off x="8309445" y="1287099"/>
            <a:ext cx="39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+4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92876-74B6-48A8-BFA3-3B4D6C30F58B}"/>
              </a:ext>
            </a:extLst>
          </p:cNvPr>
          <p:cNvSpPr txBox="1"/>
          <p:nvPr/>
        </p:nvSpPr>
        <p:spPr>
          <a:xfrm>
            <a:off x="8314620" y="1803532"/>
            <a:ext cx="386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+4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5BCB8D-1D6F-464D-A4C3-9599378B84A9}"/>
              </a:ext>
            </a:extLst>
          </p:cNvPr>
          <p:cNvSpPr txBox="1"/>
          <p:nvPr/>
        </p:nvSpPr>
        <p:spPr>
          <a:xfrm>
            <a:off x="8309445" y="2319965"/>
            <a:ext cx="386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+4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410A0-3E3D-442E-BB5B-7B771887FC60}"/>
              </a:ext>
            </a:extLst>
          </p:cNvPr>
          <p:cNvSpPr/>
          <p:nvPr/>
        </p:nvSpPr>
        <p:spPr>
          <a:xfrm>
            <a:off x="7856738" y="1205600"/>
            <a:ext cx="1080835" cy="16352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E72E0-934A-4069-8482-49F02B55D3CA}"/>
              </a:ext>
            </a:extLst>
          </p:cNvPr>
          <p:cNvSpPr txBox="1"/>
          <p:nvPr/>
        </p:nvSpPr>
        <p:spPr>
          <a:xfrm>
            <a:off x="9071495" y="1816365"/>
            <a:ext cx="27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  <a:r>
              <a:rPr lang="en-US" altLang="ko-KR" dirty="0"/>
              <a:t>stack</a:t>
            </a:r>
            <a:r>
              <a:rPr lang="ko-KR" altLang="en-US" dirty="0"/>
              <a:t>의 공간 해제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4365AA-D934-495C-AED6-16A0D92BE841}"/>
              </a:ext>
            </a:extLst>
          </p:cNvPr>
          <p:cNvSpPr/>
          <p:nvPr/>
        </p:nvSpPr>
        <p:spPr>
          <a:xfrm>
            <a:off x="4330834" y="757731"/>
            <a:ext cx="2403606" cy="24737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80FCF6-F70A-4117-98AE-659C5B9CEDE4}"/>
              </a:ext>
            </a:extLst>
          </p:cNvPr>
          <p:cNvSpPr txBox="1"/>
          <p:nvPr/>
        </p:nvSpPr>
        <p:spPr>
          <a:xfrm>
            <a:off x="3910250" y="3353079"/>
            <a:ext cx="32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  <a:r>
              <a:rPr lang="en-US" altLang="ko-KR" dirty="0"/>
              <a:t>stack</a:t>
            </a:r>
            <a:r>
              <a:rPr lang="ko-KR" altLang="en-US" dirty="0"/>
              <a:t>에 저장된 값을 빼내기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2CD1009-62E8-4655-B3B3-53D9CD3ACF4F}"/>
              </a:ext>
            </a:extLst>
          </p:cNvPr>
          <p:cNvSpPr/>
          <p:nvPr/>
        </p:nvSpPr>
        <p:spPr>
          <a:xfrm rot="13814939">
            <a:off x="7989902" y="1843817"/>
            <a:ext cx="266330" cy="26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95D56F61-9BED-4FC8-BFC3-A8366F944255}"/>
              </a:ext>
            </a:extLst>
          </p:cNvPr>
          <p:cNvSpPr/>
          <p:nvPr/>
        </p:nvSpPr>
        <p:spPr>
          <a:xfrm rot="13814939">
            <a:off x="7989901" y="1388293"/>
            <a:ext cx="266330" cy="26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A3771F9-2E4A-44C2-A156-A89377C7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" y="447870"/>
            <a:ext cx="6220536" cy="3698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31EFD-6FE9-4CAE-8D8E-EA7135B0D9F6}"/>
              </a:ext>
            </a:extLst>
          </p:cNvPr>
          <p:cNvSpPr txBox="1"/>
          <p:nvPr/>
        </p:nvSpPr>
        <p:spPr>
          <a:xfrm>
            <a:off x="3197363" y="3688749"/>
            <a:ext cx="4984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&lt;-②</a:t>
            </a:r>
            <a:r>
              <a:rPr lang="en-US" altLang="ko-KR" sz="1200" dirty="0" err="1">
                <a:solidFill>
                  <a:srgbClr val="0070C0"/>
                </a:solidFill>
              </a:rPr>
              <a:t>addr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ko-KR" sz="1200" dirty="0">
                <a:solidFill>
                  <a:srgbClr val="0070C0"/>
                </a:solidFill>
              </a:rPr>
              <a:t>뒤 두자리는 </a:t>
            </a:r>
            <a:r>
              <a:rPr lang="en-US" altLang="ko-KR" sz="1200" dirty="0">
                <a:solidFill>
                  <a:srgbClr val="0070C0"/>
                </a:solidFill>
              </a:rPr>
              <a:t>Shift</a:t>
            </a:r>
            <a:r>
              <a:rPr lang="ko-KR" altLang="ko-KR" sz="1200" dirty="0">
                <a:solidFill>
                  <a:srgbClr val="0070C0"/>
                </a:solidFill>
              </a:rPr>
              <a:t>연산을 통해 채우고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D8DFE-C055-4F6C-AE2F-C870FA8DE039}"/>
              </a:ext>
            </a:extLst>
          </p:cNvPr>
          <p:cNvSpPr txBox="1"/>
          <p:nvPr/>
        </p:nvSpPr>
        <p:spPr>
          <a:xfrm>
            <a:off x="1050314" y="3152001"/>
            <a:ext cx="429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&lt;-①</a:t>
            </a:r>
            <a:r>
              <a:rPr lang="ko-KR" altLang="en-US" sz="1200" dirty="0">
                <a:solidFill>
                  <a:srgbClr val="0070C0"/>
                </a:solidFill>
              </a:rPr>
              <a:t>앞의 </a:t>
            </a: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자리는 </a:t>
            </a:r>
            <a:r>
              <a:rPr lang="en-US" altLang="ko-KR" sz="1200" dirty="0">
                <a:solidFill>
                  <a:srgbClr val="0070C0"/>
                </a:solidFill>
              </a:rPr>
              <a:t>PC</a:t>
            </a:r>
            <a:r>
              <a:rPr lang="ko-KR" altLang="en-US" sz="1200" dirty="0">
                <a:solidFill>
                  <a:srgbClr val="0070C0"/>
                </a:solidFill>
              </a:rPr>
              <a:t>의 상위 </a:t>
            </a:r>
            <a:r>
              <a:rPr lang="en-US" altLang="ko-KR" sz="1200" dirty="0">
                <a:solidFill>
                  <a:srgbClr val="0070C0"/>
                </a:solidFill>
              </a:rPr>
              <a:t>4bit</a:t>
            </a:r>
            <a:r>
              <a:rPr lang="ko-KR" altLang="en-US" sz="1200" dirty="0">
                <a:solidFill>
                  <a:srgbClr val="0070C0"/>
                </a:solidFill>
              </a:rPr>
              <a:t>를 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B80EF8-987D-451E-ABE3-F34CC3453E0F}"/>
              </a:ext>
            </a:extLst>
          </p:cNvPr>
          <p:cNvSpPr/>
          <p:nvPr/>
        </p:nvSpPr>
        <p:spPr>
          <a:xfrm>
            <a:off x="7590408" y="852256"/>
            <a:ext cx="1322773" cy="426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01C70-5922-47CB-9374-214426B305EE}"/>
              </a:ext>
            </a:extLst>
          </p:cNvPr>
          <p:cNvSpPr/>
          <p:nvPr/>
        </p:nvSpPr>
        <p:spPr>
          <a:xfrm>
            <a:off x="8913181" y="852256"/>
            <a:ext cx="1322773" cy="426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D913-1596-41A9-A7E2-671BEB9FC2E7}"/>
              </a:ext>
            </a:extLst>
          </p:cNvPr>
          <p:cNvSpPr txBox="1"/>
          <p:nvPr/>
        </p:nvSpPr>
        <p:spPr>
          <a:xfrm>
            <a:off x="7182035" y="852256"/>
            <a:ext cx="2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57481-06A4-4A39-B69F-7BA10782A23B}"/>
              </a:ext>
            </a:extLst>
          </p:cNvPr>
          <p:cNvSpPr txBox="1"/>
          <p:nvPr/>
        </p:nvSpPr>
        <p:spPr>
          <a:xfrm>
            <a:off x="7946216" y="852256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F733C-EE46-4F0B-B5BF-79106C773151}"/>
              </a:ext>
            </a:extLst>
          </p:cNvPr>
          <p:cNvSpPr txBox="1"/>
          <p:nvPr/>
        </p:nvSpPr>
        <p:spPr>
          <a:xfrm>
            <a:off x="9200136" y="880654"/>
            <a:ext cx="7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3F4BE-6A16-4D37-9D20-FD7B416DCF3F}"/>
              </a:ext>
            </a:extLst>
          </p:cNvPr>
          <p:cNvSpPr txBox="1"/>
          <p:nvPr/>
        </p:nvSpPr>
        <p:spPr>
          <a:xfrm>
            <a:off x="9200136" y="426128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26bit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8A68E-F0ED-42B7-BB51-3E9E861D6F62}"/>
              </a:ext>
            </a:extLst>
          </p:cNvPr>
          <p:cNvSpPr/>
          <p:nvPr/>
        </p:nvSpPr>
        <p:spPr>
          <a:xfrm>
            <a:off x="7590407" y="2083807"/>
            <a:ext cx="1322773" cy="426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A7C728-44CB-4494-9E03-BB088CAABF94}"/>
              </a:ext>
            </a:extLst>
          </p:cNvPr>
          <p:cNvSpPr/>
          <p:nvPr/>
        </p:nvSpPr>
        <p:spPr>
          <a:xfrm>
            <a:off x="8913181" y="2083807"/>
            <a:ext cx="1322773" cy="426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4C166F-D213-4839-96FB-2F571FEE1BC8}"/>
              </a:ext>
            </a:extLst>
          </p:cNvPr>
          <p:cNvSpPr/>
          <p:nvPr/>
        </p:nvSpPr>
        <p:spPr>
          <a:xfrm>
            <a:off x="10235954" y="2083807"/>
            <a:ext cx="1322773" cy="426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2E6959F-9BE0-4EF5-A595-E3C4ACD93961}"/>
              </a:ext>
            </a:extLst>
          </p:cNvPr>
          <p:cNvSpPr/>
          <p:nvPr/>
        </p:nvSpPr>
        <p:spPr>
          <a:xfrm>
            <a:off x="9357064" y="1482571"/>
            <a:ext cx="408373" cy="426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AFA7DF-DB63-4587-9394-82BDCE01D27F}"/>
              </a:ext>
            </a:extLst>
          </p:cNvPr>
          <p:cNvSpPr/>
          <p:nvPr/>
        </p:nvSpPr>
        <p:spPr>
          <a:xfrm>
            <a:off x="8044046" y="211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0C9E4D-819D-47F8-B08E-7C2DAF19EF7B}"/>
              </a:ext>
            </a:extLst>
          </p:cNvPr>
          <p:cNvSpPr/>
          <p:nvPr/>
        </p:nvSpPr>
        <p:spPr>
          <a:xfrm>
            <a:off x="10689591" y="21020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04E46-9639-49B4-9CE3-E0AE4B490BDB}"/>
              </a:ext>
            </a:extLst>
          </p:cNvPr>
          <p:cNvSpPr txBox="1"/>
          <p:nvPr/>
        </p:nvSpPr>
        <p:spPr>
          <a:xfrm>
            <a:off x="9200136" y="2083807"/>
            <a:ext cx="7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3C0A4-6762-413D-8F96-ACBCFFDA3EC9}"/>
              </a:ext>
            </a:extLst>
          </p:cNvPr>
          <p:cNvSpPr txBox="1"/>
          <p:nvPr/>
        </p:nvSpPr>
        <p:spPr>
          <a:xfrm>
            <a:off x="9200136" y="2685043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26bit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128CB-E409-455D-BBDE-DAE973B5F4BC}"/>
              </a:ext>
            </a:extLst>
          </p:cNvPr>
          <p:cNvSpPr txBox="1"/>
          <p:nvPr/>
        </p:nvSpPr>
        <p:spPr>
          <a:xfrm>
            <a:off x="7960261" y="2671274"/>
            <a:ext cx="5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4bit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D86101-8941-47BF-89AD-74061FFE60DB}"/>
              </a:ext>
            </a:extLst>
          </p:cNvPr>
          <p:cNvSpPr txBox="1"/>
          <p:nvPr/>
        </p:nvSpPr>
        <p:spPr>
          <a:xfrm>
            <a:off x="10605808" y="2671274"/>
            <a:ext cx="5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8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BECF00-D859-4899-AD0F-45567462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3564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6493954-793B-4005-89D1-634C42DFBB87}"/>
                  </a:ext>
                </a:extLst>
              </p14:cNvPr>
              <p14:cNvContentPartPr/>
              <p14:nvPr/>
            </p14:nvContentPartPr>
            <p14:xfrm>
              <a:off x="1807200" y="407160"/>
              <a:ext cx="2636640" cy="55440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6493954-793B-4005-89D1-634C42DFB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7840" y="397800"/>
                <a:ext cx="2655360" cy="5562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AF906F-0AE2-4A07-8E72-E7C24F9E394D}"/>
              </a:ext>
            </a:extLst>
          </p:cNvPr>
          <p:cNvSpPr txBox="1"/>
          <p:nvPr/>
        </p:nvSpPr>
        <p:spPr>
          <a:xfrm>
            <a:off x="3133818" y="2778710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B85117-696F-49D7-8BCB-19481278D983}"/>
              </a:ext>
            </a:extLst>
          </p:cNvPr>
          <p:cNvSpPr/>
          <p:nvPr/>
        </p:nvSpPr>
        <p:spPr>
          <a:xfrm>
            <a:off x="3369869" y="5073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7535A-B01A-45E3-A37D-8C872039E366}"/>
              </a:ext>
            </a:extLst>
          </p:cNvPr>
          <p:cNvSpPr txBox="1"/>
          <p:nvPr/>
        </p:nvSpPr>
        <p:spPr>
          <a:xfrm>
            <a:off x="8602462" y="781235"/>
            <a:ext cx="28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① </a:t>
            </a:r>
            <a:r>
              <a:rPr lang="en-US" altLang="ko-KR" b="1" dirty="0">
                <a:solidFill>
                  <a:schemeClr val="accent1"/>
                </a:solidFill>
              </a:rPr>
              <a:t>$ra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&lt;- PC + 4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 err="1">
                <a:solidFill>
                  <a:schemeClr val="accent1"/>
                </a:solidFill>
              </a:rPr>
              <a:t>일때</a:t>
            </a:r>
            <a:r>
              <a:rPr lang="en-US" altLang="ko-KR" b="1" dirty="0">
                <a:solidFill>
                  <a:schemeClr val="accent1"/>
                </a:solidFill>
              </a:rPr>
              <a:t>, Instruction Memory</a:t>
            </a:r>
            <a:r>
              <a:rPr lang="ko-KR" altLang="en-US" b="1" dirty="0">
                <a:solidFill>
                  <a:schemeClr val="accent1"/>
                </a:solidFill>
              </a:rPr>
              <a:t>에서 옴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0</a:t>
            </a:r>
            <a:r>
              <a:rPr lang="ko-KR" altLang="en-US" b="1" dirty="0" err="1">
                <a:solidFill>
                  <a:schemeClr val="accent1"/>
                </a:solidFill>
              </a:rPr>
              <a:t>일때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en-US" altLang="ko-KR" b="1" dirty="0" err="1">
                <a:solidFill>
                  <a:schemeClr val="accent1"/>
                </a:solidFill>
              </a:rPr>
              <a:t>WriteReg</a:t>
            </a:r>
            <a:r>
              <a:rPr lang="ko-KR" altLang="en-US" b="1" dirty="0">
                <a:solidFill>
                  <a:schemeClr val="accent1"/>
                </a:solidFill>
              </a:rPr>
              <a:t>에서 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5CF5F-3D46-41D3-A1C1-2F142C16047E}"/>
              </a:ext>
            </a:extLst>
          </p:cNvPr>
          <p:cNvSpPr txBox="1"/>
          <p:nvPr/>
        </p:nvSpPr>
        <p:spPr>
          <a:xfrm>
            <a:off x="8602462" y="2363211"/>
            <a:ext cx="284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② </a:t>
            </a:r>
            <a:r>
              <a:rPr lang="en-US" altLang="ko-KR" b="1" dirty="0">
                <a:solidFill>
                  <a:schemeClr val="accent1"/>
                </a:solidFill>
              </a:rPr>
              <a:t>PC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&lt;-simple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 err="1">
                <a:solidFill>
                  <a:schemeClr val="accent1"/>
                </a:solidFill>
              </a:rPr>
              <a:t>일때</a:t>
            </a:r>
            <a:r>
              <a:rPr lang="en-US" altLang="ko-KR" b="1" dirty="0">
                <a:solidFill>
                  <a:schemeClr val="accent1"/>
                </a:solidFill>
              </a:rPr>
              <a:t>, (PC+4)</a:t>
            </a:r>
            <a:r>
              <a:rPr lang="ko-KR" altLang="en-US" b="1" dirty="0">
                <a:solidFill>
                  <a:schemeClr val="accent1"/>
                </a:solidFill>
              </a:rPr>
              <a:t>에서 옴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0</a:t>
            </a:r>
            <a:r>
              <a:rPr lang="ko-KR" altLang="en-US" b="1" dirty="0" err="1">
                <a:solidFill>
                  <a:schemeClr val="accent1"/>
                </a:solidFill>
              </a:rPr>
              <a:t>일때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그대로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FBE91-3363-4D88-AB19-8F2E563E32D1}"/>
              </a:ext>
            </a:extLst>
          </p:cNvPr>
          <p:cNvSpPr txBox="1"/>
          <p:nvPr/>
        </p:nvSpPr>
        <p:spPr>
          <a:xfrm>
            <a:off x="8717872" y="3675355"/>
            <a:ext cx="3222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jal</a:t>
            </a:r>
            <a:r>
              <a:rPr lang="en-US" altLang="ko-KR" dirty="0"/>
              <a:t> simple) =</a:t>
            </a:r>
          </a:p>
          <a:p>
            <a:r>
              <a:rPr lang="en-US" altLang="ko-KR" dirty="0"/>
              <a:t>($ra &lt;- PC + 4</a:t>
            </a:r>
          </a:p>
          <a:p>
            <a:r>
              <a:rPr lang="en-US" altLang="ko-KR" dirty="0"/>
              <a:t>jump simple)</a:t>
            </a:r>
          </a:p>
          <a:p>
            <a:endParaRPr lang="en-US" altLang="ko-KR" dirty="0"/>
          </a:p>
          <a:p>
            <a:r>
              <a:rPr lang="ko-KR" altLang="en-US" dirty="0"/>
              <a:t>두 명령어가 순서가 바뀌면 안되고 동시에 수행해야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9C4E38-EFDE-4AD1-9FA6-6776C6006E95}"/>
              </a:ext>
            </a:extLst>
          </p:cNvPr>
          <p:cNvSpPr/>
          <p:nvPr/>
        </p:nvSpPr>
        <p:spPr>
          <a:xfrm>
            <a:off x="2361460" y="4270158"/>
            <a:ext cx="1423907" cy="11718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4A6E2D-9FC1-480C-BC29-F6A07F13CD14}"/>
              </a:ext>
            </a:extLst>
          </p:cNvPr>
          <p:cNvSpPr/>
          <p:nvPr/>
        </p:nvSpPr>
        <p:spPr>
          <a:xfrm>
            <a:off x="3073413" y="2778710"/>
            <a:ext cx="1075938" cy="1046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2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E81258-6561-428F-A2DC-21BB7C488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62163"/>
            <a:ext cx="41306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8D2C8E3-E13D-46CC-9962-070015487D4E}"/>
                  </a:ext>
                </a:extLst>
              </p14:cNvPr>
              <p14:cNvContentPartPr/>
              <p14:nvPr/>
            </p14:nvContentPartPr>
            <p14:xfrm>
              <a:off x="307080" y="1126320"/>
              <a:ext cx="8665920" cy="5336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8D2C8E3-E13D-46CC-9962-070015487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720" y="1116960"/>
                <a:ext cx="8684640" cy="5355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247C396E-2D48-4634-891A-D02A3CCD6F95}"/>
              </a:ext>
            </a:extLst>
          </p:cNvPr>
          <p:cNvSpPr/>
          <p:nvPr/>
        </p:nvSpPr>
        <p:spPr>
          <a:xfrm>
            <a:off x="168676" y="1686757"/>
            <a:ext cx="3932807" cy="12428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034E95-3330-4DE8-B731-19CD97368532}"/>
              </a:ext>
            </a:extLst>
          </p:cNvPr>
          <p:cNvSpPr/>
          <p:nvPr/>
        </p:nvSpPr>
        <p:spPr>
          <a:xfrm>
            <a:off x="5407498" y="3248921"/>
            <a:ext cx="2183955" cy="7789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8EA814-11CD-40FA-AC0E-E575240D8868}"/>
              </a:ext>
            </a:extLst>
          </p:cNvPr>
          <p:cNvSpPr/>
          <p:nvPr/>
        </p:nvSpPr>
        <p:spPr>
          <a:xfrm rot="19780668">
            <a:off x="3696626" y="4154338"/>
            <a:ext cx="2354117" cy="11445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B59F5E-62D9-498F-AC68-0E673C2C2FB2}"/>
              </a:ext>
            </a:extLst>
          </p:cNvPr>
          <p:cNvSpPr/>
          <p:nvPr/>
        </p:nvSpPr>
        <p:spPr>
          <a:xfrm>
            <a:off x="7724753" y="2689934"/>
            <a:ext cx="1614556" cy="205074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B95B3-3995-49D8-AB13-826DBCA3C26E}"/>
              </a:ext>
            </a:extLst>
          </p:cNvPr>
          <p:cNvSpPr txBox="1"/>
          <p:nvPr/>
        </p:nvSpPr>
        <p:spPr>
          <a:xfrm>
            <a:off x="168676" y="1080788"/>
            <a:ext cx="43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8A500E-C90B-4F73-AD6A-F14EEF1B0EB0}"/>
              </a:ext>
            </a:extLst>
          </p:cNvPr>
          <p:cNvSpPr/>
          <p:nvPr/>
        </p:nvSpPr>
        <p:spPr>
          <a:xfrm>
            <a:off x="6858993" y="266802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b="1" dirty="0">
                <a:solidFill>
                  <a:srgbClr val="4472C4"/>
                </a:solidFill>
              </a:rPr>
              <a:t>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4CD933-F0C2-42DA-9230-5E014652511C}"/>
              </a:ext>
            </a:extLst>
          </p:cNvPr>
          <p:cNvSpPr/>
          <p:nvPr/>
        </p:nvSpPr>
        <p:spPr>
          <a:xfrm>
            <a:off x="4091012" y="547007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b="1" dirty="0">
                <a:solidFill>
                  <a:srgbClr val="4472C4"/>
                </a:solidFill>
              </a:rPr>
              <a:t>④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EC656-FECC-4C7B-8518-3C215BC76D59}"/>
              </a:ext>
            </a:extLst>
          </p:cNvPr>
          <p:cNvSpPr/>
          <p:nvPr/>
        </p:nvSpPr>
        <p:spPr>
          <a:xfrm>
            <a:off x="9331593" y="25725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b="1" dirty="0">
                <a:solidFill>
                  <a:srgbClr val="4472C4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4824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F10617-B0EB-4335-9FAF-13CA191A3B93}"/>
              </a:ext>
            </a:extLst>
          </p:cNvPr>
          <p:cNvSpPr/>
          <p:nvPr/>
        </p:nvSpPr>
        <p:spPr>
          <a:xfrm>
            <a:off x="461639" y="399495"/>
            <a:ext cx="816745" cy="4527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9332D-FF22-489A-92B5-04C8FDE4ED34}"/>
              </a:ext>
            </a:extLst>
          </p:cNvPr>
          <p:cNvSpPr/>
          <p:nvPr/>
        </p:nvSpPr>
        <p:spPr>
          <a:xfrm>
            <a:off x="1278384" y="399494"/>
            <a:ext cx="816745" cy="4527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7ADA96-FDCC-4E5B-964E-0D3DB878AAAB}"/>
              </a:ext>
            </a:extLst>
          </p:cNvPr>
          <p:cNvSpPr/>
          <p:nvPr/>
        </p:nvSpPr>
        <p:spPr>
          <a:xfrm>
            <a:off x="2095129" y="399494"/>
            <a:ext cx="816745" cy="4527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01C6E-9D7D-4536-A76C-D509023B5E07}"/>
              </a:ext>
            </a:extLst>
          </p:cNvPr>
          <p:cNvSpPr/>
          <p:nvPr/>
        </p:nvSpPr>
        <p:spPr>
          <a:xfrm>
            <a:off x="2911874" y="399493"/>
            <a:ext cx="1935334" cy="4527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1F862-4A76-4141-8D42-765EDED8EFC8}"/>
              </a:ext>
            </a:extLst>
          </p:cNvPr>
          <p:cNvSpPr txBox="1"/>
          <p:nvPr/>
        </p:nvSpPr>
        <p:spPr>
          <a:xfrm>
            <a:off x="634753" y="441207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6B6971-0EAF-4227-B1AF-719CF2DEBCB6}"/>
              </a:ext>
            </a:extLst>
          </p:cNvPr>
          <p:cNvSpPr/>
          <p:nvPr/>
        </p:nvSpPr>
        <p:spPr>
          <a:xfrm>
            <a:off x="1503020" y="441207"/>
            <a:ext cx="36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626CF1-AFC8-43A8-9EA9-B18FF3AAAB25}"/>
              </a:ext>
            </a:extLst>
          </p:cNvPr>
          <p:cNvSpPr/>
          <p:nvPr/>
        </p:nvSpPr>
        <p:spPr>
          <a:xfrm>
            <a:off x="2273310" y="441207"/>
            <a:ext cx="46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1ACCEA-9E57-4BA2-8698-C18AF9D43111}"/>
              </a:ext>
            </a:extLst>
          </p:cNvPr>
          <p:cNvSpPr/>
          <p:nvPr/>
        </p:nvSpPr>
        <p:spPr>
          <a:xfrm>
            <a:off x="3555574" y="441207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imm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894DB9-BAF4-4AEB-BB24-054C5A8F308F}"/>
              </a:ext>
            </a:extLst>
          </p:cNvPr>
          <p:cNvSpPr/>
          <p:nvPr/>
        </p:nvSpPr>
        <p:spPr>
          <a:xfrm>
            <a:off x="461639" y="1802166"/>
            <a:ext cx="4385569" cy="3542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C207A-45B9-445D-A7E1-2E82D827B767}"/>
              </a:ext>
            </a:extLst>
          </p:cNvPr>
          <p:cNvSpPr txBox="1"/>
          <p:nvPr/>
        </p:nvSpPr>
        <p:spPr>
          <a:xfrm>
            <a:off x="559292" y="2405848"/>
            <a:ext cx="4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1537E-ADA0-475B-9C75-E11F6C048718}"/>
              </a:ext>
            </a:extLst>
          </p:cNvPr>
          <p:cNvSpPr txBox="1"/>
          <p:nvPr/>
        </p:nvSpPr>
        <p:spPr>
          <a:xfrm>
            <a:off x="559292" y="3120046"/>
            <a:ext cx="4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D06A7-62B1-4271-8E84-213A39811707}"/>
              </a:ext>
            </a:extLst>
          </p:cNvPr>
          <p:cNvSpPr txBox="1"/>
          <p:nvPr/>
        </p:nvSpPr>
        <p:spPr>
          <a:xfrm>
            <a:off x="559292" y="4439288"/>
            <a:ext cx="4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18B20-7690-4CD9-98A4-52A42E9BB127}"/>
              </a:ext>
            </a:extLst>
          </p:cNvPr>
          <p:cNvSpPr txBox="1"/>
          <p:nvPr/>
        </p:nvSpPr>
        <p:spPr>
          <a:xfrm>
            <a:off x="4048218" y="3489378"/>
            <a:ext cx="64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RD2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22016A6-CC9E-428A-9014-0DEFA037651F}"/>
              </a:ext>
            </a:extLst>
          </p:cNvPr>
          <p:cNvCxnSpPr/>
          <p:nvPr/>
        </p:nvCxnSpPr>
        <p:spPr>
          <a:xfrm>
            <a:off x="5095783" y="3675355"/>
            <a:ext cx="3107184" cy="6924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D31935-7944-47EB-AB48-6EC83D81C43C}"/>
              </a:ext>
            </a:extLst>
          </p:cNvPr>
          <p:cNvSpPr/>
          <p:nvPr/>
        </p:nvSpPr>
        <p:spPr>
          <a:xfrm>
            <a:off x="8424909" y="2228295"/>
            <a:ext cx="3207799" cy="31160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83DC0-AD7E-4EF4-80AC-813CEACEE41D}"/>
              </a:ext>
            </a:extLst>
          </p:cNvPr>
          <p:cNvSpPr txBox="1"/>
          <p:nvPr/>
        </p:nvSpPr>
        <p:spPr>
          <a:xfrm>
            <a:off x="6853561" y="3858710"/>
            <a:ext cx="1216241" cy="37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Writedata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0B8020-1AD7-473F-8469-122E6336DD0D}"/>
              </a:ext>
            </a:extLst>
          </p:cNvPr>
          <p:cNvCxnSpPr/>
          <p:nvPr/>
        </p:nvCxnSpPr>
        <p:spPr>
          <a:xfrm>
            <a:off x="10085033" y="1491449"/>
            <a:ext cx="0" cy="56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9EE517-5EB5-419E-8906-FC42E008C29C}"/>
              </a:ext>
            </a:extLst>
          </p:cNvPr>
          <p:cNvSpPr txBox="1"/>
          <p:nvPr/>
        </p:nvSpPr>
        <p:spPr>
          <a:xfrm>
            <a:off x="9377045" y="1144312"/>
            <a:ext cx="141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MemWrite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4B89-7299-4D32-AEF4-CE3783C175D1}"/>
              </a:ext>
            </a:extLst>
          </p:cNvPr>
          <p:cNvSpPr txBox="1"/>
          <p:nvPr/>
        </p:nvSpPr>
        <p:spPr>
          <a:xfrm>
            <a:off x="10369118" y="1908699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B85F6F-EA9E-4FF3-82CD-8003F43D6100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803428" y="852256"/>
            <a:ext cx="66584" cy="155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6F13F4-023F-41AF-916A-471F2CE18CAB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803428" y="852255"/>
            <a:ext cx="883329" cy="2267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7CA23E-BD1A-4676-AF9C-CE52844B229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803428" y="810539"/>
            <a:ext cx="1700073" cy="3628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D1AED9-25C1-4CE8-AD10-18EFAFAD020C}"/>
              </a:ext>
            </a:extLst>
          </p:cNvPr>
          <p:cNvSpPr txBox="1"/>
          <p:nvPr/>
        </p:nvSpPr>
        <p:spPr>
          <a:xfrm>
            <a:off x="5299969" y="399493"/>
            <a:ext cx="32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rs</a:t>
            </a:r>
            <a:r>
              <a:rPr lang="en-US" altLang="ko-KR" dirty="0"/>
              <a:t>: Base add. + </a:t>
            </a:r>
            <a:r>
              <a:rPr lang="en-US" altLang="ko-KR" dirty="0" err="1"/>
              <a:t>imm</a:t>
            </a:r>
            <a:r>
              <a:rPr lang="en-US" altLang="ko-KR" dirty="0"/>
              <a:t> offset</a:t>
            </a:r>
          </a:p>
          <a:p>
            <a:r>
              <a:rPr lang="en-US" altLang="ko-KR" dirty="0"/>
              <a:t>rt: Store Data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B676-A3DF-45D3-B11F-ED9BEBB134F6}"/>
              </a:ext>
            </a:extLst>
          </p:cNvPr>
          <p:cNvSpPr txBox="1"/>
          <p:nvPr/>
        </p:nvSpPr>
        <p:spPr>
          <a:xfrm>
            <a:off x="10028808" y="3489378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ReadData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9D9B17-4B54-4799-96D1-7AB8D72D3FCE}"/>
              </a:ext>
            </a:extLst>
          </p:cNvPr>
          <p:cNvSpPr txBox="1"/>
          <p:nvPr/>
        </p:nvSpPr>
        <p:spPr>
          <a:xfrm>
            <a:off x="1927562" y="4613765"/>
            <a:ext cx="14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 File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E3888-0193-4EBE-A283-65A1CDC0044D}"/>
              </a:ext>
            </a:extLst>
          </p:cNvPr>
          <p:cNvSpPr txBox="1"/>
          <p:nvPr/>
        </p:nvSpPr>
        <p:spPr>
          <a:xfrm>
            <a:off x="9293070" y="4726726"/>
            <a:ext cx="173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19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802F8D59-2A4B-45E7-9899-22B187F44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t="3948" r="1074" b="8223"/>
          <a:stretch/>
        </p:blipFill>
        <p:spPr>
          <a:xfrm>
            <a:off x="307944" y="298141"/>
            <a:ext cx="6134100" cy="2543175"/>
          </a:xfrm>
          <a:prstGeom prst="rect">
            <a:avLst/>
          </a:prstGeom>
        </p:spPr>
      </p:pic>
      <p:sp>
        <p:nvSpPr>
          <p:cNvPr id="36" name="직사각형 1">
            <a:extLst>
              <a:ext uri="{FF2B5EF4-FFF2-40B4-BE49-F238E27FC236}">
                <a16:creationId xmlns:a16="http://schemas.microsoft.com/office/drawing/2014/main" id="{92906CE8-CE04-4CDC-9474-21FC9A5F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98141"/>
            <a:ext cx="51520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dirty="0" err="1">
                <a:latin typeface="Arial" panose="020B0604020202020204" pitchFamily="34" charset="0"/>
                <a:ea typeface="굴림" panose="020B0600000101010101" pitchFamily="50" charset="-127"/>
              </a:rPr>
              <a:t>beq</a:t>
            </a: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latin typeface="Arial" panose="020B0604020202020204" pitchFamily="34" charset="0"/>
                <a:ea typeface="굴림" panose="020B0600000101010101" pitchFamily="50" charset="-127"/>
              </a:rPr>
              <a:t>명령어의 정의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 b="1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 dirty="0" err="1">
                <a:latin typeface="Arial" panose="020B0604020202020204" pitchFamily="34" charset="0"/>
                <a:ea typeface="굴림" panose="020B0600000101010101" pitchFamily="50" charset="-127"/>
              </a:rPr>
              <a:t>beq</a:t>
            </a: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$r1, $r2, Offset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===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if($r1 == $r2) </a:t>
            </a:r>
            <a:r>
              <a:rPr lang="en-US" altLang="ko-KR" sz="1800" b="1" dirty="0" err="1">
                <a:latin typeface="Arial" panose="020B0604020202020204" pitchFamily="34" charset="0"/>
                <a:ea typeface="굴림" panose="020B0600000101010101" pitchFamily="50" charset="-127"/>
              </a:rPr>
              <a:t>goto</a:t>
            </a: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 (PC+4) + Offset&lt;&lt;2</a:t>
            </a:r>
            <a:r>
              <a:rPr lang="en-US" altLang="ko-KR" sz="1800" b="1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endParaRPr lang="ko-KR" altLang="en-US" sz="1800" b="1" dirty="0">
              <a:solidFill>
                <a:srgbClr val="FFFF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12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315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김동영</dc:creator>
  <cp:lastModifiedBy>김동영</cp:lastModifiedBy>
  <cp:revision>13</cp:revision>
  <dcterms:created xsi:type="dcterms:W3CDTF">2018-12-07T03:04:53Z</dcterms:created>
  <dcterms:modified xsi:type="dcterms:W3CDTF">2018-12-07T08:08:55Z</dcterms:modified>
</cp:coreProperties>
</file>